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55"/>
  </p:notesMasterIdLst>
  <p:sldIdLst>
    <p:sldId id="305" r:id="rId3"/>
    <p:sldId id="323" r:id="rId4"/>
    <p:sldId id="283" r:id="rId5"/>
    <p:sldId id="287" r:id="rId6"/>
    <p:sldId id="267" r:id="rId7"/>
    <p:sldId id="256" r:id="rId8"/>
    <p:sldId id="289" r:id="rId9"/>
    <p:sldId id="285" r:id="rId10"/>
    <p:sldId id="277" r:id="rId11"/>
    <p:sldId id="282" r:id="rId12"/>
    <p:sldId id="284" r:id="rId13"/>
    <p:sldId id="279" r:id="rId14"/>
    <p:sldId id="280" r:id="rId15"/>
    <p:sldId id="276" r:id="rId16"/>
    <p:sldId id="275" r:id="rId17"/>
    <p:sldId id="278" r:id="rId18"/>
    <p:sldId id="286" r:id="rId19"/>
    <p:sldId id="273" r:id="rId20"/>
    <p:sldId id="274" r:id="rId21"/>
    <p:sldId id="272" r:id="rId22"/>
    <p:sldId id="269" r:id="rId23"/>
    <p:sldId id="271" r:id="rId24"/>
    <p:sldId id="270" r:id="rId25"/>
    <p:sldId id="308" r:id="rId26"/>
    <p:sldId id="268" r:id="rId27"/>
    <p:sldId id="265" r:id="rId28"/>
    <p:sldId id="266" r:id="rId29"/>
    <p:sldId id="264" r:id="rId30"/>
    <p:sldId id="263" r:id="rId31"/>
    <p:sldId id="262" r:id="rId32"/>
    <p:sldId id="261" r:id="rId33"/>
    <p:sldId id="317" r:id="rId34"/>
    <p:sldId id="315" r:id="rId35"/>
    <p:sldId id="314" r:id="rId36"/>
    <p:sldId id="312" r:id="rId37"/>
    <p:sldId id="311" r:id="rId38"/>
    <p:sldId id="310" r:id="rId39"/>
    <p:sldId id="309" r:id="rId40"/>
    <p:sldId id="303" r:id="rId41"/>
    <p:sldId id="300" r:id="rId42"/>
    <p:sldId id="307" r:id="rId43"/>
    <p:sldId id="302" r:id="rId44"/>
    <p:sldId id="296" r:id="rId45"/>
    <p:sldId id="292" r:id="rId46"/>
    <p:sldId id="291" r:id="rId47"/>
    <p:sldId id="325" r:id="rId48"/>
    <p:sldId id="322" r:id="rId49"/>
    <p:sldId id="320" r:id="rId50"/>
    <p:sldId id="319" r:id="rId51"/>
    <p:sldId id="259" r:id="rId52"/>
    <p:sldId id="299" r:id="rId53"/>
    <p:sldId id="326" r:id="rId5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JGRkyGZlcnqmeYu/yR1bwg" hashData="/lFFHwd+yTzA+zfpDeXUY5nZUjs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33"/>
    <a:srgbClr val="680000"/>
    <a:srgbClr val="420000"/>
    <a:srgbClr val="542314"/>
    <a:srgbClr val="2C120A"/>
    <a:srgbClr val="F7ECDD"/>
    <a:srgbClr val="E2BC8A"/>
    <a:srgbClr val="640000"/>
    <a:srgbClr val="654321"/>
    <a:srgbClr val="6C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9477" autoAdjust="0"/>
    <p:restoredTop sz="86067" autoAdjust="0"/>
  </p:normalViewPr>
  <p:slideViewPr>
    <p:cSldViewPr>
      <p:cViewPr>
        <p:scale>
          <a:sx n="100" d="100"/>
          <a:sy n="100" d="100"/>
        </p:scale>
        <p:origin x="552" y="82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5A593A-F137-478C-80F0-25E9AA70C882}" type="datetimeFigureOut">
              <a:rPr lang="es-ES" smtClean="0"/>
              <a:pPr/>
              <a:t>14/07/2015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246989E-C446-495D-8BBF-ED70A6610AB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46989E-C446-495D-8BBF-ED70A6610ABE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46989E-C446-495D-8BBF-ED70A6610ABE}" type="slidenum">
              <a:rPr lang="es-ES" smtClean="0"/>
              <a:pPr/>
              <a:t>2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46989E-C446-495D-8BBF-ED70A6610ABE}" type="slidenum">
              <a:rPr lang="es-ES" smtClean="0"/>
              <a:pPr/>
              <a:t>5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5AB4DE-4F0B-4E65-B8C7-30A10B220E7F}" type="datetimeFigureOut">
              <a:rPr lang="es-ES" smtClean="0"/>
              <a:pPr/>
              <a:t>14/07/2015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B01FB-096A-42FB-B5A0-D5424C27085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5AB4DE-4F0B-4E65-B8C7-30A10B220E7F}" type="datetimeFigureOut">
              <a:rPr lang="es-ES" smtClean="0"/>
              <a:pPr/>
              <a:t>14/07/2015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B01FB-096A-42FB-B5A0-D5424C27085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5AB4DE-4F0B-4E65-B8C7-30A10B220E7F}" type="datetimeFigureOut">
              <a:rPr lang="es-ES" smtClean="0"/>
              <a:pPr/>
              <a:t>14/07/2015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B01FB-096A-42FB-B5A0-D5424C27085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5AB4DE-4F0B-4E65-B8C7-30A10B220E7F}" type="datetimeFigureOut">
              <a:rPr lang="es-ES" smtClean="0"/>
              <a:pPr/>
              <a:t>14/07/2015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B01FB-096A-42FB-B5A0-D5424C27085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5AB4DE-4F0B-4E65-B8C7-30A10B220E7F}" type="datetimeFigureOut">
              <a:rPr lang="es-ES" smtClean="0"/>
              <a:pPr/>
              <a:t>14/07/2015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B01FB-096A-42FB-B5A0-D5424C27085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5AB4DE-4F0B-4E65-B8C7-30A10B220E7F}" type="datetimeFigureOut">
              <a:rPr lang="es-ES" smtClean="0"/>
              <a:pPr/>
              <a:t>14/07/2015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B01FB-096A-42FB-B5A0-D5424C27085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5AB4DE-4F0B-4E65-B8C7-30A10B220E7F}" type="datetimeFigureOut">
              <a:rPr lang="es-ES" smtClean="0"/>
              <a:pPr/>
              <a:t>14/07/2015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B01FB-096A-42FB-B5A0-D5424C27085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5AB4DE-4F0B-4E65-B8C7-30A10B220E7F}" type="datetimeFigureOut">
              <a:rPr lang="es-ES" smtClean="0"/>
              <a:pPr/>
              <a:t>14/07/2015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B01FB-096A-42FB-B5A0-D5424C27085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5AB4DE-4F0B-4E65-B8C7-30A10B220E7F}" type="datetimeFigureOut">
              <a:rPr lang="es-ES" smtClean="0"/>
              <a:pPr/>
              <a:t>14/07/2015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B01FB-096A-42FB-B5A0-D5424C27085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5AB4DE-4F0B-4E65-B8C7-30A10B220E7F}" type="datetimeFigureOut">
              <a:rPr lang="es-ES" smtClean="0"/>
              <a:pPr/>
              <a:t>14/07/2015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B01FB-096A-42FB-B5A0-D5424C27085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5AB4DE-4F0B-4E65-B8C7-30A10B220E7F}" type="datetimeFigureOut">
              <a:rPr lang="es-ES" smtClean="0"/>
              <a:pPr/>
              <a:t>14/07/2015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B01FB-096A-42FB-B5A0-D5424C27085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5AB4DE-4F0B-4E65-B8C7-30A10B220E7F}" type="datetimeFigureOut">
              <a:rPr lang="es-ES" smtClean="0"/>
              <a:pPr/>
              <a:t>14/07/2015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9B01FB-096A-42FB-B5A0-D5424C27085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0.png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png"/><Relationship Id="rId13" Type="http://schemas.openxmlformats.org/officeDocument/2006/relationships/image" Target="../media/image66.png"/><Relationship Id="rId18" Type="http://schemas.openxmlformats.org/officeDocument/2006/relationships/image" Target="../media/image69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8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62.png"/><Relationship Id="rId11" Type="http://schemas.openxmlformats.org/officeDocument/2006/relationships/image" Target="../media/image65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7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61.png"/><Relationship Id="rId9" Type="http://schemas.openxmlformats.org/officeDocument/2006/relationships/image" Target="../media/image64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6857999"/>
          </a:xfr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1"/>
            <a:tileRect/>
          </a:gradFill>
          <a:effectLst/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Curso-para-principiantes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/>
        </p:spPr>
      </p:pic>
      <p:sp>
        <p:nvSpPr>
          <p:cNvPr id="4" name="3 Onda"/>
          <p:cNvSpPr/>
          <p:nvPr/>
        </p:nvSpPr>
        <p:spPr>
          <a:xfrm rot="16200000">
            <a:off x="3357542" y="714392"/>
            <a:ext cx="1928826" cy="5000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rot="16200000" flipV="1">
            <a:off x="3857632" y="714368"/>
            <a:ext cx="1928826" cy="5000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16200000">
            <a:off x="3357542" y="2286004"/>
            <a:ext cx="1928826" cy="5000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16200000" flipV="1">
            <a:off x="3857632" y="2285980"/>
            <a:ext cx="1928826" cy="5000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16200000">
            <a:off x="3357542" y="3857664"/>
            <a:ext cx="1928826" cy="5000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16200000" flipV="1">
            <a:off x="3857632" y="3857640"/>
            <a:ext cx="1928826" cy="5000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16200000">
            <a:off x="3357542" y="5429276"/>
            <a:ext cx="1928826" cy="5000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16200000" flipV="1">
            <a:off x="3857632" y="5429252"/>
            <a:ext cx="1928826" cy="5000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16200000">
            <a:off x="-357234" y="714392"/>
            <a:ext cx="1928826" cy="5000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16200000" flipV="1">
            <a:off x="142856" y="714368"/>
            <a:ext cx="1928826" cy="5000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16200000">
            <a:off x="-357234" y="2286004"/>
            <a:ext cx="1928826" cy="5000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16200000" flipV="1">
            <a:off x="142856" y="2285980"/>
            <a:ext cx="1928826" cy="5000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16200000">
            <a:off x="-357234" y="3857664"/>
            <a:ext cx="1928826" cy="5000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16200000" flipV="1">
            <a:off x="142856" y="3857640"/>
            <a:ext cx="1928826" cy="5000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16200000">
            <a:off x="-357234" y="5429276"/>
            <a:ext cx="1928826" cy="5000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rot="16200000" flipV="1">
            <a:off x="142856" y="5429252"/>
            <a:ext cx="1928826" cy="5000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rot="16200000">
            <a:off x="1500154" y="714392"/>
            <a:ext cx="1928826" cy="5000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 rot="16200000" flipV="1">
            <a:off x="2000244" y="714368"/>
            <a:ext cx="1928826" cy="5000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rot="16200000">
            <a:off x="1500154" y="2286004"/>
            <a:ext cx="1928826" cy="5000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 rot="16200000" flipV="1">
            <a:off x="2000244" y="2285980"/>
            <a:ext cx="1928826" cy="5000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 rot="16200000">
            <a:off x="1500154" y="3857664"/>
            <a:ext cx="1928826" cy="5000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Onda"/>
          <p:cNvSpPr/>
          <p:nvPr/>
        </p:nvSpPr>
        <p:spPr>
          <a:xfrm rot="16200000" flipV="1">
            <a:off x="2000244" y="3857640"/>
            <a:ext cx="1928826" cy="5000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Onda"/>
          <p:cNvSpPr/>
          <p:nvPr/>
        </p:nvSpPr>
        <p:spPr>
          <a:xfrm rot="16200000">
            <a:off x="1500154" y="5429276"/>
            <a:ext cx="1928826" cy="5000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Onda"/>
          <p:cNvSpPr/>
          <p:nvPr/>
        </p:nvSpPr>
        <p:spPr>
          <a:xfrm rot="16200000" flipV="1">
            <a:off x="2000244" y="5429252"/>
            <a:ext cx="1928826" cy="5000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Onda"/>
          <p:cNvSpPr/>
          <p:nvPr/>
        </p:nvSpPr>
        <p:spPr>
          <a:xfrm rot="16200000">
            <a:off x="7143756" y="714392"/>
            <a:ext cx="1928826" cy="5000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Onda"/>
          <p:cNvSpPr/>
          <p:nvPr/>
        </p:nvSpPr>
        <p:spPr>
          <a:xfrm rot="16200000" flipV="1">
            <a:off x="7643846" y="714368"/>
            <a:ext cx="1928826" cy="5000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Onda"/>
          <p:cNvSpPr/>
          <p:nvPr/>
        </p:nvSpPr>
        <p:spPr>
          <a:xfrm rot="16200000">
            <a:off x="7143756" y="2286004"/>
            <a:ext cx="1928826" cy="5000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Onda"/>
          <p:cNvSpPr/>
          <p:nvPr/>
        </p:nvSpPr>
        <p:spPr>
          <a:xfrm rot="16200000" flipV="1">
            <a:off x="7643846" y="2285980"/>
            <a:ext cx="1928826" cy="5000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Onda"/>
          <p:cNvSpPr/>
          <p:nvPr/>
        </p:nvSpPr>
        <p:spPr>
          <a:xfrm rot="16200000">
            <a:off x="7143756" y="3857664"/>
            <a:ext cx="1928826" cy="5000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Onda"/>
          <p:cNvSpPr/>
          <p:nvPr/>
        </p:nvSpPr>
        <p:spPr>
          <a:xfrm rot="16200000" flipV="1">
            <a:off x="7643846" y="3857640"/>
            <a:ext cx="1928826" cy="5000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Onda"/>
          <p:cNvSpPr/>
          <p:nvPr/>
        </p:nvSpPr>
        <p:spPr>
          <a:xfrm rot="16200000">
            <a:off x="7143756" y="5429276"/>
            <a:ext cx="1928826" cy="5000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Onda"/>
          <p:cNvSpPr/>
          <p:nvPr/>
        </p:nvSpPr>
        <p:spPr>
          <a:xfrm rot="16200000" flipV="1">
            <a:off x="7643846" y="5429252"/>
            <a:ext cx="1928826" cy="5000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Onda"/>
          <p:cNvSpPr/>
          <p:nvPr/>
        </p:nvSpPr>
        <p:spPr>
          <a:xfrm rot="16200000">
            <a:off x="5357806" y="714392"/>
            <a:ext cx="1928826" cy="5000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Onda"/>
          <p:cNvSpPr/>
          <p:nvPr/>
        </p:nvSpPr>
        <p:spPr>
          <a:xfrm rot="16200000" flipV="1">
            <a:off x="5857896" y="714368"/>
            <a:ext cx="1928826" cy="5000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Onda"/>
          <p:cNvSpPr/>
          <p:nvPr/>
        </p:nvSpPr>
        <p:spPr>
          <a:xfrm rot="16200000">
            <a:off x="5357806" y="2286004"/>
            <a:ext cx="1928826" cy="5000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Onda"/>
          <p:cNvSpPr/>
          <p:nvPr/>
        </p:nvSpPr>
        <p:spPr>
          <a:xfrm rot="16200000" flipV="1">
            <a:off x="5857896" y="2285980"/>
            <a:ext cx="1928826" cy="5000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Onda"/>
          <p:cNvSpPr/>
          <p:nvPr/>
        </p:nvSpPr>
        <p:spPr>
          <a:xfrm rot="16200000">
            <a:off x="5357806" y="3857664"/>
            <a:ext cx="1928826" cy="5000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Onda"/>
          <p:cNvSpPr/>
          <p:nvPr/>
        </p:nvSpPr>
        <p:spPr>
          <a:xfrm rot="16200000" flipV="1">
            <a:off x="5857896" y="3857640"/>
            <a:ext cx="1928826" cy="5000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2" name="41 Onda"/>
          <p:cNvSpPr/>
          <p:nvPr/>
        </p:nvSpPr>
        <p:spPr>
          <a:xfrm rot="16200000">
            <a:off x="5357806" y="5429276"/>
            <a:ext cx="1928826" cy="5000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3" name="42 Onda"/>
          <p:cNvSpPr/>
          <p:nvPr/>
        </p:nvSpPr>
        <p:spPr>
          <a:xfrm rot="16200000" flipV="1">
            <a:off x="5857896" y="5429252"/>
            <a:ext cx="1928826" cy="5000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8616" name="Picture 8" descr="Rendered Image"/>
          <p:cNvPicPr>
            <a:picLocks noChangeAspect="1" noChangeArrowheads="1"/>
          </p:cNvPicPr>
          <p:nvPr/>
        </p:nvPicPr>
        <p:blipFill>
          <a:blip r:embed="rId5">
            <a:lum/>
          </a:blip>
          <a:srcRect/>
          <a:stretch>
            <a:fillRect/>
          </a:stretch>
        </p:blipFill>
        <p:spPr bwMode="auto">
          <a:xfrm>
            <a:off x="3500430" y="285728"/>
            <a:ext cx="2825171" cy="1143008"/>
          </a:xfrm>
          <a:prstGeom prst="rect">
            <a:avLst/>
          </a:prstGeom>
          <a:noFill/>
        </p:spPr>
      </p:pic>
      <p:pic>
        <p:nvPicPr>
          <p:cNvPr id="68618" name="Picture 10" descr="Rendered Image"/>
          <p:cNvPicPr>
            <a:picLocks noChangeAspect="1" noChangeArrowheads="1"/>
          </p:cNvPicPr>
          <p:nvPr/>
        </p:nvPicPr>
        <p:blipFill>
          <a:blip r:embed="rId6">
            <a:lum/>
          </a:blip>
          <a:srcRect/>
          <a:stretch>
            <a:fillRect/>
          </a:stretch>
        </p:blipFill>
        <p:spPr bwMode="auto">
          <a:xfrm>
            <a:off x="6286512" y="1071546"/>
            <a:ext cx="2382627" cy="1214446"/>
          </a:xfrm>
          <a:prstGeom prst="rect">
            <a:avLst/>
          </a:prstGeom>
          <a:noFill/>
        </p:spPr>
      </p:pic>
      <p:sp>
        <p:nvSpPr>
          <p:cNvPr id="46" name="45 CuadroTexto"/>
          <p:cNvSpPr txBox="1"/>
          <p:nvPr/>
        </p:nvSpPr>
        <p:spPr>
          <a:xfrm>
            <a:off x="214282" y="6000768"/>
            <a:ext cx="150874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200" b="1" dirty="0" smtClean="0">
                <a:solidFill>
                  <a:schemeClr val="bg1"/>
                </a:solidFill>
                <a:latin typeface="Agency FB" pitchFamily="34" charset="0"/>
              </a:rPr>
              <a:t>Tema musical : </a:t>
            </a:r>
            <a:r>
              <a:rPr lang="es-ES_tradnl" sz="1200" b="1" dirty="0" err="1" smtClean="0">
                <a:solidFill>
                  <a:schemeClr val="bg1"/>
                </a:solidFill>
                <a:latin typeface="Agency FB" pitchFamily="34" charset="0"/>
              </a:rPr>
              <a:t>Dolce</a:t>
            </a:r>
            <a:r>
              <a:rPr lang="es-ES_tradnl" sz="1200" b="1" dirty="0" smtClean="0">
                <a:solidFill>
                  <a:schemeClr val="bg1"/>
                </a:solidFill>
                <a:latin typeface="Agency FB" pitchFamily="34" charset="0"/>
              </a:rPr>
              <a:t> Vita</a:t>
            </a:r>
          </a:p>
          <a:p>
            <a:r>
              <a:rPr lang="es-ES_tradnl" sz="1200" b="1" dirty="0" smtClean="0">
                <a:solidFill>
                  <a:schemeClr val="bg1"/>
                </a:solidFill>
                <a:latin typeface="Agency FB" pitchFamily="34" charset="0"/>
              </a:rPr>
              <a:t>Interpreta : </a:t>
            </a:r>
            <a:r>
              <a:rPr lang="es-ES_tradnl" sz="1200" b="1" dirty="0" err="1" smtClean="0">
                <a:solidFill>
                  <a:schemeClr val="bg1"/>
                </a:solidFill>
                <a:latin typeface="Agency FB" pitchFamily="34" charset="0"/>
              </a:rPr>
              <a:t>Ryan</a:t>
            </a:r>
            <a:r>
              <a:rPr lang="es-ES_tradnl" sz="1200" b="1" dirty="0" smtClean="0">
                <a:solidFill>
                  <a:schemeClr val="bg1"/>
                </a:solidFill>
                <a:latin typeface="Agency FB" pitchFamily="34" charset="0"/>
              </a:rPr>
              <a:t> Paris</a:t>
            </a:r>
            <a:endParaRPr lang="es-ES" sz="1200" b="1" dirty="0">
              <a:solidFill>
                <a:schemeClr val="bg1"/>
              </a:solidFill>
              <a:latin typeface="Agency FB" pitchFamily="34" charset="0"/>
            </a:endParaRPr>
          </a:p>
        </p:txBody>
      </p:sp>
      <p:sp>
        <p:nvSpPr>
          <p:cNvPr id="47" name="46 CuadroTexto"/>
          <p:cNvSpPr txBox="1"/>
          <p:nvPr/>
        </p:nvSpPr>
        <p:spPr>
          <a:xfrm>
            <a:off x="3643306" y="5929330"/>
            <a:ext cx="34868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Esta Es Una Creación De Raquel</a:t>
            </a:r>
            <a:endParaRPr lang="es-E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48" name="47 Imagen" descr="Curso-para-principiantes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/>
        </p:spPr>
      </p:pic>
    </p:spTree>
  </p:cSld>
  <p:clrMapOvr>
    <a:masterClrMapping/>
  </p:clrMapOvr>
  <p:transition advTm="25000">
    <p:sndAc>
      <p:stSnd loop="1">
        <p:snd r:embed="rId3" name="DOLCE VITA RYAN PARIS (High Quality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8" fill="hold">
                            <p:stCondLst>
                              <p:cond delay="5000"/>
                            </p:stCondLst>
                            <p:childTnLst>
                              <p:par>
                                <p:cTn id="24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2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6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8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8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0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2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4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6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8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0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2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4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6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8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0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2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4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6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8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5" fill="hold">
                            <p:stCondLst>
                              <p:cond delay="10000"/>
                            </p:stCondLst>
                            <p:childTnLst>
                              <p:par>
                                <p:cTn id="496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0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86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1" dur="2000" fill="hold"/>
                                        <p:tgtEl>
                                          <p:spTgt spid="686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4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86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5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6" fill="hold">
                            <p:stCondLst>
                              <p:cond delay="12000"/>
                            </p:stCondLst>
                            <p:childTnLst>
                              <p:par>
                                <p:cTn id="507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1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86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2" dur="2000" fill="hold"/>
                                        <p:tgtEl>
                                          <p:spTgt spid="686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5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86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6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7" fill="hold">
                            <p:stCondLst>
                              <p:cond delay="14000"/>
                            </p:stCondLst>
                            <p:childTnLst>
                              <p:par>
                                <p:cTn id="518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0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1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22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3" fill="hold">
                            <p:stCondLst>
                              <p:cond delay="15000"/>
                            </p:stCondLst>
                            <p:childTnLst>
                              <p:par>
                                <p:cTn id="52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526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6" grpId="0"/>
      <p:bldP spid="4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gradFill flip="none" rotWithShape="1">
            <a:gsLst>
              <a:gs pos="8000">
                <a:srgbClr val="432E11"/>
              </a:gs>
              <a:gs pos="50000">
                <a:srgbClr val="EDD9B1">
                  <a:shade val="67500"/>
                  <a:satMod val="115000"/>
                </a:srgbClr>
              </a:gs>
              <a:gs pos="100000">
                <a:srgbClr val="EDD9B1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tiramisu(1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3 Franja diagonal"/>
          <p:cNvSpPr/>
          <p:nvPr/>
        </p:nvSpPr>
        <p:spPr>
          <a:xfrm flipV="1">
            <a:off x="0" y="2643182"/>
            <a:ext cx="1071538" cy="785818"/>
          </a:xfrm>
          <a:prstGeom prst="diagStripe">
            <a:avLst/>
          </a:prstGeom>
          <a:blipFill dpi="0" rotWithShape="1">
            <a:blip r:embed="rId4" cstate="print">
              <a:lum bright="-20000" contrast="40000"/>
            </a:blip>
            <a:srcRect/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Franja diagonal"/>
          <p:cNvSpPr/>
          <p:nvPr/>
        </p:nvSpPr>
        <p:spPr>
          <a:xfrm>
            <a:off x="0" y="3429000"/>
            <a:ext cx="1071538" cy="785818"/>
          </a:xfrm>
          <a:prstGeom prst="diagStripe">
            <a:avLst/>
          </a:prstGeom>
          <a:blipFill dpi="0" rotWithShape="1">
            <a:blip r:embed="rId4" cstate="print">
              <a:lum bright="-20000" contrast="40000"/>
            </a:blip>
            <a:srcRect/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Franja diagonal"/>
          <p:cNvSpPr/>
          <p:nvPr/>
        </p:nvSpPr>
        <p:spPr>
          <a:xfrm flipV="1">
            <a:off x="8072462" y="2643182"/>
            <a:ext cx="1071538" cy="785818"/>
          </a:xfrm>
          <a:prstGeom prst="diagStripe">
            <a:avLst/>
          </a:prstGeom>
          <a:blipFill dpi="0" rotWithShape="1">
            <a:blip r:embed="rId4" cstate="print">
              <a:lum bright="-20000" contrast="40000"/>
            </a:blip>
            <a:srcRect/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Franja diagonal"/>
          <p:cNvSpPr/>
          <p:nvPr/>
        </p:nvSpPr>
        <p:spPr>
          <a:xfrm>
            <a:off x="8072462" y="3429000"/>
            <a:ext cx="1071538" cy="785818"/>
          </a:xfrm>
          <a:prstGeom prst="diagStripe">
            <a:avLst/>
          </a:prstGeom>
          <a:blipFill dpi="0" rotWithShape="1">
            <a:blip r:embed="rId4" cstate="print">
              <a:lum bright="-20000" contrast="40000"/>
            </a:blip>
            <a:srcRect/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Franja diagonal"/>
          <p:cNvSpPr/>
          <p:nvPr/>
        </p:nvSpPr>
        <p:spPr>
          <a:xfrm flipV="1">
            <a:off x="714348" y="2643182"/>
            <a:ext cx="1071538" cy="785818"/>
          </a:xfrm>
          <a:prstGeom prst="diagStripe">
            <a:avLst/>
          </a:prstGeom>
          <a:blipFill dpi="0" rotWithShape="1">
            <a:blip r:embed="rId4" cstate="print">
              <a:lum bright="-20000" contrast="40000"/>
            </a:blip>
            <a:srcRect/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Franja diagonal"/>
          <p:cNvSpPr/>
          <p:nvPr/>
        </p:nvSpPr>
        <p:spPr>
          <a:xfrm>
            <a:off x="714348" y="3429000"/>
            <a:ext cx="1071538" cy="785818"/>
          </a:xfrm>
          <a:prstGeom prst="diagStripe">
            <a:avLst/>
          </a:prstGeom>
          <a:blipFill dpi="0" rotWithShape="1">
            <a:blip r:embed="rId4" cstate="print">
              <a:lum bright="-20000" contrast="40000"/>
            </a:blip>
            <a:srcRect/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Franja diagonal"/>
          <p:cNvSpPr/>
          <p:nvPr/>
        </p:nvSpPr>
        <p:spPr>
          <a:xfrm flipV="1">
            <a:off x="1357322" y="2643182"/>
            <a:ext cx="1071538" cy="785818"/>
          </a:xfrm>
          <a:prstGeom prst="diagStripe">
            <a:avLst/>
          </a:prstGeom>
          <a:blipFill dpi="0" rotWithShape="1">
            <a:blip r:embed="rId4" cstate="print">
              <a:lum bright="-20000" contrast="40000"/>
            </a:blip>
            <a:srcRect/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Franja diagonal"/>
          <p:cNvSpPr/>
          <p:nvPr/>
        </p:nvSpPr>
        <p:spPr>
          <a:xfrm>
            <a:off x="1357322" y="3429000"/>
            <a:ext cx="1071538" cy="785818"/>
          </a:xfrm>
          <a:prstGeom prst="diagStripe">
            <a:avLst/>
          </a:prstGeom>
          <a:blipFill dpi="0" rotWithShape="1">
            <a:blip r:embed="rId4" cstate="print">
              <a:lum bright="-20000" contrast="40000"/>
            </a:blip>
            <a:srcRect/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Franja diagonal"/>
          <p:cNvSpPr/>
          <p:nvPr/>
        </p:nvSpPr>
        <p:spPr>
          <a:xfrm flipV="1">
            <a:off x="2071670" y="2643182"/>
            <a:ext cx="1071538" cy="785818"/>
          </a:xfrm>
          <a:prstGeom prst="diagStripe">
            <a:avLst/>
          </a:prstGeom>
          <a:blipFill dpi="0" rotWithShape="1">
            <a:blip r:embed="rId4" cstate="print">
              <a:lum bright="-20000" contrast="40000"/>
            </a:blip>
            <a:srcRect/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Franja diagonal"/>
          <p:cNvSpPr/>
          <p:nvPr/>
        </p:nvSpPr>
        <p:spPr>
          <a:xfrm>
            <a:off x="2071670" y="3429000"/>
            <a:ext cx="1071538" cy="785818"/>
          </a:xfrm>
          <a:prstGeom prst="diagStripe">
            <a:avLst/>
          </a:prstGeom>
          <a:blipFill dpi="0" rotWithShape="1">
            <a:blip r:embed="rId4" cstate="print">
              <a:lum bright="-20000" contrast="40000"/>
            </a:blip>
            <a:srcRect/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Franja diagonal"/>
          <p:cNvSpPr/>
          <p:nvPr/>
        </p:nvSpPr>
        <p:spPr>
          <a:xfrm flipV="1">
            <a:off x="2714644" y="2643182"/>
            <a:ext cx="1071538" cy="785818"/>
          </a:xfrm>
          <a:prstGeom prst="diagStripe">
            <a:avLst/>
          </a:prstGeom>
          <a:blipFill dpi="0" rotWithShape="1">
            <a:blip r:embed="rId4" cstate="print">
              <a:lum bright="-20000" contrast="40000"/>
            </a:blip>
            <a:srcRect/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Franja diagonal"/>
          <p:cNvSpPr/>
          <p:nvPr/>
        </p:nvSpPr>
        <p:spPr>
          <a:xfrm>
            <a:off x="2714644" y="3429000"/>
            <a:ext cx="1071538" cy="785818"/>
          </a:xfrm>
          <a:prstGeom prst="diagStripe">
            <a:avLst/>
          </a:prstGeom>
          <a:blipFill dpi="0" rotWithShape="1">
            <a:blip r:embed="rId4" cstate="print">
              <a:lum bright="-20000" contrast="40000"/>
            </a:blip>
            <a:srcRect/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Franja diagonal"/>
          <p:cNvSpPr/>
          <p:nvPr/>
        </p:nvSpPr>
        <p:spPr>
          <a:xfrm flipV="1">
            <a:off x="3428992" y="2643182"/>
            <a:ext cx="1071538" cy="785818"/>
          </a:xfrm>
          <a:prstGeom prst="diagStripe">
            <a:avLst/>
          </a:prstGeom>
          <a:blipFill dpi="0" rotWithShape="1">
            <a:blip r:embed="rId4" cstate="print">
              <a:lum bright="-20000" contrast="40000"/>
            </a:blip>
            <a:srcRect/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Franja diagonal"/>
          <p:cNvSpPr/>
          <p:nvPr/>
        </p:nvSpPr>
        <p:spPr>
          <a:xfrm>
            <a:off x="3428992" y="3429000"/>
            <a:ext cx="1071538" cy="785818"/>
          </a:xfrm>
          <a:prstGeom prst="diagStripe">
            <a:avLst/>
          </a:prstGeom>
          <a:blipFill dpi="0" rotWithShape="1">
            <a:blip r:embed="rId4" cstate="print">
              <a:lum bright="-20000" contrast="40000"/>
            </a:blip>
            <a:srcRect/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Franja diagonal"/>
          <p:cNvSpPr/>
          <p:nvPr/>
        </p:nvSpPr>
        <p:spPr>
          <a:xfrm flipV="1">
            <a:off x="4071966" y="2643182"/>
            <a:ext cx="1071538" cy="785818"/>
          </a:xfrm>
          <a:prstGeom prst="diagStripe">
            <a:avLst/>
          </a:prstGeom>
          <a:blipFill dpi="0" rotWithShape="1">
            <a:blip r:embed="rId4" cstate="print">
              <a:lum bright="-20000" contrast="40000"/>
            </a:blip>
            <a:srcRect/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Franja diagonal"/>
          <p:cNvSpPr/>
          <p:nvPr/>
        </p:nvSpPr>
        <p:spPr>
          <a:xfrm>
            <a:off x="4071966" y="3429000"/>
            <a:ext cx="1071538" cy="785818"/>
          </a:xfrm>
          <a:prstGeom prst="diagStripe">
            <a:avLst/>
          </a:prstGeom>
          <a:blipFill dpi="0" rotWithShape="1">
            <a:blip r:embed="rId4" cstate="print">
              <a:lum bright="-20000" contrast="40000"/>
            </a:blip>
            <a:srcRect/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Franja diagonal"/>
          <p:cNvSpPr/>
          <p:nvPr/>
        </p:nvSpPr>
        <p:spPr>
          <a:xfrm flipV="1">
            <a:off x="4786314" y="2643182"/>
            <a:ext cx="1071538" cy="785818"/>
          </a:xfrm>
          <a:prstGeom prst="diagStripe">
            <a:avLst/>
          </a:prstGeom>
          <a:blipFill dpi="0" rotWithShape="1">
            <a:blip r:embed="rId4" cstate="print">
              <a:lum bright="-20000" contrast="40000"/>
            </a:blip>
            <a:srcRect/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Franja diagonal"/>
          <p:cNvSpPr/>
          <p:nvPr/>
        </p:nvSpPr>
        <p:spPr>
          <a:xfrm>
            <a:off x="4786314" y="3429000"/>
            <a:ext cx="1071538" cy="785818"/>
          </a:xfrm>
          <a:prstGeom prst="diagStripe">
            <a:avLst/>
          </a:prstGeom>
          <a:blipFill dpi="0" rotWithShape="1">
            <a:blip r:embed="rId4" cstate="print">
              <a:lum bright="-20000" contrast="40000"/>
            </a:blip>
            <a:srcRect/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Franja diagonal"/>
          <p:cNvSpPr/>
          <p:nvPr/>
        </p:nvSpPr>
        <p:spPr>
          <a:xfrm flipV="1">
            <a:off x="5429288" y="2643182"/>
            <a:ext cx="1071538" cy="785818"/>
          </a:xfrm>
          <a:prstGeom prst="diagStripe">
            <a:avLst/>
          </a:prstGeom>
          <a:blipFill dpi="0" rotWithShape="1">
            <a:blip r:embed="rId4" cstate="print">
              <a:lum bright="-20000" contrast="40000"/>
            </a:blip>
            <a:srcRect/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Franja diagonal"/>
          <p:cNvSpPr/>
          <p:nvPr/>
        </p:nvSpPr>
        <p:spPr>
          <a:xfrm>
            <a:off x="5429288" y="3429000"/>
            <a:ext cx="1071538" cy="785818"/>
          </a:xfrm>
          <a:prstGeom prst="diagStripe">
            <a:avLst/>
          </a:prstGeom>
          <a:blipFill dpi="0" rotWithShape="1">
            <a:blip r:embed="rId4" cstate="print">
              <a:lum bright="-20000" contrast="40000"/>
            </a:blip>
            <a:srcRect/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Franja diagonal"/>
          <p:cNvSpPr/>
          <p:nvPr/>
        </p:nvSpPr>
        <p:spPr>
          <a:xfrm flipV="1">
            <a:off x="6143636" y="2643182"/>
            <a:ext cx="1071538" cy="785818"/>
          </a:xfrm>
          <a:prstGeom prst="diagStripe">
            <a:avLst/>
          </a:prstGeom>
          <a:blipFill dpi="0" rotWithShape="1">
            <a:blip r:embed="rId4" cstate="print">
              <a:lum bright="-20000" contrast="40000"/>
            </a:blip>
            <a:srcRect/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Franja diagonal"/>
          <p:cNvSpPr/>
          <p:nvPr/>
        </p:nvSpPr>
        <p:spPr>
          <a:xfrm>
            <a:off x="6143636" y="3429000"/>
            <a:ext cx="1071538" cy="785818"/>
          </a:xfrm>
          <a:prstGeom prst="diagStripe">
            <a:avLst/>
          </a:prstGeom>
          <a:blipFill dpi="0" rotWithShape="1">
            <a:blip r:embed="rId4" cstate="print">
              <a:lum bright="-20000" contrast="40000"/>
            </a:blip>
            <a:srcRect/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Franja diagonal"/>
          <p:cNvSpPr/>
          <p:nvPr/>
        </p:nvSpPr>
        <p:spPr>
          <a:xfrm flipV="1">
            <a:off x="6786610" y="2643182"/>
            <a:ext cx="1071538" cy="785818"/>
          </a:xfrm>
          <a:prstGeom prst="diagStripe">
            <a:avLst/>
          </a:prstGeom>
          <a:blipFill dpi="0" rotWithShape="1">
            <a:blip r:embed="rId4" cstate="print">
              <a:lum bright="-20000" contrast="40000"/>
            </a:blip>
            <a:srcRect/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Franja diagonal"/>
          <p:cNvSpPr/>
          <p:nvPr/>
        </p:nvSpPr>
        <p:spPr>
          <a:xfrm>
            <a:off x="6786610" y="3429000"/>
            <a:ext cx="1071538" cy="785818"/>
          </a:xfrm>
          <a:prstGeom prst="diagStripe">
            <a:avLst/>
          </a:prstGeom>
          <a:blipFill dpi="0" rotWithShape="1">
            <a:blip r:embed="rId4" cstate="print">
              <a:lum bright="-20000" contrast="40000"/>
            </a:blip>
            <a:srcRect/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Franja diagonal"/>
          <p:cNvSpPr/>
          <p:nvPr/>
        </p:nvSpPr>
        <p:spPr>
          <a:xfrm flipV="1">
            <a:off x="7429520" y="2643182"/>
            <a:ext cx="1071538" cy="785818"/>
          </a:xfrm>
          <a:prstGeom prst="diagStripe">
            <a:avLst/>
          </a:prstGeom>
          <a:blipFill dpi="0" rotWithShape="1">
            <a:blip r:embed="rId4" cstate="print">
              <a:lum bright="-20000" contrast="40000"/>
            </a:blip>
            <a:srcRect/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Franja diagonal"/>
          <p:cNvSpPr/>
          <p:nvPr/>
        </p:nvSpPr>
        <p:spPr>
          <a:xfrm>
            <a:off x="7429520" y="3429000"/>
            <a:ext cx="1071538" cy="785818"/>
          </a:xfrm>
          <a:prstGeom prst="diagStripe">
            <a:avLst/>
          </a:prstGeom>
          <a:blipFill dpi="0" rotWithShape="1">
            <a:blip r:embed="rId4" cstate="print">
              <a:lum bright="-20000" contrast="40000"/>
            </a:blip>
            <a:srcRect/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Franja diagonal"/>
          <p:cNvSpPr/>
          <p:nvPr/>
        </p:nvSpPr>
        <p:spPr>
          <a:xfrm flipV="1">
            <a:off x="0" y="785794"/>
            <a:ext cx="1071538" cy="785818"/>
          </a:xfrm>
          <a:prstGeom prst="diagStripe">
            <a:avLst/>
          </a:prstGeom>
          <a:blipFill dpi="0" rotWithShape="1">
            <a:blip r:embed="rId4" cstate="print">
              <a:lum bright="-20000" contrast="40000"/>
            </a:blip>
            <a:srcRect/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Franja diagonal"/>
          <p:cNvSpPr/>
          <p:nvPr/>
        </p:nvSpPr>
        <p:spPr>
          <a:xfrm>
            <a:off x="0" y="1571612"/>
            <a:ext cx="1071538" cy="785818"/>
          </a:xfrm>
          <a:prstGeom prst="diagStripe">
            <a:avLst/>
          </a:prstGeom>
          <a:blipFill dpi="0" rotWithShape="1">
            <a:blip r:embed="rId4" cstate="print">
              <a:lum bright="-20000" contrast="40000"/>
            </a:blip>
            <a:srcRect/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Franja diagonal"/>
          <p:cNvSpPr/>
          <p:nvPr/>
        </p:nvSpPr>
        <p:spPr>
          <a:xfrm flipV="1">
            <a:off x="8072462" y="785794"/>
            <a:ext cx="1071538" cy="785818"/>
          </a:xfrm>
          <a:prstGeom prst="diagStripe">
            <a:avLst/>
          </a:prstGeom>
          <a:blipFill dpi="0" rotWithShape="1">
            <a:blip r:embed="rId4" cstate="print">
              <a:lum bright="-20000" contrast="40000"/>
            </a:blip>
            <a:srcRect/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Franja diagonal"/>
          <p:cNvSpPr/>
          <p:nvPr/>
        </p:nvSpPr>
        <p:spPr>
          <a:xfrm>
            <a:off x="8072462" y="1571612"/>
            <a:ext cx="1071538" cy="785818"/>
          </a:xfrm>
          <a:prstGeom prst="diagStripe">
            <a:avLst/>
          </a:prstGeom>
          <a:blipFill dpi="0" rotWithShape="1">
            <a:blip r:embed="rId4" cstate="print">
              <a:lum bright="-20000" contrast="40000"/>
            </a:blip>
            <a:srcRect/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Franja diagonal"/>
          <p:cNvSpPr/>
          <p:nvPr/>
        </p:nvSpPr>
        <p:spPr>
          <a:xfrm flipV="1">
            <a:off x="714348" y="785794"/>
            <a:ext cx="1071538" cy="785818"/>
          </a:xfrm>
          <a:prstGeom prst="diagStripe">
            <a:avLst/>
          </a:prstGeom>
          <a:blipFill dpi="0" rotWithShape="1">
            <a:blip r:embed="rId4" cstate="print">
              <a:lum bright="-20000" contrast="40000"/>
            </a:blip>
            <a:srcRect/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Franja diagonal"/>
          <p:cNvSpPr/>
          <p:nvPr/>
        </p:nvSpPr>
        <p:spPr>
          <a:xfrm>
            <a:off x="714348" y="1571612"/>
            <a:ext cx="1071538" cy="785818"/>
          </a:xfrm>
          <a:prstGeom prst="diagStripe">
            <a:avLst/>
          </a:prstGeom>
          <a:blipFill dpi="0" rotWithShape="1">
            <a:blip r:embed="rId4" cstate="print">
              <a:lum bright="-20000" contrast="40000"/>
            </a:blip>
            <a:srcRect/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Franja diagonal"/>
          <p:cNvSpPr/>
          <p:nvPr/>
        </p:nvSpPr>
        <p:spPr>
          <a:xfrm flipV="1">
            <a:off x="1357322" y="785794"/>
            <a:ext cx="1071538" cy="785818"/>
          </a:xfrm>
          <a:prstGeom prst="diagStripe">
            <a:avLst/>
          </a:prstGeom>
          <a:blipFill dpi="0" rotWithShape="1">
            <a:blip r:embed="rId4" cstate="print">
              <a:lum bright="-20000" contrast="40000"/>
            </a:blip>
            <a:srcRect/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Franja diagonal"/>
          <p:cNvSpPr/>
          <p:nvPr/>
        </p:nvSpPr>
        <p:spPr>
          <a:xfrm>
            <a:off x="1357322" y="1571612"/>
            <a:ext cx="1071538" cy="785818"/>
          </a:xfrm>
          <a:prstGeom prst="diagStripe">
            <a:avLst/>
          </a:prstGeom>
          <a:blipFill dpi="0" rotWithShape="1">
            <a:blip r:embed="rId4" cstate="print">
              <a:lum bright="-20000" contrast="40000"/>
            </a:blip>
            <a:srcRect/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Franja diagonal"/>
          <p:cNvSpPr/>
          <p:nvPr/>
        </p:nvSpPr>
        <p:spPr>
          <a:xfrm flipV="1">
            <a:off x="2071670" y="785794"/>
            <a:ext cx="1071538" cy="785818"/>
          </a:xfrm>
          <a:prstGeom prst="diagStripe">
            <a:avLst/>
          </a:prstGeom>
          <a:blipFill dpi="0" rotWithShape="1">
            <a:blip r:embed="rId4" cstate="print">
              <a:lum bright="-20000" contrast="40000"/>
            </a:blip>
            <a:srcRect/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Franja diagonal"/>
          <p:cNvSpPr/>
          <p:nvPr/>
        </p:nvSpPr>
        <p:spPr>
          <a:xfrm>
            <a:off x="2071670" y="1571612"/>
            <a:ext cx="1071538" cy="785818"/>
          </a:xfrm>
          <a:prstGeom prst="diagStripe">
            <a:avLst/>
          </a:prstGeom>
          <a:blipFill dpi="0" rotWithShape="1">
            <a:blip r:embed="rId4" cstate="print">
              <a:lum bright="-20000" contrast="40000"/>
            </a:blip>
            <a:srcRect/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2" name="41 Franja diagonal"/>
          <p:cNvSpPr/>
          <p:nvPr/>
        </p:nvSpPr>
        <p:spPr>
          <a:xfrm flipV="1">
            <a:off x="2714644" y="785794"/>
            <a:ext cx="1071538" cy="785818"/>
          </a:xfrm>
          <a:prstGeom prst="diagStripe">
            <a:avLst/>
          </a:prstGeom>
          <a:blipFill dpi="0" rotWithShape="1">
            <a:blip r:embed="rId4" cstate="print">
              <a:lum bright="-20000" contrast="40000"/>
            </a:blip>
            <a:srcRect/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3" name="42 Franja diagonal"/>
          <p:cNvSpPr/>
          <p:nvPr/>
        </p:nvSpPr>
        <p:spPr>
          <a:xfrm>
            <a:off x="2714644" y="1571612"/>
            <a:ext cx="1071538" cy="785818"/>
          </a:xfrm>
          <a:prstGeom prst="diagStripe">
            <a:avLst/>
          </a:prstGeom>
          <a:blipFill dpi="0" rotWithShape="1">
            <a:blip r:embed="rId4" cstate="print">
              <a:lum bright="-20000" contrast="40000"/>
            </a:blip>
            <a:srcRect/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4" name="43 Franja diagonal"/>
          <p:cNvSpPr/>
          <p:nvPr/>
        </p:nvSpPr>
        <p:spPr>
          <a:xfrm flipV="1">
            <a:off x="3428992" y="785794"/>
            <a:ext cx="1071538" cy="785818"/>
          </a:xfrm>
          <a:prstGeom prst="diagStripe">
            <a:avLst/>
          </a:prstGeom>
          <a:blipFill dpi="0" rotWithShape="1">
            <a:blip r:embed="rId4" cstate="print">
              <a:lum bright="-20000" contrast="40000"/>
            </a:blip>
            <a:srcRect/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5" name="44 Franja diagonal"/>
          <p:cNvSpPr/>
          <p:nvPr/>
        </p:nvSpPr>
        <p:spPr>
          <a:xfrm>
            <a:off x="3428992" y="1571612"/>
            <a:ext cx="1071538" cy="785818"/>
          </a:xfrm>
          <a:prstGeom prst="diagStripe">
            <a:avLst/>
          </a:prstGeom>
          <a:blipFill dpi="0" rotWithShape="1">
            <a:blip r:embed="rId4" cstate="print">
              <a:lum bright="-20000" contrast="40000"/>
            </a:blip>
            <a:srcRect/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6" name="45 Franja diagonal"/>
          <p:cNvSpPr/>
          <p:nvPr/>
        </p:nvSpPr>
        <p:spPr>
          <a:xfrm flipV="1">
            <a:off x="4071966" y="785794"/>
            <a:ext cx="1071538" cy="785818"/>
          </a:xfrm>
          <a:prstGeom prst="diagStripe">
            <a:avLst/>
          </a:prstGeom>
          <a:blipFill dpi="0" rotWithShape="1">
            <a:blip r:embed="rId4" cstate="print">
              <a:lum bright="-20000" contrast="40000"/>
            </a:blip>
            <a:srcRect/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7" name="46 Franja diagonal"/>
          <p:cNvSpPr/>
          <p:nvPr/>
        </p:nvSpPr>
        <p:spPr>
          <a:xfrm>
            <a:off x="4071966" y="1571612"/>
            <a:ext cx="1071538" cy="785818"/>
          </a:xfrm>
          <a:prstGeom prst="diagStripe">
            <a:avLst/>
          </a:prstGeom>
          <a:blipFill dpi="0" rotWithShape="1">
            <a:blip r:embed="rId4" cstate="print">
              <a:lum bright="-20000" contrast="40000"/>
            </a:blip>
            <a:srcRect/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8" name="47 Franja diagonal"/>
          <p:cNvSpPr/>
          <p:nvPr/>
        </p:nvSpPr>
        <p:spPr>
          <a:xfrm flipV="1">
            <a:off x="4786314" y="785794"/>
            <a:ext cx="1071538" cy="785818"/>
          </a:xfrm>
          <a:prstGeom prst="diagStripe">
            <a:avLst/>
          </a:prstGeom>
          <a:blipFill dpi="0" rotWithShape="1">
            <a:blip r:embed="rId4" cstate="print">
              <a:lum bright="-20000" contrast="40000"/>
            </a:blip>
            <a:srcRect/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9" name="48 Franja diagonal"/>
          <p:cNvSpPr/>
          <p:nvPr/>
        </p:nvSpPr>
        <p:spPr>
          <a:xfrm>
            <a:off x="4786314" y="1571612"/>
            <a:ext cx="1071538" cy="785818"/>
          </a:xfrm>
          <a:prstGeom prst="diagStripe">
            <a:avLst/>
          </a:prstGeom>
          <a:blipFill dpi="0" rotWithShape="1">
            <a:blip r:embed="rId4" cstate="print">
              <a:lum bright="-20000" contrast="40000"/>
            </a:blip>
            <a:srcRect/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0" name="49 Franja diagonal"/>
          <p:cNvSpPr/>
          <p:nvPr/>
        </p:nvSpPr>
        <p:spPr>
          <a:xfrm flipV="1">
            <a:off x="5429288" y="785794"/>
            <a:ext cx="1071538" cy="785818"/>
          </a:xfrm>
          <a:prstGeom prst="diagStripe">
            <a:avLst/>
          </a:prstGeom>
          <a:blipFill dpi="0" rotWithShape="1">
            <a:blip r:embed="rId4" cstate="print">
              <a:lum bright="-20000" contrast="40000"/>
            </a:blip>
            <a:srcRect/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1" name="50 Franja diagonal"/>
          <p:cNvSpPr/>
          <p:nvPr/>
        </p:nvSpPr>
        <p:spPr>
          <a:xfrm>
            <a:off x="5429288" y="1571612"/>
            <a:ext cx="1071538" cy="785818"/>
          </a:xfrm>
          <a:prstGeom prst="diagStripe">
            <a:avLst/>
          </a:prstGeom>
          <a:blipFill dpi="0" rotWithShape="1">
            <a:blip r:embed="rId4" cstate="print">
              <a:lum bright="-20000" contrast="40000"/>
            </a:blip>
            <a:srcRect/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2" name="51 Franja diagonal"/>
          <p:cNvSpPr/>
          <p:nvPr/>
        </p:nvSpPr>
        <p:spPr>
          <a:xfrm flipV="1">
            <a:off x="6143636" y="785794"/>
            <a:ext cx="1071538" cy="785818"/>
          </a:xfrm>
          <a:prstGeom prst="diagStripe">
            <a:avLst/>
          </a:prstGeom>
          <a:blipFill dpi="0" rotWithShape="1">
            <a:blip r:embed="rId4" cstate="print">
              <a:lum bright="-20000" contrast="40000"/>
            </a:blip>
            <a:srcRect/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3" name="52 Franja diagonal"/>
          <p:cNvSpPr/>
          <p:nvPr/>
        </p:nvSpPr>
        <p:spPr>
          <a:xfrm>
            <a:off x="6143636" y="1571612"/>
            <a:ext cx="1071538" cy="785818"/>
          </a:xfrm>
          <a:prstGeom prst="diagStripe">
            <a:avLst/>
          </a:prstGeom>
          <a:blipFill dpi="0" rotWithShape="1">
            <a:blip r:embed="rId4" cstate="print">
              <a:lum bright="-20000" contrast="40000"/>
            </a:blip>
            <a:srcRect/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4" name="53 Franja diagonal"/>
          <p:cNvSpPr/>
          <p:nvPr/>
        </p:nvSpPr>
        <p:spPr>
          <a:xfrm flipV="1">
            <a:off x="6786610" y="785794"/>
            <a:ext cx="1071538" cy="785818"/>
          </a:xfrm>
          <a:prstGeom prst="diagStripe">
            <a:avLst/>
          </a:prstGeom>
          <a:blipFill dpi="0" rotWithShape="1">
            <a:blip r:embed="rId4" cstate="print">
              <a:lum bright="-20000" contrast="40000"/>
            </a:blip>
            <a:srcRect/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5" name="54 Franja diagonal"/>
          <p:cNvSpPr/>
          <p:nvPr/>
        </p:nvSpPr>
        <p:spPr>
          <a:xfrm>
            <a:off x="6786610" y="1571612"/>
            <a:ext cx="1071538" cy="785818"/>
          </a:xfrm>
          <a:prstGeom prst="diagStripe">
            <a:avLst/>
          </a:prstGeom>
          <a:blipFill dpi="0" rotWithShape="1">
            <a:blip r:embed="rId4" cstate="print">
              <a:lum bright="-20000" contrast="40000"/>
            </a:blip>
            <a:srcRect/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6" name="55 Franja diagonal"/>
          <p:cNvSpPr/>
          <p:nvPr/>
        </p:nvSpPr>
        <p:spPr>
          <a:xfrm flipV="1">
            <a:off x="7429520" y="785794"/>
            <a:ext cx="1071538" cy="785818"/>
          </a:xfrm>
          <a:prstGeom prst="diagStripe">
            <a:avLst/>
          </a:prstGeom>
          <a:blipFill dpi="0" rotWithShape="1">
            <a:blip r:embed="rId4" cstate="print">
              <a:lum bright="-20000" contrast="40000"/>
            </a:blip>
            <a:srcRect/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7" name="56 Franja diagonal"/>
          <p:cNvSpPr/>
          <p:nvPr/>
        </p:nvSpPr>
        <p:spPr>
          <a:xfrm>
            <a:off x="7429520" y="1571612"/>
            <a:ext cx="1071538" cy="785818"/>
          </a:xfrm>
          <a:prstGeom prst="diagStripe">
            <a:avLst/>
          </a:prstGeom>
          <a:blipFill dpi="0" rotWithShape="1">
            <a:blip r:embed="rId4" cstate="print">
              <a:lum bright="-20000" contrast="40000"/>
            </a:blip>
            <a:srcRect/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8" name="57 Franja diagonal"/>
          <p:cNvSpPr/>
          <p:nvPr/>
        </p:nvSpPr>
        <p:spPr>
          <a:xfrm flipV="1">
            <a:off x="0" y="4572008"/>
            <a:ext cx="1071538" cy="785818"/>
          </a:xfrm>
          <a:prstGeom prst="diagStripe">
            <a:avLst/>
          </a:prstGeom>
          <a:blipFill dpi="0" rotWithShape="1">
            <a:blip r:embed="rId4" cstate="print">
              <a:lum bright="-20000" contrast="40000"/>
            </a:blip>
            <a:srcRect/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9" name="58 Franja diagonal"/>
          <p:cNvSpPr/>
          <p:nvPr/>
        </p:nvSpPr>
        <p:spPr>
          <a:xfrm>
            <a:off x="0" y="5357826"/>
            <a:ext cx="1071538" cy="785818"/>
          </a:xfrm>
          <a:prstGeom prst="diagStripe">
            <a:avLst/>
          </a:prstGeom>
          <a:blipFill dpi="0" rotWithShape="1">
            <a:blip r:embed="rId4" cstate="print">
              <a:lum bright="-20000" contrast="40000"/>
            </a:blip>
            <a:srcRect/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0" name="59 Franja diagonal"/>
          <p:cNvSpPr/>
          <p:nvPr/>
        </p:nvSpPr>
        <p:spPr>
          <a:xfrm flipV="1">
            <a:off x="8072462" y="4572008"/>
            <a:ext cx="1071538" cy="785818"/>
          </a:xfrm>
          <a:prstGeom prst="diagStripe">
            <a:avLst/>
          </a:prstGeom>
          <a:blipFill dpi="0" rotWithShape="1">
            <a:blip r:embed="rId4" cstate="print">
              <a:lum bright="-20000" contrast="40000"/>
            </a:blip>
            <a:srcRect/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1" name="60 Franja diagonal"/>
          <p:cNvSpPr/>
          <p:nvPr/>
        </p:nvSpPr>
        <p:spPr>
          <a:xfrm>
            <a:off x="8072462" y="5357826"/>
            <a:ext cx="1071538" cy="785818"/>
          </a:xfrm>
          <a:prstGeom prst="diagStripe">
            <a:avLst/>
          </a:prstGeom>
          <a:blipFill dpi="0" rotWithShape="1">
            <a:blip r:embed="rId4" cstate="print">
              <a:lum bright="-20000" contrast="40000"/>
            </a:blip>
            <a:srcRect/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2" name="61 Franja diagonal"/>
          <p:cNvSpPr/>
          <p:nvPr/>
        </p:nvSpPr>
        <p:spPr>
          <a:xfrm flipV="1">
            <a:off x="714348" y="4572008"/>
            <a:ext cx="1071538" cy="785818"/>
          </a:xfrm>
          <a:prstGeom prst="diagStripe">
            <a:avLst/>
          </a:prstGeom>
          <a:blipFill dpi="0" rotWithShape="1">
            <a:blip r:embed="rId4" cstate="print">
              <a:lum bright="-20000" contrast="40000"/>
            </a:blip>
            <a:srcRect/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3" name="62 Franja diagonal"/>
          <p:cNvSpPr/>
          <p:nvPr/>
        </p:nvSpPr>
        <p:spPr>
          <a:xfrm>
            <a:off x="714348" y="5357826"/>
            <a:ext cx="1071538" cy="785818"/>
          </a:xfrm>
          <a:prstGeom prst="diagStripe">
            <a:avLst/>
          </a:prstGeom>
          <a:blipFill dpi="0" rotWithShape="1">
            <a:blip r:embed="rId4" cstate="print">
              <a:lum bright="-20000" contrast="40000"/>
            </a:blip>
            <a:srcRect/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4" name="63 Franja diagonal"/>
          <p:cNvSpPr/>
          <p:nvPr/>
        </p:nvSpPr>
        <p:spPr>
          <a:xfrm flipV="1">
            <a:off x="1357322" y="4572008"/>
            <a:ext cx="1071538" cy="785818"/>
          </a:xfrm>
          <a:prstGeom prst="diagStripe">
            <a:avLst/>
          </a:prstGeom>
          <a:blipFill dpi="0" rotWithShape="1">
            <a:blip r:embed="rId4" cstate="print">
              <a:lum bright="-20000" contrast="40000"/>
            </a:blip>
            <a:srcRect/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5" name="64 Franja diagonal"/>
          <p:cNvSpPr/>
          <p:nvPr/>
        </p:nvSpPr>
        <p:spPr>
          <a:xfrm>
            <a:off x="1357322" y="5357826"/>
            <a:ext cx="1071538" cy="785818"/>
          </a:xfrm>
          <a:prstGeom prst="diagStripe">
            <a:avLst/>
          </a:prstGeom>
          <a:blipFill dpi="0" rotWithShape="1">
            <a:blip r:embed="rId4" cstate="print">
              <a:lum bright="-20000" contrast="40000"/>
            </a:blip>
            <a:srcRect/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6" name="65 Franja diagonal"/>
          <p:cNvSpPr/>
          <p:nvPr/>
        </p:nvSpPr>
        <p:spPr>
          <a:xfrm flipV="1">
            <a:off x="2071670" y="4572008"/>
            <a:ext cx="1071538" cy="785818"/>
          </a:xfrm>
          <a:prstGeom prst="diagStripe">
            <a:avLst/>
          </a:prstGeom>
          <a:blipFill dpi="0" rotWithShape="1">
            <a:blip r:embed="rId4" cstate="print">
              <a:lum bright="-20000" contrast="40000"/>
            </a:blip>
            <a:srcRect/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7" name="66 Franja diagonal"/>
          <p:cNvSpPr/>
          <p:nvPr/>
        </p:nvSpPr>
        <p:spPr>
          <a:xfrm>
            <a:off x="2071670" y="5357826"/>
            <a:ext cx="1071538" cy="785818"/>
          </a:xfrm>
          <a:prstGeom prst="diagStripe">
            <a:avLst/>
          </a:prstGeom>
          <a:blipFill dpi="0" rotWithShape="1">
            <a:blip r:embed="rId4" cstate="print">
              <a:lum bright="-20000" contrast="40000"/>
            </a:blip>
            <a:srcRect/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8" name="67 Franja diagonal"/>
          <p:cNvSpPr/>
          <p:nvPr/>
        </p:nvSpPr>
        <p:spPr>
          <a:xfrm flipV="1">
            <a:off x="2714644" y="4572008"/>
            <a:ext cx="1071538" cy="785818"/>
          </a:xfrm>
          <a:prstGeom prst="diagStripe">
            <a:avLst/>
          </a:prstGeom>
          <a:blipFill dpi="0" rotWithShape="1">
            <a:blip r:embed="rId4" cstate="print">
              <a:lum bright="-20000" contrast="40000"/>
            </a:blip>
            <a:srcRect/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9" name="68 Franja diagonal"/>
          <p:cNvSpPr/>
          <p:nvPr/>
        </p:nvSpPr>
        <p:spPr>
          <a:xfrm>
            <a:off x="2714644" y="5357826"/>
            <a:ext cx="1071538" cy="785818"/>
          </a:xfrm>
          <a:prstGeom prst="diagStripe">
            <a:avLst/>
          </a:prstGeom>
          <a:blipFill dpi="0" rotWithShape="1">
            <a:blip r:embed="rId4" cstate="print">
              <a:lum bright="-20000" contrast="40000"/>
            </a:blip>
            <a:srcRect/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0" name="69 Franja diagonal"/>
          <p:cNvSpPr/>
          <p:nvPr/>
        </p:nvSpPr>
        <p:spPr>
          <a:xfrm flipV="1">
            <a:off x="3428992" y="4572008"/>
            <a:ext cx="1071538" cy="785818"/>
          </a:xfrm>
          <a:prstGeom prst="diagStripe">
            <a:avLst/>
          </a:prstGeom>
          <a:blipFill dpi="0" rotWithShape="1">
            <a:blip r:embed="rId4" cstate="print">
              <a:lum bright="-20000" contrast="40000"/>
            </a:blip>
            <a:srcRect/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1" name="70 Franja diagonal"/>
          <p:cNvSpPr/>
          <p:nvPr/>
        </p:nvSpPr>
        <p:spPr>
          <a:xfrm>
            <a:off x="3428992" y="5357826"/>
            <a:ext cx="1071538" cy="785818"/>
          </a:xfrm>
          <a:prstGeom prst="diagStripe">
            <a:avLst/>
          </a:prstGeom>
          <a:blipFill dpi="0" rotWithShape="1">
            <a:blip r:embed="rId4" cstate="print">
              <a:lum bright="-20000" contrast="40000"/>
            </a:blip>
            <a:srcRect/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2" name="71 Franja diagonal"/>
          <p:cNvSpPr/>
          <p:nvPr/>
        </p:nvSpPr>
        <p:spPr>
          <a:xfrm flipV="1">
            <a:off x="4071966" y="4572008"/>
            <a:ext cx="1071538" cy="785818"/>
          </a:xfrm>
          <a:prstGeom prst="diagStripe">
            <a:avLst/>
          </a:prstGeom>
          <a:blipFill dpi="0" rotWithShape="1">
            <a:blip r:embed="rId4" cstate="print">
              <a:lum bright="-20000" contrast="40000"/>
            </a:blip>
            <a:srcRect/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3" name="72 Franja diagonal"/>
          <p:cNvSpPr/>
          <p:nvPr/>
        </p:nvSpPr>
        <p:spPr>
          <a:xfrm>
            <a:off x="4071966" y="5357826"/>
            <a:ext cx="1071538" cy="785818"/>
          </a:xfrm>
          <a:prstGeom prst="diagStripe">
            <a:avLst/>
          </a:prstGeom>
          <a:blipFill dpi="0" rotWithShape="1">
            <a:blip r:embed="rId4" cstate="print">
              <a:lum bright="-20000" contrast="40000"/>
            </a:blip>
            <a:srcRect/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4" name="73 Franja diagonal"/>
          <p:cNvSpPr/>
          <p:nvPr/>
        </p:nvSpPr>
        <p:spPr>
          <a:xfrm flipV="1">
            <a:off x="4786314" y="4572008"/>
            <a:ext cx="1071538" cy="785818"/>
          </a:xfrm>
          <a:prstGeom prst="diagStripe">
            <a:avLst/>
          </a:prstGeom>
          <a:blipFill dpi="0" rotWithShape="1">
            <a:blip r:embed="rId4" cstate="print">
              <a:lum bright="-20000" contrast="40000"/>
            </a:blip>
            <a:srcRect/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5" name="74 Franja diagonal"/>
          <p:cNvSpPr/>
          <p:nvPr/>
        </p:nvSpPr>
        <p:spPr>
          <a:xfrm>
            <a:off x="4786314" y="5357826"/>
            <a:ext cx="1071538" cy="785818"/>
          </a:xfrm>
          <a:prstGeom prst="diagStripe">
            <a:avLst/>
          </a:prstGeom>
          <a:blipFill dpi="0" rotWithShape="1">
            <a:blip r:embed="rId4" cstate="print">
              <a:lum bright="-20000" contrast="40000"/>
            </a:blip>
            <a:srcRect/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6" name="75 Franja diagonal"/>
          <p:cNvSpPr/>
          <p:nvPr/>
        </p:nvSpPr>
        <p:spPr>
          <a:xfrm flipV="1">
            <a:off x="5429288" y="4572008"/>
            <a:ext cx="1071538" cy="785818"/>
          </a:xfrm>
          <a:prstGeom prst="diagStripe">
            <a:avLst/>
          </a:prstGeom>
          <a:blipFill dpi="0" rotWithShape="1">
            <a:blip r:embed="rId4" cstate="print">
              <a:lum bright="-20000" contrast="40000"/>
            </a:blip>
            <a:srcRect/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7" name="76 Franja diagonal"/>
          <p:cNvSpPr/>
          <p:nvPr/>
        </p:nvSpPr>
        <p:spPr>
          <a:xfrm>
            <a:off x="5429288" y="5357826"/>
            <a:ext cx="1071538" cy="785818"/>
          </a:xfrm>
          <a:prstGeom prst="diagStripe">
            <a:avLst/>
          </a:prstGeom>
          <a:blipFill dpi="0" rotWithShape="1">
            <a:blip r:embed="rId4" cstate="print">
              <a:lum bright="-20000" contrast="40000"/>
            </a:blip>
            <a:srcRect/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8" name="77 Franja diagonal"/>
          <p:cNvSpPr/>
          <p:nvPr/>
        </p:nvSpPr>
        <p:spPr>
          <a:xfrm flipV="1">
            <a:off x="6143636" y="4572008"/>
            <a:ext cx="1071538" cy="785818"/>
          </a:xfrm>
          <a:prstGeom prst="diagStripe">
            <a:avLst/>
          </a:prstGeom>
          <a:blipFill dpi="0" rotWithShape="1">
            <a:blip r:embed="rId4" cstate="print">
              <a:lum bright="-20000" contrast="40000"/>
            </a:blip>
            <a:srcRect/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9" name="78 Franja diagonal"/>
          <p:cNvSpPr/>
          <p:nvPr/>
        </p:nvSpPr>
        <p:spPr>
          <a:xfrm>
            <a:off x="6143636" y="5357826"/>
            <a:ext cx="1071538" cy="785818"/>
          </a:xfrm>
          <a:prstGeom prst="diagStripe">
            <a:avLst/>
          </a:prstGeom>
          <a:blipFill dpi="0" rotWithShape="1">
            <a:blip r:embed="rId4" cstate="print">
              <a:lum bright="-20000" contrast="40000"/>
            </a:blip>
            <a:srcRect/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0" name="79 Franja diagonal"/>
          <p:cNvSpPr/>
          <p:nvPr/>
        </p:nvSpPr>
        <p:spPr>
          <a:xfrm flipV="1">
            <a:off x="6786610" y="4572008"/>
            <a:ext cx="1071538" cy="785818"/>
          </a:xfrm>
          <a:prstGeom prst="diagStripe">
            <a:avLst/>
          </a:prstGeom>
          <a:blipFill dpi="0" rotWithShape="1">
            <a:blip r:embed="rId4" cstate="print">
              <a:lum bright="-20000" contrast="40000"/>
            </a:blip>
            <a:srcRect/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1" name="80 Franja diagonal"/>
          <p:cNvSpPr/>
          <p:nvPr/>
        </p:nvSpPr>
        <p:spPr>
          <a:xfrm>
            <a:off x="6786610" y="5357826"/>
            <a:ext cx="1071538" cy="785818"/>
          </a:xfrm>
          <a:prstGeom prst="diagStripe">
            <a:avLst/>
          </a:prstGeom>
          <a:blipFill dpi="0" rotWithShape="1">
            <a:blip r:embed="rId4" cstate="print">
              <a:lum bright="-20000" contrast="40000"/>
            </a:blip>
            <a:srcRect/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2" name="81 Franja diagonal"/>
          <p:cNvSpPr/>
          <p:nvPr/>
        </p:nvSpPr>
        <p:spPr>
          <a:xfrm flipV="1">
            <a:off x="7429520" y="4572008"/>
            <a:ext cx="1071538" cy="785818"/>
          </a:xfrm>
          <a:prstGeom prst="diagStripe">
            <a:avLst/>
          </a:prstGeom>
          <a:blipFill dpi="0" rotWithShape="1">
            <a:blip r:embed="rId4" cstate="print">
              <a:lum bright="-20000" contrast="40000"/>
            </a:blip>
            <a:srcRect/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3" name="82 Franja diagonal"/>
          <p:cNvSpPr/>
          <p:nvPr/>
        </p:nvSpPr>
        <p:spPr>
          <a:xfrm>
            <a:off x="7429520" y="5357826"/>
            <a:ext cx="1071538" cy="785818"/>
          </a:xfrm>
          <a:prstGeom prst="diagStripe">
            <a:avLst/>
          </a:prstGeom>
          <a:blipFill dpi="0" rotWithShape="1">
            <a:blip r:embed="rId4" cstate="print">
              <a:lum bright="-20000" contrast="40000"/>
            </a:blip>
            <a:srcRect/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4" name="83 Rectángulo"/>
          <p:cNvSpPr/>
          <p:nvPr/>
        </p:nvSpPr>
        <p:spPr>
          <a:xfrm>
            <a:off x="-642974" y="-571528"/>
            <a:ext cx="10429948" cy="8072494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0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4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2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6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4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8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6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0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4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8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9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1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5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1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3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5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7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9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1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5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7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9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1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3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5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7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9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1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3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5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7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9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1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3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5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7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9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1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3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5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7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9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1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3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5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7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0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1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4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5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8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9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2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3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6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7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0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1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4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5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8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9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2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3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6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7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0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1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4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5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8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9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2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3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6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7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0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1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4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5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8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9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2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3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6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7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0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1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4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5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8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9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2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3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6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7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0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1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4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5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8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9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2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3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6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7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0" dur="3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1" dur="3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4" dur="3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5" dur="3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8" dur="3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9" dur="3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2" dur="3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3" dur="3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6" dur="3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7" dur="3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9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  <p:bldP spid="44" grpId="0" animBg="1"/>
      <p:bldP spid="44" grpId="1" animBg="1"/>
      <p:bldP spid="44" grpId="2" animBg="1"/>
      <p:bldP spid="45" grpId="0" animBg="1"/>
      <p:bldP spid="45" grpId="1" animBg="1"/>
      <p:bldP spid="45" grpId="2" animBg="1"/>
      <p:bldP spid="46" grpId="0" animBg="1"/>
      <p:bldP spid="46" grpId="1" animBg="1"/>
      <p:bldP spid="46" grpId="2" animBg="1"/>
      <p:bldP spid="47" grpId="0" animBg="1"/>
      <p:bldP spid="47" grpId="1" animBg="1"/>
      <p:bldP spid="47" grpId="2" animBg="1"/>
      <p:bldP spid="48" grpId="0" animBg="1"/>
      <p:bldP spid="48" grpId="1" animBg="1"/>
      <p:bldP spid="48" grpId="2" animBg="1"/>
      <p:bldP spid="49" grpId="0" animBg="1"/>
      <p:bldP spid="49" grpId="1" animBg="1"/>
      <p:bldP spid="49" grpId="2" animBg="1"/>
      <p:bldP spid="50" grpId="0" animBg="1"/>
      <p:bldP spid="50" grpId="1" animBg="1"/>
      <p:bldP spid="50" grpId="2" animBg="1"/>
      <p:bldP spid="51" grpId="0" animBg="1"/>
      <p:bldP spid="51" grpId="1" animBg="1"/>
      <p:bldP spid="51" grpId="2" animBg="1"/>
      <p:bldP spid="52" grpId="0" animBg="1"/>
      <p:bldP spid="52" grpId="1" animBg="1"/>
      <p:bldP spid="52" grpId="2" animBg="1"/>
      <p:bldP spid="53" grpId="0" animBg="1"/>
      <p:bldP spid="53" grpId="1" animBg="1"/>
      <p:bldP spid="53" grpId="2" animBg="1"/>
      <p:bldP spid="54" grpId="0" animBg="1"/>
      <p:bldP spid="54" grpId="1" animBg="1"/>
      <p:bldP spid="54" grpId="2" animBg="1"/>
      <p:bldP spid="55" grpId="0" animBg="1"/>
      <p:bldP spid="55" grpId="1" animBg="1"/>
      <p:bldP spid="55" grpId="2" animBg="1"/>
      <p:bldP spid="56" grpId="0" animBg="1"/>
      <p:bldP spid="56" grpId="1" animBg="1"/>
      <p:bldP spid="56" grpId="2" animBg="1"/>
      <p:bldP spid="57" grpId="0" animBg="1"/>
      <p:bldP spid="57" grpId="1" animBg="1"/>
      <p:bldP spid="57" grpId="2" animBg="1"/>
      <p:bldP spid="58" grpId="0" animBg="1"/>
      <p:bldP spid="58" grpId="1" animBg="1"/>
      <p:bldP spid="58" grpId="2" animBg="1"/>
      <p:bldP spid="59" grpId="0" animBg="1"/>
      <p:bldP spid="59" grpId="1" animBg="1"/>
      <p:bldP spid="59" grpId="2" animBg="1"/>
      <p:bldP spid="60" grpId="0" animBg="1"/>
      <p:bldP spid="60" grpId="1" animBg="1"/>
      <p:bldP spid="60" grpId="2" animBg="1"/>
      <p:bldP spid="61" grpId="0" animBg="1"/>
      <p:bldP spid="61" grpId="1" animBg="1"/>
      <p:bldP spid="61" grpId="2" animBg="1"/>
      <p:bldP spid="62" grpId="0" animBg="1"/>
      <p:bldP spid="62" grpId="1" animBg="1"/>
      <p:bldP spid="62" grpId="2" animBg="1"/>
      <p:bldP spid="63" grpId="0" animBg="1"/>
      <p:bldP spid="63" grpId="1" animBg="1"/>
      <p:bldP spid="63" grpId="2" animBg="1"/>
      <p:bldP spid="64" grpId="0" animBg="1"/>
      <p:bldP spid="64" grpId="1" animBg="1"/>
      <p:bldP spid="64" grpId="2" animBg="1"/>
      <p:bldP spid="65" grpId="0" animBg="1"/>
      <p:bldP spid="65" grpId="1" animBg="1"/>
      <p:bldP spid="65" grpId="2" animBg="1"/>
      <p:bldP spid="66" grpId="0" animBg="1"/>
      <p:bldP spid="66" grpId="1" animBg="1"/>
      <p:bldP spid="66" grpId="2" animBg="1"/>
      <p:bldP spid="67" grpId="0" animBg="1"/>
      <p:bldP spid="67" grpId="1" animBg="1"/>
      <p:bldP spid="67" grpId="2" animBg="1"/>
      <p:bldP spid="68" grpId="0" animBg="1"/>
      <p:bldP spid="68" grpId="1" animBg="1"/>
      <p:bldP spid="68" grpId="2" animBg="1"/>
      <p:bldP spid="69" grpId="0" animBg="1"/>
      <p:bldP spid="69" grpId="1" animBg="1"/>
      <p:bldP spid="69" grpId="2" animBg="1"/>
      <p:bldP spid="70" grpId="0" animBg="1"/>
      <p:bldP spid="70" grpId="1" animBg="1"/>
      <p:bldP spid="70" grpId="2" animBg="1"/>
      <p:bldP spid="71" grpId="0" animBg="1"/>
      <p:bldP spid="71" grpId="1" animBg="1"/>
      <p:bldP spid="71" grpId="2" animBg="1"/>
      <p:bldP spid="72" grpId="0" animBg="1"/>
      <p:bldP spid="72" grpId="1" animBg="1"/>
      <p:bldP spid="72" grpId="2" animBg="1"/>
      <p:bldP spid="73" grpId="0" animBg="1"/>
      <p:bldP spid="73" grpId="1" animBg="1"/>
      <p:bldP spid="73" grpId="2" animBg="1"/>
      <p:bldP spid="74" grpId="0" animBg="1"/>
      <p:bldP spid="74" grpId="1" animBg="1"/>
      <p:bldP spid="74" grpId="2" animBg="1"/>
      <p:bldP spid="75" grpId="0" animBg="1"/>
      <p:bldP spid="75" grpId="1" animBg="1"/>
      <p:bldP spid="75" grpId="2" animBg="1"/>
      <p:bldP spid="76" grpId="0" animBg="1"/>
      <p:bldP spid="76" grpId="1" animBg="1"/>
      <p:bldP spid="76" grpId="2" animBg="1"/>
      <p:bldP spid="77" grpId="0" animBg="1"/>
      <p:bldP spid="77" grpId="1" animBg="1"/>
      <p:bldP spid="77" grpId="2" animBg="1"/>
      <p:bldP spid="78" grpId="0" animBg="1"/>
      <p:bldP spid="78" grpId="1" animBg="1"/>
      <p:bldP spid="78" grpId="2" animBg="1"/>
      <p:bldP spid="79" grpId="0" animBg="1"/>
      <p:bldP spid="79" grpId="1" animBg="1"/>
      <p:bldP spid="79" grpId="2" animBg="1"/>
      <p:bldP spid="80" grpId="0" animBg="1"/>
      <p:bldP spid="80" grpId="1" animBg="1"/>
      <p:bldP spid="80" grpId="2" animBg="1"/>
      <p:bldP spid="81" grpId="0" animBg="1"/>
      <p:bldP spid="81" grpId="1" animBg="1"/>
      <p:bldP spid="81" grpId="2" animBg="1"/>
      <p:bldP spid="82" grpId="0" animBg="1"/>
      <p:bldP spid="82" grpId="1" animBg="1"/>
      <p:bldP spid="82" grpId="2" animBg="1"/>
      <p:bldP spid="83" grpId="0" animBg="1"/>
      <p:bldP spid="83" grpId="1" animBg="1"/>
      <p:bldP spid="83" grpId="2" animBg="1"/>
      <p:bldP spid="8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6857999"/>
          </a:xfrm>
          <a:solidFill>
            <a:srgbClr val="6D380D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1210_PostresCaseros_FlanCremosoDobleCaramel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53" name="52 Lágrima"/>
          <p:cNvSpPr/>
          <p:nvPr/>
        </p:nvSpPr>
        <p:spPr>
          <a:xfrm rot="20903838">
            <a:off x="7817979" y="76559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Lágrima"/>
          <p:cNvSpPr/>
          <p:nvPr/>
        </p:nvSpPr>
        <p:spPr>
          <a:xfrm rot="20860058">
            <a:off x="7492762" y="732089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Lágrima"/>
          <p:cNvSpPr/>
          <p:nvPr/>
        </p:nvSpPr>
        <p:spPr>
          <a:xfrm rot="21020385">
            <a:off x="7065303" y="1304775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Lágrima"/>
          <p:cNvSpPr/>
          <p:nvPr/>
        </p:nvSpPr>
        <p:spPr>
          <a:xfrm rot="20903838">
            <a:off x="6719445" y="1862485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Lágrima"/>
          <p:cNvSpPr/>
          <p:nvPr/>
        </p:nvSpPr>
        <p:spPr>
          <a:xfrm rot="20676747">
            <a:off x="6382679" y="2669023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Lágrima"/>
          <p:cNvSpPr/>
          <p:nvPr/>
        </p:nvSpPr>
        <p:spPr>
          <a:xfrm rot="20708070">
            <a:off x="6065170" y="3422643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Lágrima"/>
          <p:cNvSpPr/>
          <p:nvPr/>
        </p:nvSpPr>
        <p:spPr>
          <a:xfrm rot="20678371">
            <a:off x="5739599" y="4026203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Lágrima"/>
          <p:cNvSpPr/>
          <p:nvPr/>
        </p:nvSpPr>
        <p:spPr>
          <a:xfrm rot="20827137">
            <a:off x="5369271" y="4655812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Lágrima"/>
          <p:cNvSpPr/>
          <p:nvPr/>
        </p:nvSpPr>
        <p:spPr>
          <a:xfrm rot="20777456">
            <a:off x="5088012" y="5231876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Lágrima"/>
          <p:cNvSpPr/>
          <p:nvPr/>
        </p:nvSpPr>
        <p:spPr>
          <a:xfrm rot="20413692">
            <a:off x="4817375" y="5915074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Lágrima"/>
          <p:cNvSpPr/>
          <p:nvPr/>
        </p:nvSpPr>
        <p:spPr>
          <a:xfrm rot="20600761">
            <a:off x="4603062" y="6438392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Lágrima"/>
          <p:cNvSpPr/>
          <p:nvPr/>
        </p:nvSpPr>
        <p:spPr>
          <a:xfrm rot="17514989">
            <a:off x="766894" y="129715"/>
            <a:ext cx="846590" cy="839214"/>
          </a:xfrm>
          <a:prstGeom prst="teardrop">
            <a:avLst>
              <a:gd name="adj" fmla="val 134324"/>
            </a:avLst>
          </a:prstGeom>
          <a:blipFill>
            <a:blip r:embed="rId3" cstate="print"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Lágrima"/>
          <p:cNvSpPr/>
          <p:nvPr/>
        </p:nvSpPr>
        <p:spPr>
          <a:xfrm rot="17514989">
            <a:off x="1052645" y="772633"/>
            <a:ext cx="846590" cy="839214"/>
          </a:xfrm>
          <a:prstGeom prst="teardrop">
            <a:avLst>
              <a:gd name="adj" fmla="val 134324"/>
            </a:avLst>
          </a:prstGeom>
          <a:blipFill>
            <a:blip r:embed="rId3" cstate="print"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Lágrima"/>
          <p:cNvSpPr/>
          <p:nvPr/>
        </p:nvSpPr>
        <p:spPr>
          <a:xfrm rot="17514989">
            <a:off x="1338399" y="1487014"/>
            <a:ext cx="846590" cy="839214"/>
          </a:xfrm>
          <a:prstGeom prst="teardrop">
            <a:avLst>
              <a:gd name="adj" fmla="val 134324"/>
            </a:avLst>
          </a:prstGeom>
          <a:blipFill>
            <a:blip r:embed="rId3" cstate="print"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Lágrima"/>
          <p:cNvSpPr/>
          <p:nvPr/>
        </p:nvSpPr>
        <p:spPr>
          <a:xfrm rot="17514989">
            <a:off x="1624147" y="2058541"/>
            <a:ext cx="846590" cy="839214"/>
          </a:xfrm>
          <a:prstGeom prst="teardrop">
            <a:avLst>
              <a:gd name="adj" fmla="val 134324"/>
            </a:avLst>
          </a:prstGeom>
          <a:blipFill>
            <a:blip r:embed="rId3" cstate="print"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Lágrima"/>
          <p:cNvSpPr/>
          <p:nvPr/>
        </p:nvSpPr>
        <p:spPr>
          <a:xfrm rot="17514989">
            <a:off x="1909898" y="2701459"/>
            <a:ext cx="846590" cy="839214"/>
          </a:xfrm>
          <a:prstGeom prst="teardrop">
            <a:avLst>
              <a:gd name="adj" fmla="val 134324"/>
            </a:avLst>
          </a:prstGeom>
          <a:blipFill>
            <a:blip r:embed="rId3" cstate="print"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9" name="68 Lágrima"/>
          <p:cNvSpPr/>
          <p:nvPr/>
        </p:nvSpPr>
        <p:spPr>
          <a:xfrm rot="17514989">
            <a:off x="2195652" y="3415840"/>
            <a:ext cx="846590" cy="839214"/>
          </a:xfrm>
          <a:prstGeom prst="teardrop">
            <a:avLst>
              <a:gd name="adj" fmla="val 134324"/>
            </a:avLst>
          </a:prstGeom>
          <a:blipFill>
            <a:blip r:embed="rId3" cstate="print"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0" name="69 Lágrima"/>
          <p:cNvSpPr/>
          <p:nvPr/>
        </p:nvSpPr>
        <p:spPr>
          <a:xfrm rot="17514989">
            <a:off x="2552846" y="4058804"/>
            <a:ext cx="846590" cy="839214"/>
          </a:xfrm>
          <a:prstGeom prst="teardrop">
            <a:avLst>
              <a:gd name="adj" fmla="val 134324"/>
            </a:avLst>
          </a:prstGeom>
          <a:blipFill>
            <a:blip r:embed="rId3" cstate="print"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1" name="70 Lágrima"/>
          <p:cNvSpPr/>
          <p:nvPr/>
        </p:nvSpPr>
        <p:spPr>
          <a:xfrm rot="17514989">
            <a:off x="2838597" y="4701722"/>
            <a:ext cx="846590" cy="839214"/>
          </a:xfrm>
          <a:prstGeom prst="teardrop">
            <a:avLst>
              <a:gd name="adj" fmla="val 134324"/>
            </a:avLst>
          </a:prstGeom>
          <a:blipFill>
            <a:blip r:embed="rId3" cstate="print"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2" name="71 Lágrima"/>
          <p:cNvSpPr/>
          <p:nvPr/>
        </p:nvSpPr>
        <p:spPr>
          <a:xfrm rot="17514989">
            <a:off x="3124351" y="5416103"/>
            <a:ext cx="846590" cy="839214"/>
          </a:xfrm>
          <a:prstGeom prst="teardrop">
            <a:avLst>
              <a:gd name="adj" fmla="val 134324"/>
            </a:avLst>
          </a:prstGeom>
          <a:blipFill>
            <a:blip r:embed="rId3" cstate="print"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3" name="72 Lágrima"/>
          <p:cNvSpPr/>
          <p:nvPr/>
        </p:nvSpPr>
        <p:spPr>
          <a:xfrm rot="17514989">
            <a:off x="3410099" y="5987630"/>
            <a:ext cx="846590" cy="839214"/>
          </a:xfrm>
          <a:prstGeom prst="teardrop">
            <a:avLst>
              <a:gd name="adj" fmla="val 134324"/>
            </a:avLst>
          </a:prstGeom>
          <a:blipFill>
            <a:blip r:embed="rId3" cstate="print"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4" name="73 Lágrima"/>
          <p:cNvSpPr/>
          <p:nvPr/>
        </p:nvSpPr>
        <p:spPr>
          <a:xfrm rot="17514989">
            <a:off x="3695852" y="6438392"/>
            <a:ext cx="846590" cy="839214"/>
          </a:xfrm>
          <a:prstGeom prst="teardrop">
            <a:avLst>
              <a:gd name="adj" fmla="val 134324"/>
            </a:avLst>
          </a:prstGeom>
          <a:blipFill>
            <a:blip r:embed="rId3" cstate="print"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6" name="75 Lágrima"/>
          <p:cNvSpPr/>
          <p:nvPr/>
        </p:nvSpPr>
        <p:spPr>
          <a:xfrm rot="17514989">
            <a:off x="123982" y="2107823"/>
            <a:ext cx="846590" cy="839214"/>
          </a:xfrm>
          <a:prstGeom prst="teardrop">
            <a:avLst>
              <a:gd name="adj" fmla="val 134324"/>
            </a:avLst>
          </a:prstGeom>
          <a:blipFill>
            <a:blip r:embed="rId3" cstate="print"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7" name="76 Lágrima"/>
          <p:cNvSpPr/>
          <p:nvPr/>
        </p:nvSpPr>
        <p:spPr>
          <a:xfrm rot="17514989">
            <a:off x="409733" y="2750741"/>
            <a:ext cx="846590" cy="839214"/>
          </a:xfrm>
          <a:prstGeom prst="teardrop">
            <a:avLst>
              <a:gd name="adj" fmla="val 134324"/>
            </a:avLst>
          </a:prstGeom>
          <a:blipFill>
            <a:blip r:embed="rId3" cstate="print"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8" name="77 Lágrima"/>
          <p:cNvSpPr/>
          <p:nvPr/>
        </p:nvSpPr>
        <p:spPr>
          <a:xfrm rot="17514989">
            <a:off x="695487" y="3465122"/>
            <a:ext cx="846590" cy="839214"/>
          </a:xfrm>
          <a:prstGeom prst="teardrop">
            <a:avLst>
              <a:gd name="adj" fmla="val 134324"/>
            </a:avLst>
          </a:prstGeom>
          <a:blipFill>
            <a:blip r:embed="rId3" cstate="print"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9" name="78 Lágrima"/>
          <p:cNvSpPr/>
          <p:nvPr/>
        </p:nvSpPr>
        <p:spPr>
          <a:xfrm rot="17514989">
            <a:off x="981235" y="4036649"/>
            <a:ext cx="846590" cy="839214"/>
          </a:xfrm>
          <a:prstGeom prst="teardrop">
            <a:avLst>
              <a:gd name="adj" fmla="val 134324"/>
            </a:avLst>
          </a:prstGeom>
          <a:blipFill>
            <a:blip r:embed="rId3" cstate="print"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0" name="79 Lágrima"/>
          <p:cNvSpPr/>
          <p:nvPr/>
        </p:nvSpPr>
        <p:spPr>
          <a:xfrm rot="17514989">
            <a:off x="1266986" y="4679567"/>
            <a:ext cx="846590" cy="839214"/>
          </a:xfrm>
          <a:prstGeom prst="teardrop">
            <a:avLst>
              <a:gd name="adj" fmla="val 134324"/>
            </a:avLst>
          </a:prstGeom>
          <a:blipFill>
            <a:blip r:embed="rId3" cstate="print"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1" name="80 Lágrima"/>
          <p:cNvSpPr/>
          <p:nvPr/>
        </p:nvSpPr>
        <p:spPr>
          <a:xfrm rot="17514989">
            <a:off x="1552740" y="5393948"/>
            <a:ext cx="846590" cy="839214"/>
          </a:xfrm>
          <a:prstGeom prst="teardrop">
            <a:avLst>
              <a:gd name="adj" fmla="val 134324"/>
            </a:avLst>
          </a:prstGeom>
          <a:blipFill>
            <a:blip r:embed="rId3" cstate="print"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2" name="81 Lágrima"/>
          <p:cNvSpPr/>
          <p:nvPr/>
        </p:nvSpPr>
        <p:spPr>
          <a:xfrm rot="17514989">
            <a:off x="1909934" y="6036912"/>
            <a:ext cx="846590" cy="839214"/>
          </a:xfrm>
          <a:prstGeom prst="teardrop">
            <a:avLst>
              <a:gd name="adj" fmla="val 134324"/>
            </a:avLst>
          </a:prstGeom>
          <a:blipFill>
            <a:blip r:embed="rId3" cstate="print"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8" name="87 Lágrima"/>
          <p:cNvSpPr/>
          <p:nvPr/>
        </p:nvSpPr>
        <p:spPr>
          <a:xfrm rot="20860058">
            <a:off x="8207142" y="2327002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9" name="88 Lágrima"/>
          <p:cNvSpPr/>
          <p:nvPr/>
        </p:nvSpPr>
        <p:spPr>
          <a:xfrm rot="21020385">
            <a:off x="7779683" y="2899688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0" name="89 Lágrima"/>
          <p:cNvSpPr/>
          <p:nvPr/>
        </p:nvSpPr>
        <p:spPr>
          <a:xfrm rot="20903838">
            <a:off x="7433825" y="3457398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1" name="90 Lágrima"/>
          <p:cNvSpPr/>
          <p:nvPr/>
        </p:nvSpPr>
        <p:spPr>
          <a:xfrm rot="20676747">
            <a:off x="7097059" y="4263936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2" name="91 Lágrima"/>
          <p:cNvSpPr/>
          <p:nvPr/>
        </p:nvSpPr>
        <p:spPr>
          <a:xfrm rot="20708070">
            <a:off x="6779550" y="5017556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3" name="92 Lágrima"/>
          <p:cNvSpPr/>
          <p:nvPr/>
        </p:nvSpPr>
        <p:spPr>
          <a:xfrm rot="20678371">
            <a:off x="6453979" y="5621116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4" name="93 Lágrima"/>
          <p:cNvSpPr/>
          <p:nvPr/>
        </p:nvSpPr>
        <p:spPr>
          <a:xfrm rot="20827137">
            <a:off x="6083651" y="6250725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-642974" y="-571528"/>
            <a:ext cx="10429948" cy="8072494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5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5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5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5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5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5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5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5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5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5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5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5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5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5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5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5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5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5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5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5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5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4" dur="5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5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8" dur="5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5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2" dur="5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5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6" dur="5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5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0" dur="5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5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4" dur="5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5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8" dur="5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5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5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5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5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5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5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5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5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25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5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5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5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5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5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5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5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5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5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5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5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5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5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5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5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5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5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5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5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5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5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5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5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5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5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5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5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5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5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5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5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5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5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5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5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5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8" dur="5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0" dur="5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2" dur="5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4" dur="5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6" dur="5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8" dur="5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0" dur="5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2" dur="5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4" dur="5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6" dur="5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8" dur="5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0" dur="5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2" dur="5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4" dur="5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6" dur="5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8" dur="5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0" dur="5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2" dur="5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5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5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5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5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5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5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5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5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5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5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5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5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5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5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50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50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50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50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5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5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50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50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50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50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50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50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50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50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6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8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0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2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4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6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8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0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2" dur="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4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6" dur="5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8" dur="5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0" dur="5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2" dur="5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4" dur="5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6" dur="5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8" dur="5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0" dur="5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7" grpId="0" animBg="1"/>
      <p:bldP spid="57" grpId="1" animBg="1"/>
      <p:bldP spid="57" grpId="2" animBg="1"/>
      <p:bldP spid="57" grpId="3" animBg="1"/>
      <p:bldP spid="58" grpId="0" animBg="1"/>
      <p:bldP spid="58" grpId="1" animBg="1"/>
      <p:bldP spid="58" grpId="2" animBg="1"/>
      <p:bldP spid="58" grpId="3" animBg="1"/>
      <p:bldP spid="59" grpId="0" animBg="1"/>
      <p:bldP spid="59" grpId="1" animBg="1"/>
      <p:bldP spid="59" grpId="2" animBg="1"/>
      <p:bldP spid="59" grpId="3" animBg="1"/>
      <p:bldP spid="60" grpId="0" animBg="1"/>
      <p:bldP spid="60" grpId="1" animBg="1"/>
      <p:bldP spid="60" grpId="2" animBg="1"/>
      <p:bldP spid="60" grpId="3" animBg="1"/>
      <p:bldP spid="61" grpId="0" animBg="1"/>
      <p:bldP spid="61" grpId="1" animBg="1"/>
      <p:bldP spid="61" grpId="2" animBg="1"/>
      <p:bldP spid="61" grpId="3" animBg="1"/>
      <p:bldP spid="62" grpId="0" animBg="1"/>
      <p:bldP spid="62" grpId="1" animBg="1"/>
      <p:bldP spid="62" grpId="2" animBg="1"/>
      <p:bldP spid="62" grpId="3" animBg="1"/>
      <p:bldP spid="63" grpId="0" animBg="1"/>
      <p:bldP spid="63" grpId="1" animBg="1"/>
      <p:bldP spid="63" grpId="2" animBg="1"/>
      <p:bldP spid="63" grpId="3" animBg="1"/>
      <p:bldP spid="64" grpId="0" animBg="1"/>
      <p:bldP spid="64" grpId="1" animBg="1"/>
      <p:bldP spid="64" grpId="2" animBg="1"/>
      <p:bldP spid="64" grpId="3" animBg="1"/>
      <p:bldP spid="65" grpId="0" animBg="1"/>
      <p:bldP spid="65" grpId="1" animBg="1"/>
      <p:bldP spid="65" grpId="2" animBg="1"/>
      <p:bldP spid="65" grpId="3" animBg="1"/>
      <p:bldP spid="66" grpId="0" animBg="1"/>
      <p:bldP spid="66" grpId="1" animBg="1"/>
      <p:bldP spid="66" grpId="2" animBg="1"/>
      <p:bldP spid="66" grpId="3" animBg="1"/>
      <p:bldP spid="67" grpId="0" animBg="1"/>
      <p:bldP spid="67" grpId="1" animBg="1"/>
      <p:bldP spid="67" grpId="2" animBg="1"/>
      <p:bldP spid="67" grpId="3" animBg="1"/>
      <p:bldP spid="68" grpId="0" animBg="1"/>
      <p:bldP spid="68" grpId="1" animBg="1"/>
      <p:bldP spid="68" grpId="2" animBg="1"/>
      <p:bldP spid="68" grpId="3" animBg="1"/>
      <p:bldP spid="69" grpId="0" animBg="1"/>
      <p:bldP spid="69" grpId="1" animBg="1"/>
      <p:bldP spid="69" grpId="2" animBg="1"/>
      <p:bldP spid="69" grpId="3" animBg="1"/>
      <p:bldP spid="70" grpId="0" animBg="1"/>
      <p:bldP spid="70" grpId="1" animBg="1"/>
      <p:bldP spid="70" grpId="2" animBg="1"/>
      <p:bldP spid="70" grpId="3" animBg="1"/>
      <p:bldP spid="71" grpId="0" animBg="1"/>
      <p:bldP spid="71" grpId="1" animBg="1"/>
      <p:bldP spid="71" grpId="2" animBg="1"/>
      <p:bldP spid="71" grpId="3" animBg="1"/>
      <p:bldP spid="72" grpId="0" animBg="1"/>
      <p:bldP spid="72" grpId="1" animBg="1"/>
      <p:bldP spid="72" grpId="2" animBg="1"/>
      <p:bldP spid="72" grpId="3" animBg="1"/>
      <p:bldP spid="73" grpId="0" animBg="1"/>
      <p:bldP spid="73" grpId="1" animBg="1"/>
      <p:bldP spid="73" grpId="2" animBg="1"/>
      <p:bldP spid="73" grpId="3" animBg="1"/>
      <p:bldP spid="74" grpId="0" animBg="1"/>
      <p:bldP spid="74" grpId="1" animBg="1"/>
      <p:bldP spid="74" grpId="2" animBg="1"/>
      <p:bldP spid="74" grpId="3" animBg="1"/>
      <p:bldP spid="76" grpId="0" animBg="1"/>
      <p:bldP spid="76" grpId="1" animBg="1"/>
      <p:bldP spid="76" grpId="2" animBg="1"/>
      <p:bldP spid="76" grpId="3" animBg="1"/>
      <p:bldP spid="77" grpId="0" animBg="1"/>
      <p:bldP spid="77" grpId="1" animBg="1"/>
      <p:bldP spid="77" grpId="2" animBg="1"/>
      <p:bldP spid="77" grpId="3" animBg="1"/>
      <p:bldP spid="78" grpId="0" animBg="1"/>
      <p:bldP spid="78" grpId="1" animBg="1"/>
      <p:bldP spid="78" grpId="2" animBg="1"/>
      <p:bldP spid="78" grpId="3" animBg="1"/>
      <p:bldP spid="79" grpId="0" animBg="1"/>
      <p:bldP spid="79" grpId="1" animBg="1"/>
      <p:bldP spid="79" grpId="2" animBg="1"/>
      <p:bldP spid="79" grpId="3" animBg="1"/>
      <p:bldP spid="80" grpId="0" animBg="1"/>
      <p:bldP spid="80" grpId="1" animBg="1"/>
      <p:bldP spid="80" grpId="2" animBg="1"/>
      <p:bldP spid="80" grpId="3" animBg="1"/>
      <p:bldP spid="81" grpId="0" animBg="1"/>
      <p:bldP spid="81" grpId="1" animBg="1"/>
      <p:bldP spid="81" grpId="2" animBg="1"/>
      <p:bldP spid="81" grpId="3" animBg="1"/>
      <p:bldP spid="82" grpId="0" animBg="1"/>
      <p:bldP spid="82" grpId="1" animBg="1"/>
      <p:bldP spid="82" grpId="2" animBg="1"/>
      <p:bldP spid="82" grpId="3" animBg="1"/>
      <p:bldP spid="88" grpId="0" animBg="1"/>
      <p:bldP spid="88" grpId="1" animBg="1"/>
      <p:bldP spid="88" grpId="2" animBg="1"/>
      <p:bldP spid="88" grpId="3" animBg="1"/>
      <p:bldP spid="89" grpId="0" animBg="1"/>
      <p:bldP spid="89" grpId="1" animBg="1"/>
      <p:bldP spid="89" grpId="2" animBg="1"/>
      <p:bldP spid="89" grpId="3" animBg="1"/>
      <p:bldP spid="90" grpId="0" animBg="1"/>
      <p:bldP spid="90" grpId="1" animBg="1"/>
      <p:bldP spid="90" grpId="2" animBg="1"/>
      <p:bldP spid="90" grpId="3" animBg="1"/>
      <p:bldP spid="91" grpId="0" animBg="1"/>
      <p:bldP spid="91" grpId="1" animBg="1"/>
      <p:bldP spid="91" grpId="2" animBg="1"/>
      <p:bldP spid="91" grpId="3" animBg="1"/>
      <p:bldP spid="92" grpId="0" animBg="1"/>
      <p:bldP spid="92" grpId="1" animBg="1"/>
      <p:bldP spid="92" grpId="2" animBg="1"/>
      <p:bldP spid="92" grpId="3" animBg="1"/>
      <p:bldP spid="93" grpId="0" animBg="1"/>
      <p:bldP spid="93" grpId="1" animBg="1"/>
      <p:bldP spid="93" grpId="2" animBg="1"/>
      <p:bldP spid="93" grpId="3" animBg="1"/>
      <p:bldP spid="94" grpId="0" animBg="1"/>
      <p:bldP spid="94" grpId="1" animBg="1"/>
      <p:bldP spid="94" grpId="2" animBg="1"/>
      <p:bldP spid="94" grpId="3" animBg="1"/>
      <p:bldP spid="4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gradFill flip="none" rotWithShape="1">
            <a:gsLst>
              <a:gs pos="0">
                <a:schemeClr val="bg1"/>
              </a:gs>
              <a:gs pos="50000">
                <a:srgbClr val="7F561F">
                  <a:shade val="67500"/>
                  <a:satMod val="115000"/>
                </a:srgbClr>
              </a:gs>
              <a:gs pos="100000">
                <a:srgbClr val="7F561F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63b5ef65181b775602f133708ea2a4d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3 Anillo"/>
          <p:cNvSpPr/>
          <p:nvPr/>
        </p:nvSpPr>
        <p:spPr>
          <a:xfrm>
            <a:off x="0" y="2428868"/>
            <a:ext cx="571472" cy="2357454"/>
          </a:xfrm>
          <a:prstGeom prst="donut">
            <a:avLst/>
          </a:prstGeom>
          <a:gradFill flip="none" rotWithShape="1">
            <a:gsLst>
              <a:gs pos="27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rgbClr val="6E4B1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285720" y="2428868"/>
            <a:ext cx="571472" cy="2357454"/>
          </a:xfrm>
          <a:prstGeom prst="donut">
            <a:avLst/>
          </a:prstGeom>
          <a:gradFill flip="none" rotWithShape="1">
            <a:gsLst>
              <a:gs pos="27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rgbClr val="6E4B1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500034" y="2428868"/>
            <a:ext cx="571472" cy="2357454"/>
          </a:xfrm>
          <a:prstGeom prst="donut">
            <a:avLst/>
          </a:prstGeom>
          <a:gradFill flip="none" rotWithShape="1">
            <a:gsLst>
              <a:gs pos="27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rgbClr val="6E4B1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714380" y="2428868"/>
            <a:ext cx="571472" cy="2357454"/>
          </a:xfrm>
          <a:prstGeom prst="donut">
            <a:avLst/>
          </a:prstGeom>
          <a:gradFill flip="none" rotWithShape="1">
            <a:gsLst>
              <a:gs pos="27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rgbClr val="6E4B1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1000100" y="2428868"/>
            <a:ext cx="571472" cy="2357454"/>
          </a:xfrm>
          <a:prstGeom prst="donut">
            <a:avLst/>
          </a:prstGeom>
          <a:gradFill flip="none" rotWithShape="1">
            <a:gsLst>
              <a:gs pos="27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rgbClr val="6E4B1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1214414" y="2428868"/>
            <a:ext cx="571472" cy="2357454"/>
          </a:xfrm>
          <a:prstGeom prst="donut">
            <a:avLst/>
          </a:prstGeom>
          <a:gradFill flip="none" rotWithShape="1">
            <a:gsLst>
              <a:gs pos="27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rgbClr val="6E4B1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1428760" y="2428868"/>
            <a:ext cx="571472" cy="2357454"/>
          </a:xfrm>
          <a:prstGeom prst="donut">
            <a:avLst/>
          </a:prstGeom>
          <a:gradFill flip="none" rotWithShape="1">
            <a:gsLst>
              <a:gs pos="27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rgbClr val="6E4B1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1714480" y="2428868"/>
            <a:ext cx="571472" cy="2357454"/>
          </a:xfrm>
          <a:prstGeom prst="donut">
            <a:avLst/>
          </a:prstGeom>
          <a:gradFill flip="none" rotWithShape="1">
            <a:gsLst>
              <a:gs pos="27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rgbClr val="6E4B1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1928794" y="2428868"/>
            <a:ext cx="571472" cy="2357454"/>
          </a:xfrm>
          <a:prstGeom prst="donut">
            <a:avLst/>
          </a:prstGeom>
          <a:gradFill flip="none" rotWithShape="1">
            <a:gsLst>
              <a:gs pos="27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rgbClr val="6E4B1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2143140" y="2428868"/>
            <a:ext cx="571472" cy="2357454"/>
          </a:xfrm>
          <a:prstGeom prst="donut">
            <a:avLst/>
          </a:prstGeom>
          <a:gradFill flip="none" rotWithShape="1">
            <a:gsLst>
              <a:gs pos="27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rgbClr val="6E4B1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2428860" y="2428868"/>
            <a:ext cx="571472" cy="2357454"/>
          </a:xfrm>
          <a:prstGeom prst="donut">
            <a:avLst/>
          </a:prstGeom>
          <a:gradFill flip="none" rotWithShape="1">
            <a:gsLst>
              <a:gs pos="27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rgbClr val="6E4B1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2643174" y="2428868"/>
            <a:ext cx="571472" cy="2357454"/>
          </a:xfrm>
          <a:prstGeom prst="donut">
            <a:avLst/>
          </a:prstGeom>
          <a:gradFill flip="none" rotWithShape="1">
            <a:gsLst>
              <a:gs pos="27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rgbClr val="6E4B1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2857520" y="2428868"/>
            <a:ext cx="571472" cy="2357454"/>
          </a:xfrm>
          <a:prstGeom prst="donut">
            <a:avLst/>
          </a:prstGeom>
          <a:gradFill flip="none" rotWithShape="1">
            <a:gsLst>
              <a:gs pos="27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rgbClr val="6E4B1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3143240" y="2428868"/>
            <a:ext cx="571472" cy="2357454"/>
          </a:xfrm>
          <a:prstGeom prst="donut">
            <a:avLst/>
          </a:prstGeom>
          <a:gradFill flip="none" rotWithShape="1">
            <a:gsLst>
              <a:gs pos="27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rgbClr val="6E4B1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3357554" y="2428868"/>
            <a:ext cx="571472" cy="2357454"/>
          </a:xfrm>
          <a:prstGeom prst="donut">
            <a:avLst/>
          </a:prstGeom>
          <a:gradFill flip="none" rotWithShape="1">
            <a:gsLst>
              <a:gs pos="27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rgbClr val="6E4B1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3571900" y="2428868"/>
            <a:ext cx="571472" cy="2357454"/>
          </a:xfrm>
          <a:prstGeom prst="donut">
            <a:avLst/>
          </a:prstGeom>
          <a:gradFill flip="none" rotWithShape="1">
            <a:gsLst>
              <a:gs pos="27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rgbClr val="6E4B1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3857620" y="2428868"/>
            <a:ext cx="571472" cy="2357454"/>
          </a:xfrm>
          <a:prstGeom prst="donut">
            <a:avLst/>
          </a:prstGeom>
          <a:gradFill flip="none" rotWithShape="1">
            <a:gsLst>
              <a:gs pos="27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rgbClr val="6E4B1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4071934" y="2428868"/>
            <a:ext cx="571472" cy="2357454"/>
          </a:xfrm>
          <a:prstGeom prst="donut">
            <a:avLst/>
          </a:prstGeom>
          <a:gradFill flip="none" rotWithShape="1">
            <a:gsLst>
              <a:gs pos="27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rgbClr val="6E4B1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4286280" y="2428868"/>
            <a:ext cx="571472" cy="2357454"/>
          </a:xfrm>
          <a:prstGeom prst="donut">
            <a:avLst/>
          </a:prstGeom>
          <a:gradFill flip="none" rotWithShape="1">
            <a:gsLst>
              <a:gs pos="27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rgbClr val="6E4B1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4572000" y="2428868"/>
            <a:ext cx="571472" cy="2357454"/>
          </a:xfrm>
          <a:prstGeom prst="donut">
            <a:avLst/>
          </a:prstGeom>
          <a:gradFill flip="none" rotWithShape="1">
            <a:gsLst>
              <a:gs pos="27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rgbClr val="6E4B1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4786314" y="2428868"/>
            <a:ext cx="571472" cy="2357454"/>
          </a:xfrm>
          <a:prstGeom prst="donut">
            <a:avLst/>
          </a:prstGeom>
          <a:gradFill flip="none" rotWithShape="1">
            <a:gsLst>
              <a:gs pos="27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rgbClr val="6E4B1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5000660" y="2428868"/>
            <a:ext cx="571472" cy="2357454"/>
          </a:xfrm>
          <a:prstGeom prst="donut">
            <a:avLst/>
          </a:prstGeom>
          <a:gradFill flip="none" rotWithShape="1">
            <a:gsLst>
              <a:gs pos="27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rgbClr val="6E4B1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5286380" y="2428868"/>
            <a:ext cx="571472" cy="2357454"/>
          </a:xfrm>
          <a:prstGeom prst="donut">
            <a:avLst/>
          </a:prstGeom>
          <a:gradFill flip="none" rotWithShape="1">
            <a:gsLst>
              <a:gs pos="27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rgbClr val="6E4B1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5500694" y="2428868"/>
            <a:ext cx="571472" cy="2357454"/>
          </a:xfrm>
          <a:prstGeom prst="donut">
            <a:avLst/>
          </a:prstGeom>
          <a:gradFill flip="none" rotWithShape="1">
            <a:gsLst>
              <a:gs pos="27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rgbClr val="6E4B1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5715040" y="2428868"/>
            <a:ext cx="571472" cy="2357454"/>
          </a:xfrm>
          <a:prstGeom prst="donut">
            <a:avLst/>
          </a:prstGeom>
          <a:gradFill flip="none" rotWithShape="1">
            <a:gsLst>
              <a:gs pos="27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rgbClr val="6E4B1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>
            <a:off x="6000760" y="2428868"/>
            <a:ext cx="571472" cy="2357454"/>
          </a:xfrm>
          <a:prstGeom prst="donut">
            <a:avLst/>
          </a:prstGeom>
          <a:gradFill flip="none" rotWithShape="1">
            <a:gsLst>
              <a:gs pos="27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rgbClr val="6E4B1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>
            <a:off x="6215074" y="2428868"/>
            <a:ext cx="571472" cy="2357454"/>
          </a:xfrm>
          <a:prstGeom prst="donut">
            <a:avLst/>
          </a:prstGeom>
          <a:gradFill flip="none" rotWithShape="1">
            <a:gsLst>
              <a:gs pos="27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rgbClr val="6E4B1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>
            <a:off x="6429420" y="2428868"/>
            <a:ext cx="571472" cy="2357454"/>
          </a:xfrm>
          <a:prstGeom prst="donut">
            <a:avLst/>
          </a:prstGeom>
          <a:gradFill flip="none" rotWithShape="1">
            <a:gsLst>
              <a:gs pos="27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rgbClr val="6E4B1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>
            <a:off x="6715140" y="2428868"/>
            <a:ext cx="571472" cy="2357454"/>
          </a:xfrm>
          <a:prstGeom prst="donut">
            <a:avLst/>
          </a:prstGeom>
          <a:gradFill flip="none" rotWithShape="1">
            <a:gsLst>
              <a:gs pos="27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rgbClr val="6E4B1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>
            <a:off x="6929454" y="2428868"/>
            <a:ext cx="571472" cy="2357454"/>
          </a:xfrm>
          <a:prstGeom prst="donut">
            <a:avLst/>
          </a:prstGeom>
          <a:gradFill flip="none" rotWithShape="1">
            <a:gsLst>
              <a:gs pos="27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rgbClr val="6E4B1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>
            <a:off x="7143800" y="2428868"/>
            <a:ext cx="571472" cy="2357454"/>
          </a:xfrm>
          <a:prstGeom prst="donut">
            <a:avLst/>
          </a:prstGeom>
          <a:gradFill flip="none" rotWithShape="1">
            <a:gsLst>
              <a:gs pos="27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rgbClr val="6E4B1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nillo"/>
          <p:cNvSpPr/>
          <p:nvPr/>
        </p:nvSpPr>
        <p:spPr>
          <a:xfrm>
            <a:off x="7429520" y="2428868"/>
            <a:ext cx="571472" cy="2357454"/>
          </a:xfrm>
          <a:prstGeom prst="donut">
            <a:avLst/>
          </a:prstGeom>
          <a:gradFill flip="none" rotWithShape="1">
            <a:gsLst>
              <a:gs pos="27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rgbClr val="6E4B1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nillo"/>
          <p:cNvSpPr/>
          <p:nvPr/>
        </p:nvSpPr>
        <p:spPr>
          <a:xfrm>
            <a:off x="7643834" y="2428868"/>
            <a:ext cx="571472" cy="2357454"/>
          </a:xfrm>
          <a:prstGeom prst="donut">
            <a:avLst/>
          </a:prstGeom>
          <a:gradFill flip="none" rotWithShape="1">
            <a:gsLst>
              <a:gs pos="27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rgbClr val="6E4B1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nillo"/>
          <p:cNvSpPr/>
          <p:nvPr/>
        </p:nvSpPr>
        <p:spPr>
          <a:xfrm>
            <a:off x="7858180" y="2428868"/>
            <a:ext cx="571472" cy="2357454"/>
          </a:xfrm>
          <a:prstGeom prst="donut">
            <a:avLst/>
          </a:prstGeom>
          <a:gradFill flip="none" rotWithShape="1">
            <a:gsLst>
              <a:gs pos="27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rgbClr val="6E4B1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Anillo"/>
          <p:cNvSpPr/>
          <p:nvPr/>
        </p:nvSpPr>
        <p:spPr>
          <a:xfrm>
            <a:off x="8143900" y="2428868"/>
            <a:ext cx="571472" cy="2357454"/>
          </a:xfrm>
          <a:prstGeom prst="donut">
            <a:avLst/>
          </a:prstGeom>
          <a:gradFill flip="none" rotWithShape="1">
            <a:gsLst>
              <a:gs pos="27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rgbClr val="6E4B1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Anillo"/>
          <p:cNvSpPr/>
          <p:nvPr/>
        </p:nvSpPr>
        <p:spPr>
          <a:xfrm>
            <a:off x="8358214" y="2428868"/>
            <a:ext cx="571472" cy="2357454"/>
          </a:xfrm>
          <a:prstGeom prst="donut">
            <a:avLst/>
          </a:prstGeom>
          <a:gradFill flip="none" rotWithShape="1">
            <a:gsLst>
              <a:gs pos="27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rgbClr val="6E4B1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Anillo"/>
          <p:cNvSpPr/>
          <p:nvPr/>
        </p:nvSpPr>
        <p:spPr>
          <a:xfrm>
            <a:off x="8643966" y="2428868"/>
            <a:ext cx="571472" cy="2357454"/>
          </a:xfrm>
          <a:prstGeom prst="donut">
            <a:avLst/>
          </a:prstGeom>
          <a:gradFill flip="none" rotWithShape="1">
            <a:gsLst>
              <a:gs pos="27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rgbClr val="6E4B1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2" name="41 Rectángulo"/>
          <p:cNvSpPr/>
          <p:nvPr/>
        </p:nvSpPr>
        <p:spPr>
          <a:xfrm>
            <a:off x="-642974" y="-571528"/>
            <a:ext cx="10429948" cy="8072494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0" fill="hold">
                            <p:stCondLst>
                              <p:cond delay="3000"/>
                            </p:stCondLst>
                            <p:childTnLst>
                              <p:par>
                                <p:cTn id="23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6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gradFill flip="none" rotWithShape="1">
            <a:gsLst>
              <a:gs pos="0">
                <a:schemeClr val="bg1"/>
              </a:gs>
              <a:gs pos="50000">
                <a:srgbClr val="7F561F">
                  <a:shade val="67500"/>
                  <a:satMod val="115000"/>
                </a:srgbClr>
              </a:gs>
              <a:gs pos="100000">
                <a:srgbClr val="7F561F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01moonpie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7858" y="0"/>
            <a:ext cx="9161858" cy="6858000"/>
          </a:xfrm>
          <a:prstGeom prst="rect">
            <a:avLst/>
          </a:prstGeom>
        </p:spPr>
      </p:pic>
      <p:pic>
        <p:nvPicPr>
          <p:cNvPr id="46" name="45 Imagen" descr="circle-447982_640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rcRect r="4651"/>
          <a:stretch>
            <a:fillRect/>
          </a:stretch>
        </p:blipFill>
        <p:spPr>
          <a:xfrm>
            <a:off x="3286116" y="0"/>
            <a:ext cx="1285884" cy="134861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7" name="46 Imagen" descr="circle-447982_640.png"/>
          <p:cNvPicPr>
            <a:picLocks noChangeAspect="1"/>
          </p:cNvPicPr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rcRect r="4651"/>
          <a:stretch>
            <a:fillRect/>
          </a:stretch>
        </p:blipFill>
        <p:spPr>
          <a:xfrm flipH="1">
            <a:off x="4572000" y="0"/>
            <a:ext cx="1276360" cy="134861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8" name="47 Imagen" descr="circle-447982_640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rcRect r="4651"/>
          <a:stretch>
            <a:fillRect/>
          </a:stretch>
        </p:blipFill>
        <p:spPr>
          <a:xfrm>
            <a:off x="3286116" y="1285860"/>
            <a:ext cx="1285884" cy="134861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9" name="48 Imagen" descr="circle-447982_640.png"/>
          <p:cNvPicPr>
            <a:picLocks noChangeAspect="1"/>
          </p:cNvPicPr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rcRect r="4651"/>
          <a:stretch>
            <a:fillRect/>
          </a:stretch>
        </p:blipFill>
        <p:spPr>
          <a:xfrm flipH="1">
            <a:off x="4572000" y="1285860"/>
            <a:ext cx="1276360" cy="134861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0" name="49 Imagen" descr="circle-447982_640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rcRect r="4651"/>
          <a:stretch>
            <a:fillRect/>
          </a:stretch>
        </p:blipFill>
        <p:spPr>
          <a:xfrm>
            <a:off x="3214678" y="2500330"/>
            <a:ext cx="1285884" cy="134861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1" name="50 Imagen" descr="circle-447982_640.png"/>
          <p:cNvPicPr>
            <a:picLocks noChangeAspect="1"/>
          </p:cNvPicPr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rcRect r="4651"/>
          <a:stretch>
            <a:fillRect/>
          </a:stretch>
        </p:blipFill>
        <p:spPr>
          <a:xfrm flipH="1">
            <a:off x="4500562" y="2500330"/>
            <a:ext cx="1276360" cy="134861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2" name="51 Imagen" descr="circle-447982_640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rcRect r="4651"/>
          <a:stretch>
            <a:fillRect/>
          </a:stretch>
        </p:blipFill>
        <p:spPr>
          <a:xfrm>
            <a:off x="3214678" y="3786190"/>
            <a:ext cx="1285884" cy="134861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3" name="52 Imagen" descr="circle-447982_640.png"/>
          <p:cNvPicPr>
            <a:picLocks noChangeAspect="1"/>
          </p:cNvPicPr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rcRect r="4651"/>
          <a:stretch>
            <a:fillRect/>
          </a:stretch>
        </p:blipFill>
        <p:spPr>
          <a:xfrm flipH="1">
            <a:off x="4500562" y="3714752"/>
            <a:ext cx="1276360" cy="134861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4" name="53 Imagen" descr="circle-447982_640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rcRect r="4651"/>
          <a:stretch>
            <a:fillRect/>
          </a:stretch>
        </p:blipFill>
        <p:spPr>
          <a:xfrm>
            <a:off x="3214678" y="5000636"/>
            <a:ext cx="1285884" cy="134861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5" name="54 Imagen" descr="circle-447982_640.png"/>
          <p:cNvPicPr>
            <a:picLocks noChangeAspect="1"/>
          </p:cNvPicPr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rcRect r="4651"/>
          <a:stretch>
            <a:fillRect/>
          </a:stretch>
        </p:blipFill>
        <p:spPr>
          <a:xfrm flipH="1">
            <a:off x="4500562" y="5000636"/>
            <a:ext cx="1276360" cy="134861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4" name="13 Rectángulo"/>
          <p:cNvSpPr/>
          <p:nvPr/>
        </p:nvSpPr>
        <p:spPr>
          <a:xfrm>
            <a:off x="-642974" y="-571528"/>
            <a:ext cx="10429948" cy="8072494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01_postres_losjandalos_caterin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1" cy="6858000"/>
          </a:xfrm>
          <a:prstGeom prst="rect">
            <a:avLst/>
          </a:prstGeom>
        </p:spPr>
      </p:pic>
      <p:sp>
        <p:nvSpPr>
          <p:cNvPr id="4" name="3 Luna"/>
          <p:cNvSpPr/>
          <p:nvPr/>
        </p:nvSpPr>
        <p:spPr>
          <a:xfrm rot="12938070">
            <a:off x="540017" y="1771209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9194214">
            <a:off x="433956" y="3227267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778328">
            <a:off x="7791668" y="3149983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9595986">
            <a:off x="7747003" y="1709219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778328">
            <a:off x="7114462" y="3149982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9595986">
            <a:off x="7069797" y="1709218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12938070">
            <a:off x="1182925" y="1771210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9194214">
            <a:off x="1076864" y="3227268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2938070">
            <a:off x="1754429" y="1771210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9194214">
            <a:off x="1648368" y="3227268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778328">
            <a:off x="6542958" y="3149983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19595986">
            <a:off x="6498293" y="1709219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12938070">
            <a:off x="2325967" y="1771207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9194214">
            <a:off x="2219906" y="3227265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rot="12938070">
            <a:off x="2968875" y="1771208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rot="9194214">
            <a:off x="2862814" y="3227266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rot="12938070">
            <a:off x="3540379" y="1771208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rot="9194214">
            <a:off x="3434318" y="3227266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 rot="1778328">
            <a:off x="6042893" y="3149984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rot="19595986">
            <a:off x="5998228" y="1709220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 rot="1778328">
            <a:off x="5490671" y="3149982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 rot="19595986">
            <a:off x="5463898" y="1709219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una"/>
          <p:cNvSpPr/>
          <p:nvPr/>
        </p:nvSpPr>
        <p:spPr>
          <a:xfrm rot="1778328">
            <a:off x="4919168" y="3149982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una"/>
          <p:cNvSpPr/>
          <p:nvPr/>
        </p:nvSpPr>
        <p:spPr>
          <a:xfrm rot="19595986">
            <a:off x="5035270" y="1709219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-642974" y="-571528"/>
            <a:ext cx="10429948" cy="8072494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6857999"/>
          </a:xfrm>
          <a:solidFill>
            <a:srgbClr val="68471A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15-02-14+13.53.0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" y="0"/>
            <a:ext cx="9143998" cy="6858000"/>
          </a:xfrm>
          <a:prstGeom prst="rect">
            <a:avLst/>
          </a:prstGeom>
        </p:spPr>
      </p:pic>
      <p:sp>
        <p:nvSpPr>
          <p:cNvPr id="10" name="9 Onda"/>
          <p:cNvSpPr/>
          <p:nvPr/>
        </p:nvSpPr>
        <p:spPr>
          <a:xfrm flipV="1">
            <a:off x="2285984" y="0"/>
            <a:ext cx="2286016" cy="7143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 w="3175">
            <a:solidFill>
              <a:srgbClr val="C18243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flipH="1" flipV="1">
            <a:off x="4572000" y="0"/>
            <a:ext cx="2357454" cy="7143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 w="3175">
            <a:solidFill>
              <a:srgbClr val="C18243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flipV="1">
            <a:off x="2285984" y="642918"/>
            <a:ext cx="2286016" cy="7143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 w="3175">
            <a:solidFill>
              <a:srgbClr val="C18243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flipH="1" flipV="1">
            <a:off x="4572000" y="642918"/>
            <a:ext cx="2357454" cy="7143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 w="3175">
            <a:solidFill>
              <a:srgbClr val="C18243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flipV="1">
            <a:off x="2285984" y="1357322"/>
            <a:ext cx="2286016" cy="7143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 w="3175">
            <a:solidFill>
              <a:srgbClr val="C18243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flipH="1" flipV="1">
            <a:off x="4572000" y="1357322"/>
            <a:ext cx="2357454" cy="7143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 w="3175">
            <a:solidFill>
              <a:srgbClr val="C18243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flipV="1">
            <a:off x="2285984" y="2000240"/>
            <a:ext cx="2286016" cy="7143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 w="3175">
            <a:solidFill>
              <a:srgbClr val="C18243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flipH="1" flipV="1">
            <a:off x="4572000" y="2000240"/>
            <a:ext cx="2357454" cy="7143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 w="3175">
            <a:solidFill>
              <a:srgbClr val="C18243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flipV="1">
            <a:off x="2357422" y="2643206"/>
            <a:ext cx="2286016" cy="7143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 w="3175">
            <a:solidFill>
              <a:srgbClr val="C18243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flipH="1" flipV="1">
            <a:off x="4643438" y="2643206"/>
            <a:ext cx="2357454" cy="7143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 w="3175">
            <a:solidFill>
              <a:srgbClr val="C18243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flipV="1">
            <a:off x="2357422" y="3286124"/>
            <a:ext cx="2286016" cy="7143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 w="3175">
            <a:solidFill>
              <a:srgbClr val="C18243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 flipH="1" flipV="1">
            <a:off x="4643438" y="3286124"/>
            <a:ext cx="2357454" cy="7143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 w="3175">
            <a:solidFill>
              <a:srgbClr val="C18243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flipV="1">
            <a:off x="2357422" y="4000528"/>
            <a:ext cx="2286016" cy="7143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 w="3175">
            <a:solidFill>
              <a:srgbClr val="C18243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 flipH="1" flipV="1">
            <a:off x="4643438" y="4000528"/>
            <a:ext cx="2357454" cy="7143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 w="3175">
            <a:solidFill>
              <a:srgbClr val="C18243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 flipV="1">
            <a:off x="2357422" y="4643446"/>
            <a:ext cx="2286016" cy="7143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 w="3175">
            <a:solidFill>
              <a:srgbClr val="C18243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Onda"/>
          <p:cNvSpPr/>
          <p:nvPr/>
        </p:nvSpPr>
        <p:spPr>
          <a:xfrm flipH="1" flipV="1">
            <a:off x="4643438" y="4643446"/>
            <a:ext cx="2357454" cy="7143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 w="3175">
            <a:solidFill>
              <a:srgbClr val="C18243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Onda"/>
          <p:cNvSpPr/>
          <p:nvPr/>
        </p:nvSpPr>
        <p:spPr>
          <a:xfrm flipV="1">
            <a:off x="2357422" y="5286412"/>
            <a:ext cx="2286016" cy="7143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 w="3175">
            <a:solidFill>
              <a:srgbClr val="C18243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Onda"/>
          <p:cNvSpPr/>
          <p:nvPr/>
        </p:nvSpPr>
        <p:spPr>
          <a:xfrm flipH="1" flipV="1">
            <a:off x="4643438" y="5286412"/>
            <a:ext cx="2357454" cy="7143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 w="3175">
            <a:solidFill>
              <a:srgbClr val="C18243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Onda"/>
          <p:cNvSpPr/>
          <p:nvPr/>
        </p:nvSpPr>
        <p:spPr>
          <a:xfrm flipV="1">
            <a:off x="2357422" y="5929330"/>
            <a:ext cx="2286016" cy="7143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 w="3175">
            <a:solidFill>
              <a:srgbClr val="C18243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Onda"/>
          <p:cNvSpPr/>
          <p:nvPr/>
        </p:nvSpPr>
        <p:spPr>
          <a:xfrm flipH="1" flipV="1">
            <a:off x="4643438" y="5929330"/>
            <a:ext cx="2357454" cy="7143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 w="3175">
            <a:solidFill>
              <a:srgbClr val="C18243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-642974" y="-571528"/>
            <a:ext cx="10429948" cy="8072494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6000"/>
                            </p:stCondLst>
                            <p:childTnLst>
                              <p:par>
                                <p:cTn id="129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1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1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1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1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2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2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2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2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2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3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3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3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4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4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4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4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4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olidFill>
            <a:srgbClr val="432E1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98a8858039b7c92b0c211cc4145a7ca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4" name="3 Paralelogramo"/>
          <p:cNvSpPr/>
          <p:nvPr/>
        </p:nvSpPr>
        <p:spPr>
          <a:xfrm>
            <a:off x="3500430" y="0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8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flipH="1">
            <a:off x="4572000" y="0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8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 flipH="1">
            <a:off x="2500298" y="0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8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>
            <a:off x="5643570" y="0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8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1428728" y="0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8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flipH="1">
            <a:off x="428596" y="0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8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 flipH="1">
            <a:off x="6643702" y="0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8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>
            <a:off x="7715272" y="0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8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>
            <a:off x="3500430" y="785794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8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flipH="1">
            <a:off x="4572000" y="785794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8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 flipH="1">
            <a:off x="2500298" y="785794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8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>
            <a:off x="5643570" y="785794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8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>
            <a:off x="1428728" y="785794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8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 flipH="1">
            <a:off x="428596" y="785794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8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 flipH="1">
            <a:off x="6643702" y="785794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8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>
            <a:off x="7715272" y="785794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8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aralelogramo"/>
          <p:cNvSpPr/>
          <p:nvPr/>
        </p:nvSpPr>
        <p:spPr>
          <a:xfrm>
            <a:off x="3500430" y="1571636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8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Paralelogramo"/>
          <p:cNvSpPr/>
          <p:nvPr/>
        </p:nvSpPr>
        <p:spPr>
          <a:xfrm flipH="1">
            <a:off x="4572000" y="1571636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8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Paralelogramo"/>
          <p:cNvSpPr/>
          <p:nvPr/>
        </p:nvSpPr>
        <p:spPr>
          <a:xfrm flipH="1">
            <a:off x="2500298" y="1571636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8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Paralelogramo"/>
          <p:cNvSpPr/>
          <p:nvPr/>
        </p:nvSpPr>
        <p:spPr>
          <a:xfrm>
            <a:off x="5643570" y="1571636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8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Paralelogramo"/>
          <p:cNvSpPr/>
          <p:nvPr/>
        </p:nvSpPr>
        <p:spPr>
          <a:xfrm>
            <a:off x="1428728" y="1571636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8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Paralelogramo"/>
          <p:cNvSpPr/>
          <p:nvPr/>
        </p:nvSpPr>
        <p:spPr>
          <a:xfrm flipH="1">
            <a:off x="428596" y="1571636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8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Paralelogramo"/>
          <p:cNvSpPr/>
          <p:nvPr/>
        </p:nvSpPr>
        <p:spPr>
          <a:xfrm flipH="1">
            <a:off x="6643702" y="1571636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8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Paralelogramo"/>
          <p:cNvSpPr/>
          <p:nvPr/>
        </p:nvSpPr>
        <p:spPr>
          <a:xfrm>
            <a:off x="7715272" y="1571636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8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Paralelogramo"/>
          <p:cNvSpPr/>
          <p:nvPr/>
        </p:nvSpPr>
        <p:spPr>
          <a:xfrm>
            <a:off x="3500430" y="2357430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8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Paralelogramo"/>
          <p:cNvSpPr/>
          <p:nvPr/>
        </p:nvSpPr>
        <p:spPr>
          <a:xfrm flipH="1">
            <a:off x="4572000" y="2357430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8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Paralelogramo"/>
          <p:cNvSpPr/>
          <p:nvPr/>
        </p:nvSpPr>
        <p:spPr>
          <a:xfrm flipH="1">
            <a:off x="2500298" y="2357430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8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Paralelogramo"/>
          <p:cNvSpPr/>
          <p:nvPr/>
        </p:nvSpPr>
        <p:spPr>
          <a:xfrm>
            <a:off x="5643570" y="2357430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8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Paralelogramo"/>
          <p:cNvSpPr/>
          <p:nvPr/>
        </p:nvSpPr>
        <p:spPr>
          <a:xfrm>
            <a:off x="1428728" y="2357430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8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Paralelogramo"/>
          <p:cNvSpPr/>
          <p:nvPr/>
        </p:nvSpPr>
        <p:spPr>
          <a:xfrm flipH="1">
            <a:off x="428596" y="2357430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8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Paralelogramo"/>
          <p:cNvSpPr/>
          <p:nvPr/>
        </p:nvSpPr>
        <p:spPr>
          <a:xfrm flipH="1">
            <a:off x="6643702" y="2357430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8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Paralelogramo"/>
          <p:cNvSpPr/>
          <p:nvPr/>
        </p:nvSpPr>
        <p:spPr>
          <a:xfrm>
            <a:off x="7715272" y="2357430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8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Paralelogramo"/>
          <p:cNvSpPr/>
          <p:nvPr/>
        </p:nvSpPr>
        <p:spPr>
          <a:xfrm>
            <a:off x="3571868" y="3143272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8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Paralelogramo"/>
          <p:cNvSpPr/>
          <p:nvPr/>
        </p:nvSpPr>
        <p:spPr>
          <a:xfrm flipH="1">
            <a:off x="4643438" y="3143272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8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Paralelogramo"/>
          <p:cNvSpPr/>
          <p:nvPr/>
        </p:nvSpPr>
        <p:spPr>
          <a:xfrm flipH="1">
            <a:off x="2571736" y="3143272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8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Paralelogramo"/>
          <p:cNvSpPr/>
          <p:nvPr/>
        </p:nvSpPr>
        <p:spPr>
          <a:xfrm>
            <a:off x="5715008" y="3143272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8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Paralelogramo"/>
          <p:cNvSpPr/>
          <p:nvPr/>
        </p:nvSpPr>
        <p:spPr>
          <a:xfrm>
            <a:off x="1500166" y="3143272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8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Paralelogramo"/>
          <p:cNvSpPr/>
          <p:nvPr/>
        </p:nvSpPr>
        <p:spPr>
          <a:xfrm flipH="1">
            <a:off x="500034" y="3143272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8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Paralelogramo"/>
          <p:cNvSpPr/>
          <p:nvPr/>
        </p:nvSpPr>
        <p:spPr>
          <a:xfrm flipH="1">
            <a:off x="6715140" y="3143272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8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Paralelogramo"/>
          <p:cNvSpPr/>
          <p:nvPr/>
        </p:nvSpPr>
        <p:spPr>
          <a:xfrm>
            <a:off x="7786710" y="3143272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8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Paralelogramo"/>
          <p:cNvSpPr/>
          <p:nvPr/>
        </p:nvSpPr>
        <p:spPr>
          <a:xfrm>
            <a:off x="3571868" y="3929066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8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Paralelogramo"/>
          <p:cNvSpPr/>
          <p:nvPr/>
        </p:nvSpPr>
        <p:spPr>
          <a:xfrm flipH="1">
            <a:off x="4643438" y="3929066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8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Paralelogramo"/>
          <p:cNvSpPr/>
          <p:nvPr/>
        </p:nvSpPr>
        <p:spPr>
          <a:xfrm flipH="1">
            <a:off x="2571736" y="3929066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8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Paralelogramo"/>
          <p:cNvSpPr/>
          <p:nvPr/>
        </p:nvSpPr>
        <p:spPr>
          <a:xfrm>
            <a:off x="5715008" y="3929066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8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Paralelogramo"/>
          <p:cNvSpPr/>
          <p:nvPr/>
        </p:nvSpPr>
        <p:spPr>
          <a:xfrm>
            <a:off x="1500166" y="3929066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8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Paralelogramo"/>
          <p:cNvSpPr/>
          <p:nvPr/>
        </p:nvSpPr>
        <p:spPr>
          <a:xfrm flipH="1">
            <a:off x="500034" y="3929066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8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Paralelogramo"/>
          <p:cNvSpPr/>
          <p:nvPr/>
        </p:nvSpPr>
        <p:spPr>
          <a:xfrm flipH="1">
            <a:off x="6715140" y="3929066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8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Paralelogramo"/>
          <p:cNvSpPr/>
          <p:nvPr/>
        </p:nvSpPr>
        <p:spPr>
          <a:xfrm>
            <a:off x="7786710" y="3929066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8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Paralelogramo"/>
          <p:cNvSpPr/>
          <p:nvPr/>
        </p:nvSpPr>
        <p:spPr>
          <a:xfrm>
            <a:off x="3571868" y="4714908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8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Paralelogramo"/>
          <p:cNvSpPr/>
          <p:nvPr/>
        </p:nvSpPr>
        <p:spPr>
          <a:xfrm flipH="1">
            <a:off x="4643438" y="4714908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8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Paralelogramo"/>
          <p:cNvSpPr/>
          <p:nvPr/>
        </p:nvSpPr>
        <p:spPr>
          <a:xfrm flipH="1">
            <a:off x="2571736" y="4714908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8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Paralelogramo"/>
          <p:cNvSpPr/>
          <p:nvPr/>
        </p:nvSpPr>
        <p:spPr>
          <a:xfrm>
            <a:off x="5715008" y="4714908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8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Paralelogramo"/>
          <p:cNvSpPr/>
          <p:nvPr/>
        </p:nvSpPr>
        <p:spPr>
          <a:xfrm>
            <a:off x="1500166" y="4714908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8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Paralelogramo"/>
          <p:cNvSpPr/>
          <p:nvPr/>
        </p:nvSpPr>
        <p:spPr>
          <a:xfrm flipH="1">
            <a:off x="500034" y="4714908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8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Paralelogramo"/>
          <p:cNvSpPr/>
          <p:nvPr/>
        </p:nvSpPr>
        <p:spPr>
          <a:xfrm flipH="1">
            <a:off x="6715140" y="4714908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8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Paralelogramo"/>
          <p:cNvSpPr/>
          <p:nvPr/>
        </p:nvSpPr>
        <p:spPr>
          <a:xfrm>
            <a:off x="7786710" y="4714908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8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Paralelogramo"/>
          <p:cNvSpPr/>
          <p:nvPr/>
        </p:nvSpPr>
        <p:spPr>
          <a:xfrm>
            <a:off x="3571868" y="5500702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8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Paralelogramo"/>
          <p:cNvSpPr/>
          <p:nvPr/>
        </p:nvSpPr>
        <p:spPr>
          <a:xfrm flipH="1">
            <a:off x="4643438" y="5500702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8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Paralelogramo"/>
          <p:cNvSpPr/>
          <p:nvPr/>
        </p:nvSpPr>
        <p:spPr>
          <a:xfrm flipH="1">
            <a:off x="2571736" y="5500702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8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Paralelogramo"/>
          <p:cNvSpPr/>
          <p:nvPr/>
        </p:nvSpPr>
        <p:spPr>
          <a:xfrm>
            <a:off x="5715008" y="5500702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8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Paralelogramo"/>
          <p:cNvSpPr/>
          <p:nvPr/>
        </p:nvSpPr>
        <p:spPr>
          <a:xfrm>
            <a:off x="1500166" y="5500702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8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Paralelogramo"/>
          <p:cNvSpPr/>
          <p:nvPr/>
        </p:nvSpPr>
        <p:spPr>
          <a:xfrm flipH="1">
            <a:off x="500034" y="5500702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8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9" name="68 Paralelogramo"/>
          <p:cNvSpPr/>
          <p:nvPr/>
        </p:nvSpPr>
        <p:spPr>
          <a:xfrm flipH="1">
            <a:off x="6715140" y="5500702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8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0" name="69 Paralelogramo"/>
          <p:cNvSpPr/>
          <p:nvPr/>
        </p:nvSpPr>
        <p:spPr>
          <a:xfrm>
            <a:off x="7786710" y="5500702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8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1" name="70 Rectángulo"/>
          <p:cNvSpPr/>
          <p:nvPr/>
        </p:nvSpPr>
        <p:spPr>
          <a:xfrm>
            <a:off x="-642974" y="-571528"/>
            <a:ext cx="10429948" cy="8072494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7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9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1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1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3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5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7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9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1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3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5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7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9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1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3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5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5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7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9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1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2" fill="hold">
                            <p:stCondLst>
                              <p:cond delay="3000"/>
                            </p:stCondLst>
                            <p:childTnLst>
                              <p:par>
                                <p:cTn id="393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4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5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8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9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2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6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0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1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4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5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8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9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9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2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3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6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7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0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1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4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5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8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9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2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3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2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3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6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7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0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1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4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5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4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5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8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9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2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3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6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7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0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1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4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5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8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9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2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3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6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7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0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1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0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1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4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5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8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9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2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3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7" grpId="0" animBg="1"/>
      <p:bldP spid="57" grpId="1" animBg="1"/>
      <p:bldP spid="57" grpId="2" animBg="1"/>
      <p:bldP spid="57" grpId="3" animBg="1"/>
      <p:bldP spid="58" grpId="0" animBg="1"/>
      <p:bldP spid="58" grpId="1" animBg="1"/>
      <p:bldP spid="58" grpId="2" animBg="1"/>
      <p:bldP spid="58" grpId="3" animBg="1"/>
      <p:bldP spid="59" grpId="0" animBg="1"/>
      <p:bldP spid="59" grpId="1" animBg="1"/>
      <p:bldP spid="59" grpId="2" animBg="1"/>
      <p:bldP spid="59" grpId="3" animBg="1"/>
      <p:bldP spid="60" grpId="0" animBg="1"/>
      <p:bldP spid="60" grpId="1" animBg="1"/>
      <p:bldP spid="60" grpId="2" animBg="1"/>
      <p:bldP spid="60" grpId="3" animBg="1"/>
      <p:bldP spid="61" grpId="0" animBg="1"/>
      <p:bldP spid="61" grpId="1" animBg="1"/>
      <p:bldP spid="61" grpId="2" animBg="1"/>
      <p:bldP spid="61" grpId="3" animBg="1"/>
      <p:bldP spid="62" grpId="0" animBg="1"/>
      <p:bldP spid="62" grpId="1" animBg="1"/>
      <p:bldP spid="62" grpId="2" animBg="1"/>
      <p:bldP spid="62" grpId="3" animBg="1"/>
      <p:bldP spid="63" grpId="0" animBg="1"/>
      <p:bldP spid="63" grpId="1" animBg="1"/>
      <p:bldP spid="63" grpId="2" animBg="1"/>
      <p:bldP spid="63" grpId="3" animBg="1"/>
      <p:bldP spid="64" grpId="0" animBg="1"/>
      <p:bldP spid="64" grpId="1" animBg="1"/>
      <p:bldP spid="64" grpId="2" animBg="1"/>
      <p:bldP spid="64" grpId="3" animBg="1"/>
      <p:bldP spid="65" grpId="0" animBg="1"/>
      <p:bldP spid="65" grpId="1" animBg="1"/>
      <p:bldP spid="65" grpId="2" animBg="1"/>
      <p:bldP spid="65" grpId="3" animBg="1"/>
      <p:bldP spid="66" grpId="0" animBg="1"/>
      <p:bldP spid="66" grpId="1" animBg="1"/>
      <p:bldP spid="66" grpId="2" animBg="1"/>
      <p:bldP spid="66" grpId="3" animBg="1"/>
      <p:bldP spid="67" grpId="0" animBg="1"/>
      <p:bldP spid="67" grpId="1" animBg="1"/>
      <p:bldP spid="67" grpId="2" animBg="1"/>
      <p:bldP spid="67" grpId="3" animBg="1"/>
      <p:bldP spid="68" grpId="0" animBg="1"/>
      <p:bldP spid="68" grpId="1" animBg="1"/>
      <p:bldP spid="68" grpId="2" animBg="1"/>
      <p:bldP spid="68" grpId="3" animBg="1"/>
      <p:bldP spid="69" grpId="0" animBg="1"/>
      <p:bldP spid="69" grpId="1" animBg="1"/>
      <p:bldP spid="69" grpId="2" animBg="1"/>
      <p:bldP spid="69" grpId="3" animBg="1"/>
      <p:bldP spid="70" grpId="0" animBg="1"/>
      <p:bldP spid="70" grpId="1" animBg="1"/>
      <p:bldP spid="70" grpId="2" animBg="1"/>
      <p:bldP spid="70" grpId="3" animBg="1"/>
      <p:bldP spid="7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1024x768_food-sweet-dessert-fruit-chocolate-pancak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3 Anillo"/>
          <p:cNvSpPr/>
          <p:nvPr/>
        </p:nvSpPr>
        <p:spPr>
          <a:xfrm>
            <a:off x="2571736" y="0"/>
            <a:ext cx="4071966" cy="714356"/>
          </a:xfrm>
          <a:prstGeom prst="donut">
            <a:avLst>
              <a:gd name="adj" fmla="val 15447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2571736" y="214290"/>
            <a:ext cx="4071966" cy="714356"/>
          </a:xfrm>
          <a:prstGeom prst="donut">
            <a:avLst>
              <a:gd name="adj" fmla="val 15447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571736" y="500042"/>
            <a:ext cx="4071966" cy="714356"/>
          </a:xfrm>
          <a:prstGeom prst="donut">
            <a:avLst>
              <a:gd name="adj" fmla="val 15447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571736" y="714356"/>
            <a:ext cx="4071966" cy="714356"/>
          </a:xfrm>
          <a:prstGeom prst="donut">
            <a:avLst>
              <a:gd name="adj" fmla="val 15447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571736" y="928670"/>
            <a:ext cx="4071966" cy="714356"/>
          </a:xfrm>
          <a:prstGeom prst="donut">
            <a:avLst>
              <a:gd name="adj" fmla="val 15447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571736" y="1214422"/>
            <a:ext cx="4071966" cy="714356"/>
          </a:xfrm>
          <a:prstGeom prst="donut">
            <a:avLst>
              <a:gd name="adj" fmla="val 15447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571736" y="1428736"/>
            <a:ext cx="4071966" cy="714356"/>
          </a:xfrm>
          <a:prstGeom prst="donut">
            <a:avLst>
              <a:gd name="adj" fmla="val 15447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2571736" y="1714488"/>
            <a:ext cx="4071966" cy="714356"/>
          </a:xfrm>
          <a:prstGeom prst="donut">
            <a:avLst>
              <a:gd name="adj" fmla="val 15447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2571736" y="2000240"/>
            <a:ext cx="4071966" cy="714356"/>
          </a:xfrm>
          <a:prstGeom prst="donut">
            <a:avLst>
              <a:gd name="adj" fmla="val 15447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2571736" y="2285992"/>
            <a:ext cx="4071966" cy="714356"/>
          </a:xfrm>
          <a:prstGeom prst="donut">
            <a:avLst>
              <a:gd name="adj" fmla="val 15447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2571736" y="2571744"/>
            <a:ext cx="4071966" cy="714356"/>
          </a:xfrm>
          <a:prstGeom prst="donut">
            <a:avLst>
              <a:gd name="adj" fmla="val 15447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2571736" y="2786058"/>
            <a:ext cx="4071966" cy="714356"/>
          </a:xfrm>
          <a:prstGeom prst="donut">
            <a:avLst>
              <a:gd name="adj" fmla="val 15447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2571736" y="3000372"/>
            <a:ext cx="4071966" cy="714356"/>
          </a:xfrm>
          <a:prstGeom prst="donut">
            <a:avLst>
              <a:gd name="adj" fmla="val 15447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2571736" y="3143272"/>
            <a:ext cx="4071966" cy="714356"/>
          </a:xfrm>
          <a:prstGeom prst="donut">
            <a:avLst>
              <a:gd name="adj" fmla="val 15447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2571736" y="3357562"/>
            <a:ext cx="4071966" cy="714356"/>
          </a:xfrm>
          <a:prstGeom prst="donut">
            <a:avLst>
              <a:gd name="adj" fmla="val 15447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2571736" y="3643314"/>
            <a:ext cx="4071966" cy="714356"/>
          </a:xfrm>
          <a:prstGeom prst="donut">
            <a:avLst>
              <a:gd name="adj" fmla="val 15447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2571736" y="3857628"/>
            <a:ext cx="4071966" cy="714356"/>
          </a:xfrm>
          <a:prstGeom prst="donut">
            <a:avLst>
              <a:gd name="adj" fmla="val 15447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2571736" y="4071942"/>
            <a:ext cx="4071966" cy="714356"/>
          </a:xfrm>
          <a:prstGeom prst="donut">
            <a:avLst>
              <a:gd name="adj" fmla="val 15447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2571736" y="4357694"/>
            <a:ext cx="4071966" cy="714356"/>
          </a:xfrm>
          <a:prstGeom prst="donut">
            <a:avLst>
              <a:gd name="adj" fmla="val 15447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2571736" y="4572008"/>
            <a:ext cx="4071966" cy="714356"/>
          </a:xfrm>
          <a:prstGeom prst="donut">
            <a:avLst>
              <a:gd name="adj" fmla="val 15447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2571736" y="4857760"/>
            <a:ext cx="4071966" cy="714356"/>
          </a:xfrm>
          <a:prstGeom prst="donut">
            <a:avLst>
              <a:gd name="adj" fmla="val 15447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2571736" y="5143512"/>
            <a:ext cx="4071966" cy="714356"/>
          </a:xfrm>
          <a:prstGeom prst="donut">
            <a:avLst>
              <a:gd name="adj" fmla="val 15447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2571736" y="5429264"/>
            <a:ext cx="4071966" cy="714356"/>
          </a:xfrm>
          <a:prstGeom prst="donut">
            <a:avLst>
              <a:gd name="adj" fmla="val 15447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2571736" y="5715016"/>
            <a:ext cx="4071966" cy="714356"/>
          </a:xfrm>
          <a:prstGeom prst="donut">
            <a:avLst>
              <a:gd name="adj" fmla="val 15447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>
            <a:off x="2571736" y="5929330"/>
            <a:ext cx="4071966" cy="714356"/>
          </a:xfrm>
          <a:prstGeom prst="donut">
            <a:avLst>
              <a:gd name="adj" fmla="val 15447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>
            <a:off x="2571736" y="6143644"/>
            <a:ext cx="4071966" cy="714356"/>
          </a:xfrm>
          <a:prstGeom prst="donut">
            <a:avLst>
              <a:gd name="adj" fmla="val 15447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Rectángulo"/>
          <p:cNvSpPr/>
          <p:nvPr/>
        </p:nvSpPr>
        <p:spPr>
          <a:xfrm>
            <a:off x="-642974" y="-571528"/>
            <a:ext cx="10429948" cy="8072494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5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1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5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7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9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olidFill>
            <a:srgbClr val="64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1680x11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3 Onda"/>
          <p:cNvSpPr/>
          <p:nvPr/>
        </p:nvSpPr>
        <p:spPr>
          <a:xfrm rot="16200000">
            <a:off x="3357542" y="714392"/>
            <a:ext cx="1928826" cy="5000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rot="16200000" flipV="1">
            <a:off x="3857632" y="714368"/>
            <a:ext cx="1928826" cy="5000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16200000">
            <a:off x="3357542" y="2286004"/>
            <a:ext cx="1928826" cy="5000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16200000" flipV="1">
            <a:off x="3857632" y="2285980"/>
            <a:ext cx="1928826" cy="5000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16200000">
            <a:off x="3357542" y="3857664"/>
            <a:ext cx="1928826" cy="5000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16200000" flipV="1">
            <a:off x="3857632" y="3857640"/>
            <a:ext cx="1928826" cy="5000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16200000">
            <a:off x="3357542" y="5429276"/>
            <a:ext cx="1928826" cy="5000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16200000" flipV="1">
            <a:off x="3857632" y="5429252"/>
            <a:ext cx="1928826" cy="5000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16200000">
            <a:off x="-357234" y="714392"/>
            <a:ext cx="1928826" cy="5000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16200000" flipV="1">
            <a:off x="142856" y="714368"/>
            <a:ext cx="1928826" cy="5000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16200000">
            <a:off x="-357234" y="2286004"/>
            <a:ext cx="1928826" cy="5000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16200000" flipV="1">
            <a:off x="142856" y="2285980"/>
            <a:ext cx="1928826" cy="5000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16200000">
            <a:off x="-357234" y="3857664"/>
            <a:ext cx="1928826" cy="5000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16200000" flipV="1">
            <a:off x="142856" y="3857640"/>
            <a:ext cx="1928826" cy="5000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16200000">
            <a:off x="-357234" y="5429276"/>
            <a:ext cx="1928826" cy="5000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rot="16200000" flipV="1">
            <a:off x="142856" y="5429252"/>
            <a:ext cx="1928826" cy="5000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rot="16200000">
            <a:off x="1500154" y="714392"/>
            <a:ext cx="1928826" cy="5000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 rot="16200000" flipV="1">
            <a:off x="2000244" y="714368"/>
            <a:ext cx="1928826" cy="5000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rot="16200000">
            <a:off x="1500154" y="2286004"/>
            <a:ext cx="1928826" cy="5000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 rot="16200000" flipV="1">
            <a:off x="2000244" y="2285980"/>
            <a:ext cx="1928826" cy="5000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 rot="16200000">
            <a:off x="1500154" y="3857664"/>
            <a:ext cx="1928826" cy="5000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Onda"/>
          <p:cNvSpPr/>
          <p:nvPr/>
        </p:nvSpPr>
        <p:spPr>
          <a:xfrm rot="16200000" flipV="1">
            <a:off x="2000244" y="3857640"/>
            <a:ext cx="1928826" cy="5000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Onda"/>
          <p:cNvSpPr/>
          <p:nvPr/>
        </p:nvSpPr>
        <p:spPr>
          <a:xfrm rot="16200000">
            <a:off x="1500154" y="5429276"/>
            <a:ext cx="1928826" cy="5000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Onda"/>
          <p:cNvSpPr/>
          <p:nvPr/>
        </p:nvSpPr>
        <p:spPr>
          <a:xfrm rot="16200000" flipV="1">
            <a:off x="2000244" y="5429252"/>
            <a:ext cx="1928826" cy="5000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Onda"/>
          <p:cNvSpPr/>
          <p:nvPr/>
        </p:nvSpPr>
        <p:spPr>
          <a:xfrm rot="16200000">
            <a:off x="7143756" y="714392"/>
            <a:ext cx="1928826" cy="5000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Onda"/>
          <p:cNvSpPr/>
          <p:nvPr/>
        </p:nvSpPr>
        <p:spPr>
          <a:xfrm rot="16200000" flipV="1">
            <a:off x="7643846" y="714368"/>
            <a:ext cx="1928826" cy="5000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Onda"/>
          <p:cNvSpPr/>
          <p:nvPr/>
        </p:nvSpPr>
        <p:spPr>
          <a:xfrm rot="16200000">
            <a:off x="7143756" y="2286004"/>
            <a:ext cx="1928826" cy="5000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Onda"/>
          <p:cNvSpPr/>
          <p:nvPr/>
        </p:nvSpPr>
        <p:spPr>
          <a:xfrm rot="16200000" flipV="1">
            <a:off x="7643846" y="2285980"/>
            <a:ext cx="1928826" cy="5000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Onda"/>
          <p:cNvSpPr/>
          <p:nvPr/>
        </p:nvSpPr>
        <p:spPr>
          <a:xfrm rot="16200000">
            <a:off x="7143756" y="3857664"/>
            <a:ext cx="1928826" cy="5000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Onda"/>
          <p:cNvSpPr/>
          <p:nvPr/>
        </p:nvSpPr>
        <p:spPr>
          <a:xfrm rot="16200000" flipV="1">
            <a:off x="7643846" y="3857640"/>
            <a:ext cx="1928826" cy="5000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Onda"/>
          <p:cNvSpPr/>
          <p:nvPr/>
        </p:nvSpPr>
        <p:spPr>
          <a:xfrm rot="16200000">
            <a:off x="7143756" y="5429276"/>
            <a:ext cx="1928826" cy="5000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Onda"/>
          <p:cNvSpPr/>
          <p:nvPr/>
        </p:nvSpPr>
        <p:spPr>
          <a:xfrm rot="16200000" flipV="1">
            <a:off x="7643846" y="5429252"/>
            <a:ext cx="1928826" cy="5000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Onda"/>
          <p:cNvSpPr/>
          <p:nvPr/>
        </p:nvSpPr>
        <p:spPr>
          <a:xfrm rot="16200000">
            <a:off x="5357806" y="714392"/>
            <a:ext cx="1928826" cy="5000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Onda"/>
          <p:cNvSpPr/>
          <p:nvPr/>
        </p:nvSpPr>
        <p:spPr>
          <a:xfrm rot="16200000" flipV="1">
            <a:off x="5857896" y="714368"/>
            <a:ext cx="1928826" cy="5000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Onda"/>
          <p:cNvSpPr/>
          <p:nvPr/>
        </p:nvSpPr>
        <p:spPr>
          <a:xfrm rot="16200000">
            <a:off x="5357806" y="2286004"/>
            <a:ext cx="1928826" cy="5000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Onda"/>
          <p:cNvSpPr/>
          <p:nvPr/>
        </p:nvSpPr>
        <p:spPr>
          <a:xfrm rot="16200000" flipV="1">
            <a:off x="5857896" y="2285980"/>
            <a:ext cx="1928826" cy="5000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Onda"/>
          <p:cNvSpPr/>
          <p:nvPr/>
        </p:nvSpPr>
        <p:spPr>
          <a:xfrm rot="16200000">
            <a:off x="5357806" y="3857664"/>
            <a:ext cx="1928826" cy="5000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Onda"/>
          <p:cNvSpPr/>
          <p:nvPr/>
        </p:nvSpPr>
        <p:spPr>
          <a:xfrm rot="16200000" flipV="1">
            <a:off x="5857896" y="3857640"/>
            <a:ext cx="1928826" cy="5000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Onda"/>
          <p:cNvSpPr/>
          <p:nvPr/>
        </p:nvSpPr>
        <p:spPr>
          <a:xfrm rot="16200000">
            <a:off x="5357806" y="5429276"/>
            <a:ext cx="1928826" cy="5000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Onda"/>
          <p:cNvSpPr/>
          <p:nvPr/>
        </p:nvSpPr>
        <p:spPr>
          <a:xfrm rot="16200000" flipV="1">
            <a:off x="5857896" y="5429252"/>
            <a:ext cx="1928826" cy="5000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-642974" y="-571528"/>
            <a:ext cx="10429948" cy="8072494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8" fill="hold">
                            <p:stCondLst>
                              <p:cond delay="5000"/>
                            </p:stCondLst>
                            <p:childTnLst>
                              <p:par>
                                <p:cTn id="24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2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6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8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8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0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2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4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6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8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0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2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4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6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8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0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2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4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6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8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gradFill flip="none" rotWithShape="1">
            <a:gsLst>
              <a:gs pos="0">
                <a:srgbClr val="FF9900"/>
              </a:gs>
              <a:gs pos="50000">
                <a:srgbClr val="6D380D">
                  <a:shade val="67500"/>
                  <a:satMod val="115000"/>
                </a:srgbClr>
              </a:gs>
              <a:gs pos="100000">
                <a:srgbClr val="6D380D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282d74fd72cb80a03ee7de18f789fde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4" name="3 Franja diagonal"/>
          <p:cNvSpPr/>
          <p:nvPr/>
        </p:nvSpPr>
        <p:spPr>
          <a:xfrm flipV="1">
            <a:off x="0" y="2643182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Franja diagonal"/>
          <p:cNvSpPr/>
          <p:nvPr/>
        </p:nvSpPr>
        <p:spPr>
          <a:xfrm>
            <a:off x="0" y="3429000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Franja diagonal"/>
          <p:cNvSpPr/>
          <p:nvPr/>
        </p:nvSpPr>
        <p:spPr>
          <a:xfrm flipV="1">
            <a:off x="8072462" y="2643182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Franja diagonal"/>
          <p:cNvSpPr/>
          <p:nvPr/>
        </p:nvSpPr>
        <p:spPr>
          <a:xfrm>
            <a:off x="8072462" y="3429000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Franja diagonal"/>
          <p:cNvSpPr/>
          <p:nvPr/>
        </p:nvSpPr>
        <p:spPr>
          <a:xfrm flipV="1">
            <a:off x="714348" y="2643182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Franja diagonal"/>
          <p:cNvSpPr/>
          <p:nvPr/>
        </p:nvSpPr>
        <p:spPr>
          <a:xfrm>
            <a:off x="714348" y="3429000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Franja diagonal"/>
          <p:cNvSpPr/>
          <p:nvPr/>
        </p:nvSpPr>
        <p:spPr>
          <a:xfrm flipV="1">
            <a:off x="1357322" y="2643182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Franja diagonal"/>
          <p:cNvSpPr/>
          <p:nvPr/>
        </p:nvSpPr>
        <p:spPr>
          <a:xfrm>
            <a:off x="1357322" y="3429000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Franja diagonal"/>
          <p:cNvSpPr/>
          <p:nvPr/>
        </p:nvSpPr>
        <p:spPr>
          <a:xfrm flipV="1">
            <a:off x="2071670" y="2643182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Franja diagonal"/>
          <p:cNvSpPr/>
          <p:nvPr/>
        </p:nvSpPr>
        <p:spPr>
          <a:xfrm>
            <a:off x="2071670" y="3429000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Franja diagonal"/>
          <p:cNvSpPr/>
          <p:nvPr/>
        </p:nvSpPr>
        <p:spPr>
          <a:xfrm flipV="1">
            <a:off x="2714644" y="2643182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Franja diagonal"/>
          <p:cNvSpPr/>
          <p:nvPr/>
        </p:nvSpPr>
        <p:spPr>
          <a:xfrm>
            <a:off x="2714644" y="3429000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Franja diagonal"/>
          <p:cNvSpPr/>
          <p:nvPr/>
        </p:nvSpPr>
        <p:spPr>
          <a:xfrm flipV="1">
            <a:off x="3428992" y="2643182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Franja diagonal"/>
          <p:cNvSpPr/>
          <p:nvPr/>
        </p:nvSpPr>
        <p:spPr>
          <a:xfrm>
            <a:off x="3428992" y="3429000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Franja diagonal"/>
          <p:cNvSpPr/>
          <p:nvPr/>
        </p:nvSpPr>
        <p:spPr>
          <a:xfrm flipV="1">
            <a:off x="4071966" y="2643182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Franja diagonal"/>
          <p:cNvSpPr/>
          <p:nvPr/>
        </p:nvSpPr>
        <p:spPr>
          <a:xfrm>
            <a:off x="4071966" y="3429000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Franja diagonal"/>
          <p:cNvSpPr/>
          <p:nvPr/>
        </p:nvSpPr>
        <p:spPr>
          <a:xfrm flipV="1">
            <a:off x="4786314" y="2643182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Franja diagonal"/>
          <p:cNvSpPr/>
          <p:nvPr/>
        </p:nvSpPr>
        <p:spPr>
          <a:xfrm>
            <a:off x="4786314" y="3429000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Franja diagonal"/>
          <p:cNvSpPr/>
          <p:nvPr/>
        </p:nvSpPr>
        <p:spPr>
          <a:xfrm flipV="1">
            <a:off x="5429288" y="2643182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Franja diagonal"/>
          <p:cNvSpPr/>
          <p:nvPr/>
        </p:nvSpPr>
        <p:spPr>
          <a:xfrm>
            <a:off x="5429288" y="3429000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Franja diagonal"/>
          <p:cNvSpPr/>
          <p:nvPr/>
        </p:nvSpPr>
        <p:spPr>
          <a:xfrm flipV="1">
            <a:off x="6143636" y="2643182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Franja diagonal"/>
          <p:cNvSpPr/>
          <p:nvPr/>
        </p:nvSpPr>
        <p:spPr>
          <a:xfrm>
            <a:off x="6143636" y="3429000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Franja diagonal"/>
          <p:cNvSpPr/>
          <p:nvPr/>
        </p:nvSpPr>
        <p:spPr>
          <a:xfrm flipV="1">
            <a:off x="6786610" y="2643182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Franja diagonal"/>
          <p:cNvSpPr/>
          <p:nvPr/>
        </p:nvSpPr>
        <p:spPr>
          <a:xfrm>
            <a:off x="6786610" y="3429000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Franja diagonal"/>
          <p:cNvSpPr/>
          <p:nvPr/>
        </p:nvSpPr>
        <p:spPr>
          <a:xfrm flipV="1">
            <a:off x="7429520" y="2643182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Franja diagonal"/>
          <p:cNvSpPr/>
          <p:nvPr/>
        </p:nvSpPr>
        <p:spPr>
          <a:xfrm>
            <a:off x="7429520" y="3429000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Franja diagonal"/>
          <p:cNvSpPr/>
          <p:nvPr/>
        </p:nvSpPr>
        <p:spPr>
          <a:xfrm flipV="1">
            <a:off x="0" y="785794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Franja diagonal"/>
          <p:cNvSpPr/>
          <p:nvPr/>
        </p:nvSpPr>
        <p:spPr>
          <a:xfrm>
            <a:off x="0" y="1571612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Franja diagonal"/>
          <p:cNvSpPr/>
          <p:nvPr/>
        </p:nvSpPr>
        <p:spPr>
          <a:xfrm flipV="1">
            <a:off x="8072462" y="785794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Franja diagonal"/>
          <p:cNvSpPr/>
          <p:nvPr/>
        </p:nvSpPr>
        <p:spPr>
          <a:xfrm>
            <a:off x="8072462" y="1571612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Franja diagonal"/>
          <p:cNvSpPr/>
          <p:nvPr/>
        </p:nvSpPr>
        <p:spPr>
          <a:xfrm flipV="1">
            <a:off x="714348" y="785794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Franja diagonal"/>
          <p:cNvSpPr/>
          <p:nvPr/>
        </p:nvSpPr>
        <p:spPr>
          <a:xfrm>
            <a:off x="714348" y="1571612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Franja diagonal"/>
          <p:cNvSpPr/>
          <p:nvPr/>
        </p:nvSpPr>
        <p:spPr>
          <a:xfrm flipV="1">
            <a:off x="1357322" y="785794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Franja diagonal"/>
          <p:cNvSpPr/>
          <p:nvPr/>
        </p:nvSpPr>
        <p:spPr>
          <a:xfrm>
            <a:off x="1357322" y="1571612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Franja diagonal"/>
          <p:cNvSpPr/>
          <p:nvPr/>
        </p:nvSpPr>
        <p:spPr>
          <a:xfrm flipV="1">
            <a:off x="2071670" y="785794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Franja diagonal"/>
          <p:cNvSpPr/>
          <p:nvPr/>
        </p:nvSpPr>
        <p:spPr>
          <a:xfrm>
            <a:off x="2071670" y="1571612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Franja diagonal"/>
          <p:cNvSpPr/>
          <p:nvPr/>
        </p:nvSpPr>
        <p:spPr>
          <a:xfrm flipV="1">
            <a:off x="2714644" y="785794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Franja diagonal"/>
          <p:cNvSpPr/>
          <p:nvPr/>
        </p:nvSpPr>
        <p:spPr>
          <a:xfrm>
            <a:off x="2714644" y="1571612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2" name="41 Franja diagonal"/>
          <p:cNvSpPr/>
          <p:nvPr/>
        </p:nvSpPr>
        <p:spPr>
          <a:xfrm flipV="1">
            <a:off x="3428992" y="785794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3" name="42 Franja diagonal"/>
          <p:cNvSpPr/>
          <p:nvPr/>
        </p:nvSpPr>
        <p:spPr>
          <a:xfrm>
            <a:off x="3428992" y="1571612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4" name="43 Franja diagonal"/>
          <p:cNvSpPr/>
          <p:nvPr/>
        </p:nvSpPr>
        <p:spPr>
          <a:xfrm flipV="1">
            <a:off x="4071966" y="785794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5" name="44 Franja diagonal"/>
          <p:cNvSpPr/>
          <p:nvPr/>
        </p:nvSpPr>
        <p:spPr>
          <a:xfrm>
            <a:off x="4071966" y="1571612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6" name="45 Franja diagonal"/>
          <p:cNvSpPr/>
          <p:nvPr/>
        </p:nvSpPr>
        <p:spPr>
          <a:xfrm flipV="1">
            <a:off x="4786314" y="785794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7" name="46 Franja diagonal"/>
          <p:cNvSpPr/>
          <p:nvPr/>
        </p:nvSpPr>
        <p:spPr>
          <a:xfrm>
            <a:off x="4786314" y="1571612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8" name="47 Franja diagonal"/>
          <p:cNvSpPr/>
          <p:nvPr/>
        </p:nvSpPr>
        <p:spPr>
          <a:xfrm flipV="1">
            <a:off x="5429288" y="785794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9" name="48 Franja diagonal"/>
          <p:cNvSpPr/>
          <p:nvPr/>
        </p:nvSpPr>
        <p:spPr>
          <a:xfrm>
            <a:off x="5429288" y="1571612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0" name="49 Franja diagonal"/>
          <p:cNvSpPr/>
          <p:nvPr/>
        </p:nvSpPr>
        <p:spPr>
          <a:xfrm flipV="1">
            <a:off x="6143636" y="785794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1" name="50 Franja diagonal"/>
          <p:cNvSpPr/>
          <p:nvPr/>
        </p:nvSpPr>
        <p:spPr>
          <a:xfrm>
            <a:off x="6143636" y="1571612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2" name="51 Franja diagonal"/>
          <p:cNvSpPr/>
          <p:nvPr/>
        </p:nvSpPr>
        <p:spPr>
          <a:xfrm flipV="1">
            <a:off x="6786610" y="785794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3" name="52 Franja diagonal"/>
          <p:cNvSpPr/>
          <p:nvPr/>
        </p:nvSpPr>
        <p:spPr>
          <a:xfrm>
            <a:off x="6786610" y="1571612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4" name="53 Franja diagonal"/>
          <p:cNvSpPr/>
          <p:nvPr/>
        </p:nvSpPr>
        <p:spPr>
          <a:xfrm flipV="1">
            <a:off x="7429520" y="785794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5" name="54 Franja diagonal"/>
          <p:cNvSpPr/>
          <p:nvPr/>
        </p:nvSpPr>
        <p:spPr>
          <a:xfrm>
            <a:off x="7429520" y="1571612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6" name="55 Franja diagonal"/>
          <p:cNvSpPr/>
          <p:nvPr/>
        </p:nvSpPr>
        <p:spPr>
          <a:xfrm flipV="1">
            <a:off x="0" y="4572008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7" name="56 Franja diagonal"/>
          <p:cNvSpPr/>
          <p:nvPr/>
        </p:nvSpPr>
        <p:spPr>
          <a:xfrm>
            <a:off x="0" y="5357826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8" name="57 Franja diagonal"/>
          <p:cNvSpPr/>
          <p:nvPr/>
        </p:nvSpPr>
        <p:spPr>
          <a:xfrm flipV="1">
            <a:off x="8072462" y="4572008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9" name="58 Franja diagonal"/>
          <p:cNvSpPr/>
          <p:nvPr/>
        </p:nvSpPr>
        <p:spPr>
          <a:xfrm>
            <a:off x="8072462" y="5357826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0" name="59 Franja diagonal"/>
          <p:cNvSpPr/>
          <p:nvPr/>
        </p:nvSpPr>
        <p:spPr>
          <a:xfrm flipV="1">
            <a:off x="714348" y="4572008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1" name="60 Franja diagonal"/>
          <p:cNvSpPr/>
          <p:nvPr/>
        </p:nvSpPr>
        <p:spPr>
          <a:xfrm>
            <a:off x="714348" y="5357826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2" name="61 Franja diagonal"/>
          <p:cNvSpPr/>
          <p:nvPr/>
        </p:nvSpPr>
        <p:spPr>
          <a:xfrm flipV="1">
            <a:off x="1357322" y="4572008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3" name="62 Franja diagonal"/>
          <p:cNvSpPr/>
          <p:nvPr/>
        </p:nvSpPr>
        <p:spPr>
          <a:xfrm>
            <a:off x="1357322" y="5357826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4" name="63 Franja diagonal"/>
          <p:cNvSpPr/>
          <p:nvPr/>
        </p:nvSpPr>
        <p:spPr>
          <a:xfrm flipV="1">
            <a:off x="2071670" y="4572008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5" name="64 Franja diagonal"/>
          <p:cNvSpPr/>
          <p:nvPr/>
        </p:nvSpPr>
        <p:spPr>
          <a:xfrm>
            <a:off x="2071670" y="5357826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6" name="65 Franja diagonal"/>
          <p:cNvSpPr/>
          <p:nvPr/>
        </p:nvSpPr>
        <p:spPr>
          <a:xfrm flipV="1">
            <a:off x="2714644" y="4572008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7" name="66 Franja diagonal"/>
          <p:cNvSpPr/>
          <p:nvPr/>
        </p:nvSpPr>
        <p:spPr>
          <a:xfrm>
            <a:off x="2714644" y="5357826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8" name="67 Franja diagonal"/>
          <p:cNvSpPr/>
          <p:nvPr/>
        </p:nvSpPr>
        <p:spPr>
          <a:xfrm flipV="1">
            <a:off x="3428992" y="4572008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9" name="68 Franja diagonal"/>
          <p:cNvSpPr/>
          <p:nvPr/>
        </p:nvSpPr>
        <p:spPr>
          <a:xfrm>
            <a:off x="3428992" y="5357826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0" name="69 Franja diagonal"/>
          <p:cNvSpPr/>
          <p:nvPr/>
        </p:nvSpPr>
        <p:spPr>
          <a:xfrm flipV="1">
            <a:off x="4071966" y="4572008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1" name="70 Franja diagonal"/>
          <p:cNvSpPr/>
          <p:nvPr/>
        </p:nvSpPr>
        <p:spPr>
          <a:xfrm>
            <a:off x="4071966" y="5357826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2" name="71 Franja diagonal"/>
          <p:cNvSpPr/>
          <p:nvPr/>
        </p:nvSpPr>
        <p:spPr>
          <a:xfrm flipV="1">
            <a:off x="4786314" y="4572008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3" name="72 Franja diagonal"/>
          <p:cNvSpPr/>
          <p:nvPr/>
        </p:nvSpPr>
        <p:spPr>
          <a:xfrm>
            <a:off x="4786314" y="5357826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4" name="73 Franja diagonal"/>
          <p:cNvSpPr/>
          <p:nvPr/>
        </p:nvSpPr>
        <p:spPr>
          <a:xfrm flipV="1">
            <a:off x="5429288" y="4572008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5" name="74 Franja diagonal"/>
          <p:cNvSpPr/>
          <p:nvPr/>
        </p:nvSpPr>
        <p:spPr>
          <a:xfrm>
            <a:off x="5429288" y="5357826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6" name="75 Franja diagonal"/>
          <p:cNvSpPr/>
          <p:nvPr/>
        </p:nvSpPr>
        <p:spPr>
          <a:xfrm flipV="1">
            <a:off x="6143636" y="4572008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7" name="76 Franja diagonal"/>
          <p:cNvSpPr/>
          <p:nvPr/>
        </p:nvSpPr>
        <p:spPr>
          <a:xfrm>
            <a:off x="6143636" y="5357826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8" name="77 Franja diagonal"/>
          <p:cNvSpPr/>
          <p:nvPr/>
        </p:nvSpPr>
        <p:spPr>
          <a:xfrm flipV="1">
            <a:off x="6786610" y="4572008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9" name="78 Franja diagonal"/>
          <p:cNvSpPr/>
          <p:nvPr/>
        </p:nvSpPr>
        <p:spPr>
          <a:xfrm>
            <a:off x="6786610" y="5357826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0" name="79 Franja diagonal"/>
          <p:cNvSpPr/>
          <p:nvPr/>
        </p:nvSpPr>
        <p:spPr>
          <a:xfrm flipV="1">
            <a:off x="7429520" y="4572008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1" name="80 Franja diagonal"/>
          <p:cNvSpPr/>
          <p:nvPr/>
        </p:nvSpPr>
        <p:spPr>
          <a:xfrm>
            <a:off x="7429520" y="5357826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2" name="81 Rectángulo"/>
          <p:cNvSpPr/>
          <p:nvPr/>
        </p:nvSpPr>
        <p:spPr>
          <a:xfrm>
            <a:off x="-642974" y="-571528"/>
            <a:ext cx="10429948" cy="8072494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0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4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2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6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4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8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6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0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4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8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9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1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5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1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3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5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7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9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1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5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7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9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1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3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5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7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9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1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3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5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7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9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1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3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5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7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9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1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3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5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7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9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1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3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5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7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0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1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4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5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8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9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2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3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6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7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0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1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4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5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8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9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2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3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6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7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0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1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4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5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8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9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2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3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6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7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0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1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4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5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8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9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2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3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6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7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0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1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4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5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8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9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2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3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6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7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0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1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4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5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8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9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2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3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6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7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0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1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4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5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8" dur="3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9" dur="3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2" dur="3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3" dur="3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6" dur="3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7" dur="3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9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  <p:bldP spid="44" grpId="0" animBg="1"/>
      <p:bldP spid="44" grpId="1" animBg="1"/>
      <p:bldP spid="44" grpId="2" animBg="1"/>
      <p:bldP spid="45" grpId="0" animBg="1"/>
      <p:bldP spid="45" grpId="1" animBg="1"/>
      <p:bldP spid="45" grpId="2" animBg="1"/>
      <p:bldP spid="46" grpId="0" animBg="1"/>
      <p:bldP spid="46" grpId="1" animBg="1"/>
      <p:bldP spid="46" grpId="2" animBg="1"/>
      <p:bldP spid="47" grpId="0" animBg="1"/>
      <p:bldP spid="47" grpId="1" animBg="1"/>
      <p:bldP spid="47" grpId="2" animBg="1"/>
      <p:bldP spid="48" grpId="0" animBg="1"/>
      <p:bldP spid="48" grpId="1" animBg="1"/>
      <p:bldP spid="48" grpId="2" animBg="1"/>
      <p:bldP spid="49" grpId="0" animBg="1"/>
      <p:bldP spid="49" grpId="1" animBg="1"/>
      <p:bldP spid="49" grpId="2" animBg="1"/>
      <p:bldP spid="50" grpId="0" animBg="1"/>
      <p:bldP spid="50" grpId="1" animBg="1"/>
      <p:bldP spid="50" grpId="2" animBg="1"/>
      <p:bldP spid="51" grpId="0" animBg="1"/>
      <p:bldP spid="51" grpId="1" animBg="1"/>
      <p:bldP spid="51" grpId="2" animBg="1"/>
      <p:bldP spid="52" grpId="0" animBg="1"/>
      <p:bldP spid="52" grpId="1" animBg="1"/>
      <p:bldP spid="52" grpId="2" animBg="1"/>
      <p:bldP spid="53" grpId="0" animBg="1"/>
      <p:bldP spid="53" grpId="1" animBg="1"/>
      <p:bldP spid="53" grpId="2" animBg="1"/>
      <p:bldP spid="54" grpId="0" animBg="1"/>
      <p:bldP spid="54" grpId="1" animBg="1"/>
      <p:bldP spid="54" grpId="2" animBg="1"/>
      <p:bldP spid="55" grpId="0" animBg="1"/>
      <p:bldP spid="55" grpId="1" animBg="1"/>
      <p:bldP spid="55" grpId="2" animBg="1"/>
      <p:bldP spid="56" grpId="0" animBg="1"/>
      <p:bldP spid="56" grpId="1" animBg="1"/>
      <p:bldP spid="56" grpId="2" animBg="1"/>
      <p:bldP spid="57" grpId="0" animBg="1"/>
      <p:bldP spid="57" grpId="1" animBg="1"/>
      <p:bldP spid="57" grpId="2" animBg="1"/>
      <p:bldP spid="58" grpId="0" animBg="1"/>
      <p:bldP spid="58" grpId="1" animBg="1"/>
      <p:bldP spid="58" grpId="2" animBg="1"/>
      <p:bldP spid="59" grpId="0" animBg="1"/>
      <p:bldP spid="59" grpId="1" animBg="1"/>
      <p:bldP spid="59" grpId="2" animBg="1"/>
      <p:bldP spid="60" grpId="0" animBg="1"/>
      <p:bldP spid="60" grpId="1" animBg="1"/>
      <p:bldP spid="60" grpId="2" animBg="1"/>
      <p:bldP spid="61" grpId="0" animBg="1"/>
      <p:bldP spid="61" grpId="1" animBg="1"/>
      <p:bldP spid="61" grpId="2" animBg="1"/>
      <p:bldP spid="62" grpId="0" animBg="1"/>
      <p:bldP spid="62" grpId="1" animBg="1"/>
      <p:bldP spid="62" grpId="2" animBg="1"/>
      <p:bldP spid="63" grpId="0" animBg="1"/>
      <p:bldP spid="63" grpId="1" animBg="1"/>
      <p:bldP spid="63" grpId="2" animBg="1"/>
      <p:bldP spid="64" grpId="0" animBg="1"/>
      <p:bldP spid="64" grpId="1" animBg="1"/>
      <p:bldP spid="64" grpId="2" animBg="1"/>
      <p:bldP spid="65" grpId="0" animBg="1"/>
      <p:bldP spid="65" grpId="1" animBg="1"/>
      <p:bldP spid="65" grpId="2" animBg="1"/>
      <p:bldP spid="66" grpId="0" animBg="1"/>
      <p:bldP spid="66" grpId="1" animBg="1"/>
      <p:bldP spid="66" grpId="2" animBg="1"/>
      <p:bldP spid="67" grpId="0" animBg="1"/>
      <p:bldP spid="67" grpId="1" animBg="1"/>
      <p:bldP spid="67" grpId="2" animBg="1"/>
      <p:bldP spid="68" grpId="0" animBg="1"/>
      <p:bldP spid="68" grpId="1" animBg="1"/>
      <p:bldP spid="68" grpId="2" animBg="1"/>
      <p:bldP spid="69" grpId="0" animBg="1"/>
      <p:bldP spid="69" grpId="1" animBg="1"/>
      <p:bldP spid="69" grpId="2" animBg="1"/>
      <p:bldP spid="70" grpId="0" animBg="1"/>
      <p:bldP spid="70" grpId="1" animBg="1"/>
      <p:bldP spid="70" grpId="2" animBg="1"/>
      <p:bldP spid="71" grpId="0" animBg="1"/>
      <p:bldP spid="71" grpId="1" animBg="1"/>
      <p:bldP spid="71" grpId="2" animBg="1"/>
      <p:bldP spid="72" grpId="0" animBg="1"/>
      <p:bldP spid="72" grpId="1" animBg="1"/>
      <p:bldP spid="72" grpId="2" animBg="1"/>
      <p:bldP spid="73" grpId="0" animBg="1"/>
      <p:bldP spid="73" grpId="1" animBg="1"/>
      <p:bldP spid="73" grpId="2" animBg="1"/>
      <p:bldP spid="74" grpId="0" animBg="1"/>
      <p:bldP spid="74" grpId="1" animBg="1"/>
      <p:bldP spid="74" grpId="2" animBg="1"/>
      <p:bldP spid="75" grpId="0" animBg="1"/>
      <p:bldP spid="75" grpId="1" animBg="1"/>
      <p:bldP spid="75" grpId="2" animBg="1"/>
      <p:bldP spid="76" grpId="0" animBg="1"/>
      <p:bldP spid="76" grpId="1" animBg="1"/>
      <p:bldP spid="76" grpId="2" animBg="1"/>
      <p:bldP spid="77" grpId="0" animBg="1"/>
      <p:bldP spid="77" grpId="1" animBg="1"/>
      <p:bldP spid="77" grpId="2" animBg="1"/>
      <p:bldP spid="78" grpId="0" animBg="1"/>
      <p:bldP spid="78" grpId="1" animBg="1"/>
      <p:bldP spid="78" grpId="2" animBg="1"/>
      <p:bldP spid="79" grpId="0" animBg="1"/>
      <p:bldP spid="79" grpId="1" animBg="1"/>
      <p:bldP spid="79" grpId="2" animBg="1"/>
      <p:bldP spid="80" grpId="0" animBg="1"/>
      <p:bldP spid="80" grpId="1" animBg="1"/>
      <p:bldP spid="80" grpId="2" animBg="1"/>
      <p:bldP spid="81" grpId="0" animBg="1"/>
      <p:bldP spid="81" grpId="1" animBg="1"/>
      <p:bldP spid="81" grpId="2" animBg="1"/>
      <p:bldP spid="8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olidFill>
            <a:srgbClr val="6E4B1C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73477b8b58e5301c36b595d46bb3572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sp>
        <p:nvSpPr>
          <p:cNvPr id="4" name="3 Lágrima"/>
          <p:cNvSpPr/>
          <p:nvPr/>
        </p:nvSpPr>
        <p:spPr>
          <a:xfrm rot="20903838">
            <a:off x="7817979" y="76559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20860058">
            <a:off x="7492762" y="732089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21020385">
            <a:off x="7065303" y="1304775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0903838">
            <a:off x="6719445" y="1862485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20676747">
            <a:off x="6382679" y="2669023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20708070">
            <a:off x="6065170" y="3422643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20678371">
            <a:off x="5739599" y="4026203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20827137">
            <a:off x="5369271" y="4655812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20777456">
            <a:off x="5088012" y="5231876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20413692">
            <a:off x="4817375" y="5915074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20600761">
            <a:off x="4603062" y="6438392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7514989">
            <a:off x="766894" y="129715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7514989">
            <a:off x="1052645" y="772633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7514989">
            <a:off x="1338399" y="1487014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17514989">
            <a:off x="1624147" y="2058541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17514989">
            <a:off x="1909898" y="2701459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17514989">
            <a:off x="2195652" y="3415840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 rot="17514989">
            <a:off x="2552846" y="4058804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ágrima"/>
          <p:cNvSpPr/>
          <p:nvPr/>
        </p:nvSpPr>
        <p:spPr>
          <a:xfrm rot="17514989">
            <a:off x="2838597" y="4701722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ágrima"/>
          <p:cNvSpPr/>
          <p:nvPr/>
        </p:nvSpPr>
        <p:spPr>
          <a:xfrm rot="17514989">
            <a:off x="3124351" y="5416103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ágrima"/>
          <p:cNvSpPr/>
          <p:nvPr/>
        </p:nvSpPr>
        <p:spPr>
          <a:xfrm rot="17514989">
            <a:off x="3410099" y="5987630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ágrima"/>
          <p:cNvSpPr/>
          <p:nvPr/>
        </p:nvSpPr>
        <p:spPr>
          <a:xfrm rot="17514989">
            <a:off x="3695852" y="6438392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ágrima"/>
          <p:cNvSpPr/>
          <p:nvPr/>
        </p:nvSpPr>
        <p:spPr>
          <a:xfrm rot="17514989">
            <a:off x="123982" y="2107823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ágrima"/>
          <p:cNvSpPr/>
          <p:nvPr/>
        </p:nvSpPr>
        <p:spPr>
          <a:xfrm rot="17514989">
            <a:off x="409733" y="2750741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ágrima"/>
          <p:cNvSpPr/>
          <p:nvPr/>
        </p:nvSpPr>
        <p:spPr>
          <a:xfrm rot="17514989">
            <a:off x="695487" y="3465122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ágrima"/>
          <p:cNvSpPr/>
          <p:nvPr/>
        </p:nvSpPr>
        <p:spPr>
          <a:xfrm rot="17514989">
            <a:off x="981235" y="4036649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ágrima"/>
          <p:cNvSpPr/>
          <p:nvPr/>
        </p:nvSpPr>
        <p:spPr>
          <a:xfrm rot="17514989">
            <a:off x="1266986" y="4679567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Lágrima"/>
          <p:cNvSpPr/>
          <p:nvPr/>
        </p:nvSpPr>
        <p:spPr>
          <a:xfrm rot="17514989">
            <a:off x="1552740" y="5393948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Lágrima"/>
          <p:cNvSpPr/>
          <p:nvPr/>
        </p:nvSpPr>
        <p:spPr>
          <a:xfrm rot="17514989">
            <a:off x="1909934" y="6036912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Lágrima"/>
          <p:cNvSpPr/>
          <p:nvPr/>
        </p:nvSpPr>
        <p:spPr>
          <a:xfrm rot="21020385">
            <a:off x="7779683" y="2899688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Lágrima"/>
          <p:cNvSpPr/>
          <p:nvPr/>
        </p:nvSpPr>
        <p:spPr>
          <a:xfrm rot="20903838">
            <a:off x="7433825" y="3457398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Lágrima"/>
          <p:cNvSpPr/>
          <p:nvPr/>
        </p:nvSpPr>
        <p:spPr>
          <a:xfrm rot="20676747">
            <a:off x="7097059" y="4263936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Lágrima"/>
          <p:cNvSpPr/>
          <p:nvPr/>
        </p:nvSpPr>
        <p:spPr>
          <a:xfrm rot="20708070">
            <a:off x="6779550" y="5017556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Lágrima"/>
          <p:cNvSpPr/>
          <p:nvPr/>
        </p:nvSpPr>
        <p:spPr>
          <a:xfrm rot="20678371">
            <a:off x="6453979" y="5621116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Lágrima"/>
          <p:cNvSpPr/>
          <p:nvPr/>
        </p:nvSpPr>
        <p:spPr>
          <a:xfrm rot="20827137">
            <a:off x="6083651" y="6250725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-642974" y="-571528"/>
            <a:ext cx="10429948" cy="8072494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4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8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2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6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0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4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8" fill="hold">
                            <p:stCondLst>
                              <p:cond delay="5000"/>
                            </p:stCondLst>
                            <p:childTnLst>
                              <p:par>
                                <p:cTn id="219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2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0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2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2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6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8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0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2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4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6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2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3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6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7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0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1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4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5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8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9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2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3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8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0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2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4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6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8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gradFill flip="none" rotWithShape="1">
            <a:gsLst>
              <a:gs pos="0">
                <a:schemeClr val="bg1"/>
              </a:gs>
              <a:gs pos="50000">
                <a:srgbClr val="BB8B2B">
                  <a:shade val="67500"/>
                  <a:satMod val="115000"/>
                </a:srgbClr>
              </a:gs>
              <a:gs pos="100000">
                <a:srgbClr val="BB8B2B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96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0" y="2000240"/>
            <a:ext cx="500034" cy="2428892"/>
          </a:xfrm>
          <a:prstGeom prst="donut">
            <a:avLst/>
          </a:prstGeom>
          <a:gradFill flip="none" rotWithShape="1">
            <a:gsLst>
              <a:gs pos="27000">
                <a:srgbClr val="EDD9B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 w="3175">
            <a:solidFill>
              <a:srgbClr val="6E4B1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285720" y="2000240"/>
            <a:ext cx="500034" cy="2428892"/>
          </a:xfrm>
          <a:prstGeom prst="donut">
            <a:avLst/>
          </a:prstGeom>
          <a:gradFill flip="none" rotWithShape="1">
            <a:gsLst>
              <a:gs pos="27000">
                <a:srgbClr val="EDD9B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 w="3175">
            <a:solidFill>
              <a:srgbClr val="6E4B1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500034" y="2000240"/>
            <a:ext cx="500034" cy="2428892"/>
          </a:xfrm>
          <a:prstGeom prst="donut">
            <a:avLst/>
          </a:prstGeom>
          <a:gradFill flip="none" rotWithShape="1">
            <a:gsLst>
              <a:gs pos="27000">
                <a:srgbClr val="EDD9B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 w="3175">
            <a:solidFill>
              <a:srgbClr val="6E4B1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714380" y="2000240"/>
            <a:ext cx="500034" cy="2428892"/>
          </a:xfrm>
          <a:prstGeom prst="donut">
            <a:avLst/>
          </a:prstGeom>
          <a:gradFill flip="none" rotWithShape="1">
            <a:gsLst>
              <a:gs pos="27000">
                <a:srgbClr val="EDD9B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 w="3175">
            <a:solidFill>
              <a:srgbClr val="6E4B1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1000100" y="2000240"/>
            <a:ext cx="500034" cy="2428892"/>
          </a:xfrm>
          <a:prstGeom prst="donut">
            <a:avLst/>
          </a:prstGeom>
          <a:gradFill flip="none" rotWithShape="1">
            <a:gsLst>
              <a:gs pos="27000">
                <a:srgbClr val="EDD9B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 w="3175">
            <a:solidFill>
              <a:srgbClr val="6E4B1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1214414" y="2000240"/>
            <a:ext cx="500034" cy="2428892"/>
          </a:xfrm>
          <a:prstGeom prst="donut">
            <a:avLst/>
          </a:prstGeom>
          <a:gradFill flip="none" rotWithShape="1">
            <a:gsLst>
              <a:gs pos="27000">
                <a:srgbClr val="EDD9B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 w="3175">
            <a:solidFill>
              <a:srgbClr val="6E4B1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1428760" y="2000240"/>
            <a:ext cx="500034" cy="2428892"/>
          </a:xfrm>
          <a:prstGeom prst="donut">
            <a:avLst/>
          </a:prstGeom>
          <a:gradFill flip="none" rotWithShape="1">
            <a:gsLst>
              <a:gs pos="27000">
                <a:srgbClr val="EDD9B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 w="3175">
            <a:solidFill>
              <a:srgbClr val="6E4B1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1714480" y="2000240"/>
            <a:ext cx="500034" cy="2428892"/>
          </a:xfrm>
          <a:prstGeom prst="donut">
            <a:avLst/>
          </a:prstGeom>
          <a:gradFill flip="none" rotWithShape="1">
            <a:gsLst>
              <a:gs pos="27000">
                <a:srgbClr val="EDD9B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 w="3175">
            <a:solidFill>
              <a:srgbClr val="6E4B1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1928794" y="2000240"/>
            <a:ext cx="500034" cy="2428892"/>
          </a:xfrm>
          <a:prstGeom prst="donut">
            <a:avLst/>
          </a:prstGeom>
          <a:gradFill flip="none" rotWithShape="1">
            <a:gsLst>
              <a:gs pos="27000">
                <a:srgbClr val="EDD9B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 w="3175">
            <a:solidFill>
              <a:srgbClr val="6E4B1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2143140" y="2000240"/>
            <a:ext cx="500034" cy="2428892"/>
          </a:xfrm>
          <a:prstGeom prst="donut">
            <a:avLst/>
          </a:prstGeom>
          <a:gradFill flip="none" rotWithShape="1">
            <a:gsLst>
              <a:gs pos="27000">
                <a:srgbClr val="EDD9B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 w="3175">
            <a:solidFill>
              <a:srgbClr val="6E4B1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2428860" y="2000240"/>
            <a:ext cx="500034" cy="2428892"/>
          </a:xfrm>
          <a:prstGeom prst="donut">
            <a:avLst/>
          </a:prstGeom>
          <a:gradFill flip="none" rotWithShape="1">
            <a:gsLst>
              <a:gs pos="27000">
                <a:srgbClr val="EDD9B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 w="3175">
            <a:solidFill>
              <a:srgbClr val="6E4B1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2643174" y="2000240"/>
            <a:ext cx="500034" cy="2428892"/>
          </a:xfrm>
          <a:prstGeom prst="donut">
            <a:avLst/>
          </a:prstGeom>
          <a:gradFill flip="none" rotWithShape="1">
            <a:gsLst>
              <a:gs pos="27000">
                <a:srgbClr val="EDD9B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 w="3175">
            <a:solidFill>
              <a:srgbClr val="6E4B1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2857520" y="2000240"/>
            <a:ext cx="500034" cy="2428892"/>
          </a:xfrm>
          <a:prstGeom prst="donut">
            <a:avLst/>
          </a:prstGeom>
          <a:gradFill flip="none" rotWithShape="1">
            <a:gsLst>
              <a:gs pos="27000">
                <a:srgbClr val="EDD9B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 w="3175">
            <a:solidFill>
              <a:srgbClr val="6E4B1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3143240" y="2000240"/>
            <a:ext cx="500034" cy="2428892"/>
          </a:xfrm>
          <a:prstGeom prst="donut">
            <a:avLst/>
          </a:prstGeom>
          <a:gradFill flip="none" rotWithShape="1">
            <a:gsLst>
              <a:gs pos="27000">
                <a:srgbClr val="EDD9B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 w="3175">
            <a:solidFill>
              <a:srgbClr val="6E4B1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3357554" y="2000240"/>
            <a:ext cx="500034" cy="2428892"/>
          </a:xfrm>
          <a:prstGeom prst="donut">
            <a:avLst/>
          </a:prstGeom>
          <a:gradFill flip="none" rotWithShape="1">
            <a:gsLst>
              <a:gs pos="27000">
                <a:srgbClr val="EDD9B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 w="3175">
            <a:solidFill>
              <a:srgbClr val="6E4B1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3571900" y="2000240"/>
            <a:ext cx="500034" cy="2428892"/>
          </a:xfrm>
          <a:prstGeom prst="donut">
            <a:avLst/>
          </a:prstGeom>
          <a:gradFill flip="none" rotWithShape="1">
            <a:gsLst>
              <a:gs pos="27000">
                <a:srgbClr val="EDD9B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 w="3175">
            <a:solidFill>
              <a:srgbClr val="6E4B1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3857620" y="2000240"/>
            <a:ext cx="500034" cy="2428892"/>
          </a:xfrm>
          <a:prstGeom prst="donut">
            <a:avLst/>
          </a:prstGeom>
          <a:gradFill flip="none" rotWithShape="1">
            <a:gsLst>
              <a:gs pos="27000">
                <a:srgbClr val="EDD9B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 w="3175">
            <a:solidFill>
              <a:srgbClr val="6E4B1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4071934" y="2000240"/>
            <a:ext cx="500034" cy="2428892"/>
          </a:xfrm>
          <a:prstGeom prst="donut">
            <a:avLst/>
          </a:prstGeom>
          <a:gradFill flip="none" rotWithShape="1">
            <a:gsLst>
              <a:gs pos="27000">
                <a:srgbClr val="EDD9B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 w="3175">
            <a:solidFill>
              <a:srgbClr val="6E4B1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4286280" y="2000240"/>
            <a:ext cx="500034" cy="2428892"/>
          </a:xfrm>
          <a:prstGeom prst="donut">
            <a:avLst/>
          </a:prstGeom>
          <a:gradFill flip="none" rotWithShape="1">
            <a:gsLst>
              <a:gs pos="27000">
                <a:srgbClr val="EDD9B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 w="3175">
            <a:solidFill>
              <a:srgbClr val="6E4B1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4572000" y="2000240"/>
            <a:ext cx="500034" cy="2428892"/>
          </a:xfrm>
          <a:prstGeom prst="donut">
            <a:avLst/>
          </a:prstGeom>
          <a:gradFill flip="none" rotWithShape="1">
            <a:gsLst>
              <a:gs pos="27000">
                <a:srgbClr val="EDD9B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 w="3175">
            <a:solidFill>
              <a:srgbClr val="6E4B1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4786314" y="2000240"/>
            <a:ext cx="500034" cy="2428892"/>
          </a:xfrm>
          <a:prstGeom prst="donut">
            <a:avLst/>
          </a:prstGeom>
          <a:gradFill flip="none" rotWithShape="1">
            <a:gsLst>
              <a:gs pos="27000">
                <a:srgbClr val="EDD9B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 w="3175">
            <a:solidFill>
              <a:srgbClr val="6E4B1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5000660" y="2000240"/>
            <a:ext cx="500034" cy="2428892"/>
          </a:xfrm>
          <a:prstGeom prst="donut">
            <a:avLst/>
          </a:prstGeom>
          <a:gradFill flip="none" rotWithShape="1">
            <a:gsLst>
              <a:gs pos="27000">
                <a:srgbClr val="EDD9B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 w="3175">
            <a:solidFill>
              <a:srgbClr val="6E4B1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5286380" y="2000240"/>
            <a:ext cx="500034" cy="2428892"/>
          </a:xfrm>
          <a:prstGeom prst="donut">
            <a:avLst/>
          </a:prstGeom>
          <a:gradFill flip="none" rotWithShape="1">
            <a:gsLst>
              <a:gs pos="27000">
                <a:srgbClr val="EDD9B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 w="3175">
            <a:solidFill>
              <a:srgbClr val="6E4B1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5500694" y="2000240"/>
            <a:ext cx="500034" cy="2428892"/>
          </a:xfrm>
          <a:prstGeom prst="donut">
            <a:avLst/>
          </a:prstGeom>
          <a:gradFill flip="none" rotWithShape="1">
            <a:gsLst>
              <a:gs pos="27000">
                <a:srgbClr val="EDD9B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 w="3175">
            <a:solidFill>
              <a:srgbClr val="6E4B1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5715040" y="2000240"/>
            <a:ext cx="500034" cy="2428892"/>
          </a:xfrm>
          <a:prstGeom prst="donut">
            <a:avLst/>
          </a:prstGeom>
          <a:gradFill flip="none" rotWithShape="1">
            <a:gsLst>
              <a:gs pos="27000">
                <a:srgbClr val="EDD9B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 w="3175">
            <a:solidFill>
              <a:srgbClr val="6E4B1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>
            <a:off x="6000760" y="2000240"/>
            <a:ext cx="500034" cy="2428892"/>
          </a:xfrm>
          <a:prstGeom prst="donut">
            <a:avLst/>
          </a:prstGeom>
          <a:gradFill flip="none" rotWithShape="1">
            <a:gsLst>
              <a:gs pos="27000">
                <a:srgbClr val="EDD9B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 w="3175">
            <a:solidFill>
              <a:srgbClr val="6E4B1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>
            <a:off x="6215074" y="2000240"/>
            <a:ext cx="500034" cy="2428892"/>
          </a:xfrm>
          <a:prstGeom prst="donut">
            <a:avLst/>
          </a:prstGeom>
          <a:gradFill flip="none" rotWithShape="1">
            <a:gsLst>
              <a:gs pos="27000">
                <a:srgbClr val="EDD9B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 w="3175">
            <a:solidFill>
              <a:srgbClr val="6E4B1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>
            <a:off x="6429420" y="2000240"/>
            <a:ext cx="500034" cy="2428892"/>
          </a:xfrm>
          <a:prstGeom prst="donut">
            <a:avLst/>
          </a:prstGeom>
          <a:gradFill flip="none" rotWithShape="1">
            <a:gsLst>
              <a:gs pos="27000">
                <a:srgbClr val="EDD9B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 w="3175">
            <a:solidFill>
              <a:srgbClr val="6E4B1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>
            <a:off x="6715140" y="2000240"/>
            <a:ext cx="500034" cy="2428892"/>
          </a:xfrm>
          <a:prstGeom prst="donut">
            <a:avLst/>
          </a:prstGeom>
          <a:gradFill flip="none" rotWithShape="1">
            <a:gsLst>
              <a:gs pos="27000">
                <a:srgbClr val="EDD9B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 w="3175">
            <a:solidFill>
              <a:srgbClr val="6E4B1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>
            <a:off x="6929454" y="2000240"/>
            <a:ext cx="500034" cy="2428892"/>
          </a:xfrm>
          <a:prstGeom prst="donut">
            <a:avLst/>
          </a:prstGeom>
          <a:gradFill flip="none" rotWithShape="1">
            <a:gsLst>
              <a:gs pos="27000">
                <a:srgbClr val="EDD9B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 w="3175">
            <a:solidFill>
              <a:srgbClr val="6E4B1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>
            <a:off x="7143800" y="2000240"/>
            <a:ext cx="500034" cy="2428892"/>
          </a:xfrm>
          <a:prstGeom prst="donut">
            <a:avLst/>
          </a:prstGeom>
          <a:gradFill flip="none" rotWithShape="1">
            <a:gsLst>
              <a:gs pos="27000">
                <a:srgbClr val="EDD9B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 w="3175">
            <a:solidFill>
              <a:srgbClr val="6E4B1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nillo"/>
          <p:cNvSpPr/>
          <p:nvPr/>
        </p:nvSpPr>
        <p:spPr>
          <a:xfrm>
            <a:off x="7429520" y="2000240"/>
            <a:ext cx="500034" cy="2428892"/>
          </a:xfrm>
          <a:prstGeom prst="donut">
            <a:avLst/>
          </a:prstGeom>
          <a:gradFill flip="none" rotWithShape="1">
            <a:gsLst>
              <a:gs pos="27000">
                <a:srgbClr val="EDD9B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 w="3175">
            <a:solidFill>
              <a:srgbClr val="6E4B1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nillo"/>
          <p:cNvSpPr/>
          <p:nvPr/>
        </p:nvSpPr>
        <p:spPr>
          <a:xfrm>
            <a:off x="7643834" y="2000240"/>
            <a:ext cx="500034" cy="2428892"/>
          </a:xfrm>
          <a:prstGeom prst="donut">
            <a:avLst/>
          </a:prstGeom>
          <a:gradFill flip="none" rotWithShape="1">
            <a:gsLst>
              <a:gs pos="27000">
                <a:srgbClr val="EDD9B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 w="3175">
            <a:solidFill>
              <a:srgbClr val="6E4B1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nillo"/>
          <p:cNvSpPr/>
          <p:nvPr/>
        </p:nvSpPr>
        <p:spPr>
          <a:xfrm>
            <a:off x="7858180" y="2000240"/>
            <a:ext cx="500034" cy="2428892"/>
          </a:xfrm>
          <a:prstGeom prst="donut">
            <a:avLst/>
          </a:prstGeom>
          <a:gradFill flip="none" rotWithShape="1">
            <a:gsLst>
              <a:gs pos="27000">
                <a:srgbClr val="EDD9B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 w="3175">
            <a:solidFill>
              <a:srgbClr val="6E4B1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Anillo"/>
          <p:cNvSpPr/>
          <p:nvPr/>
        </p:nvSpPr>
        <p:spPr>
          <a:xfrm>
            <a:off x="8143900" y="2000240"/>
            <a:ext cx="500034" cy="2428892"/>
          </a:xfrm>
          <a:prstGeom prst="donut">
            <a:avLst/>
          </a:prstGeom>
          <a:gradFill flip="none" rotWithShape="1">
            <a:gsLst>
              <a:gs pos="27000">
                <a:srgbClr val="EDD9B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 w="3175">
            <a:solidFill>
              <a:srgbClr val="6E4B1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Anillo"/>
          <p:cNvSpPr/>
          <p:nvPr/>
        </p:nvSpPr>
        <p:spPr>
          <a:xfrm>
            <a:off x="8358214" y="2000240"/>
            <a:ext cx="500034" cy="2428892"/>
          </a:xfrm>
          <a:prstGeom prst="donut">
            <a:avLst/>
          </a:prstGeom>
          <a:gradFill flip="none" rotWithShape="1">
            <a:gsLst>
              <a:gs pos="27000">
                <a:srgbClr val="EDD9B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 w="3175">
            <a:solidFill>
              <a:srgbClr val="6E4B1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Anillo"/>
          <p:cNvSpPr/>
          <p:nvPr/>
        </p:nvSpPr>
        <p:spPr>
          <a:xfrm>
            <a:off x="8643966" y="2000240"/>
            <a:ext cx="500034" cy="2428892"/>
          </a:xfrm>
          <a:prstGeom prst="donut">
            <a:avLst/>
          </a:prstGeom>
          <a:gradFill flip="none" rotWithShape="1">
            <a:gsLst>
              <a:gs pos="27000">
                <a:srgbClr val="EDD9B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 w="3175">
            <a:solidFill>
              <a:srgbClr val="6E4B1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2" name="41 Rectángulo"/>
          <p:cNvSpPr/>
          <p:nvPr/>
        </p:nvSpPr>
        <p:spPr>
          <a:xfrm>
            <a:off x="-642974" y="-571528"/>
            <a:ext cx="10429948" cy="8072494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0" fill="hold">
                            <p:stCondLst>
                              <p:cond delay="3000"/>
                            </p:stCondLst>
                            <p:childTnLst>
                              <p:par>
                                <p:cTn id="23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6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gradFill flip="none" rotWithShape="1">
            <a:gsLst>
              <a:gs pos="0">
                <a:srgbClr val="BB8B2B"/>
              </a:gs>
              <a:gs pos="50000">
                <a:srgbClr val="EDD9B1">
                  <a:shade val="67500"/>
                  <a:satMod val="115000"/>
                </a:srgbClr>
              </a:gs>
              <a:gs pos="100000">
                <a:srgbClr val="EDD9B1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obqviow0daz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 flipV="1">
            <a:off x="2285984" y="0"/>
            <a:ext cx="2286016" cy="7143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/>
            </a:blip>
            <a:stretch>
              <a:fillRect/>
            </a:stretch>
          </a:blipFill>
          <a:ln w="3175">
            <a:solidFill>
              <a:srgbClr val="C18243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flipH="1" flipV="1">
            <a:off x="4572000" y="0"/>
            <a:ext cx="2357454" cy="7143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/>
            </a:blip>
            <a:stretch>
              <a:fillRect/>
            </a:stretch>
          </a:blipFill>
          <a:ln w="3175">
            <a:solidFill>
              <a:srgbClr val="C18243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flipV="1">
            <a:off x="2285984" y="642918"/>
            <a:ext cx="2286016" cy="7143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/>
            </a:blip>
            <a:stretch>
              <a:fillRect/>
            </a:stretch>
          </a:blipFill>
          <a:ln w="3175">
            <a:solidFill>
              <a:srgbClr val="C18243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flipH="1" flipV="1">
            <a:off x="4572000" y="642918"/>
            <a:ext cx="2357454" cy="7143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/>
            </a:blip>
            <a:stretch>
              <a:fillRect/>
            </a:stretch>
          </a:blipFill>
          <a:ln w="3175">
            <a:solidFill>
              <a:srgbClr val="C18243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flipV="1">
            <a:off x="2285984" y="1357322"/>
            <a:ext cx="2286016" cy="7143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/>
            </a:blip>
            <a:stretch>
              <a:fillRect/>
            </a:stretch>
          </a:blipFill>
          <a:ln w="3175">
            <a:solidFill>
              <a:srgbClr val="C18243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flipH="1" flipV="1">
            <a:off x="4572000" y="1357322"/>
            <a:ext cx="2357454" cy="7143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/>
            </a:blip>
            <a:stretch>
              <a:fillRect/>
            </a:stretch>
          </a:blipFill>
          <a:ln w="3175">
            <a:solidFill>
              <a:srgbClr val="C18243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flipV="1">
            <a:off x="2285984" y="2000240"/>
            <a:ext cx="2286016" cy="7143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/>
            </a:blip>
            <a:stretch>
              <a:fillRect/>
            </a:stretch>
          </a:blipFill>
          <a:ln w="3175">
            <a:solidFill>
              <a:srgbClr val="C18243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flipH="1" flipV="1">
            <a:off x="4572000" y="2000240"/>
            <a:ext cx="2357454" cy="7143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/>
            </a:blip>
            <a:stretch>
              <a:fillRect/>
            </a:stretch>
          </a:blipFill>
          <a:ln w="3175">
            <a:solidFill>
              <a:srgbClr val="C18243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flipV="1">
            <a:off x="2357422" y="2643206"/>
            <a:ext cx="2286016" cy="7143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/>
            </a:blip>
            <a:stretch>
              <a:fillRect/>
            </a:stretch>
          </a:blipFill>
          <a:ln w="3175">
            <a:solidFill>
              <a:srgbClr val="C18243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flipH="1" flipV="1">
            <a:off x="4643438" y="2643206"/>
            <a:ext cx="2357454" cy="7143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/>
            </a:blip>
            <a:stretch>
              <a:fillRect/>
            </a:stretch>
          </a:blipFill>
          <a:ln w="3175">
            <a:solidFill>
              <a:srgbClr val="C18243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flipV="1">
            <a:off x="2357422" y="3286124"/>
            <a:ext cx="2286016" cy="7143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/>
            </a:blip>
            <a:stretch>
              <a:fillRect/>
            </a:stretch>
          </a:blipFill>
          <a:ln w="3175">
            <a:solidFill>
              <a:srgbClr val="C18243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flipH="1" flipV="1">
            <a:off x="4643438" y="3286124"/>
            <a:ext cx="2357454" cy="7143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/>
            </a:blip>
            <a:stretch>
              <a:fillRect/>
            </a:stretch>
          </a:blipFill>
          <a:ln w="3175">
            <a:solidFill>
              <a:srgbClr val="C18243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flipV="1">
            <a:off x="2357422" y="4000528"/>
            <a:ext cx="2286016" cy="7143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/>
            </a:blip>
            <a:stretch>
              <a:fillRect/>
            </a:stretch>
          </a:blipFill>
          <a:ln w="3175">
            <a:solidFill>
              <a:srgbClr val="C18243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flipH="1" flipV="1">
            <a:off x="4643438" y="4000528"/>
            <a:ext cx="2357454" cy="7143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/>
            </a:blip>
            <a:stretch>
              <a:fillRect/>
            </a:stretch>
          </a:blipFill>
          <a:ln w="3175">
            <a:solidFill>
              <a:srgbClr val="C18243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flipV="1">
            <a:off x="2357422" y="4643446"/>
            <a:ext cx="2286016" cy="7143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/>
            </a:blip>
            <a:stretch>
              <a:fillRect/>
            </a:stretch>
          </a:blipFill>
          <a:ln w="3175">
            <a:solidFill>
              <a:srgbClr val="C18243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flipH="1" flipV="1">
            <a:off x="4643438" y="4643446"/>
            <a:ext cx="2357454" cy="7143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/>
            </a:blip>
            <a:stretch>
              <a:fillRect/>
            </a:stretch>
          </a:blipFill>
          <a:ln w="3175">
            <a:solidFill>
              <a:srgbClr val="C18243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 flipV="1">
            <a:off x="2357422" y="5286412"/>
            <a:ext cx="2286016" cy="7143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/>
            </a:blip>
            <a:stretch>
              <a:fillRect/>
            </a:stretch>
          </a:blipFill>
          <a:ln w="3175">
            <a:solidFill>
              <a:srgbClr val="C18243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flipH="1" flipV="1">
            <a:off x="4643438" y="5286412"/>
            <a:ext cx="2357454" cy="7143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/>
            </a:blip>
            <a:stretch>
              <a:fillRect/>
            </a:stretch>
          </a:blipFill>
          <a:ln w="3175">
            <a:solidFill>
              <a:srgbClr val="C18243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 flipV="1">
            <a:off x="2357422" y="5929330"/>
            <a:ext cx="2286016" cy="7143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/>
            </a:blip>
            <a:stretch>
              <a:fillRect/>
            </a:stretch>
          </a:blipFill>
          <a:ln w="3175">
            <a:solidFill>
              <a:srgbClr val="C18243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 flipH="1" flipV="1">
            <a:off x="4643438" y="5929330"/>
            <a:ext cx="2357454" cy="7143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/>
            </a:blip>
            <a:stretch>
              <a:fillRect/>
            </a:stretch>
          </a:blipFill>
          <a:ln w="3175">
            <a:solidFill>
              <a:srgbClr val="C18243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-642974" y="-571528"/>
            <a:ext cx="10429948" cy="8072494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6000"/>
                            </p:stCondLst>
                            <p:childTnLst>
                              <p:par>
                                <p:cTn id="129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1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2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2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2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2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2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3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4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4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4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4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olidFill>
            <a:srgbClr val="432E1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135851_lody-wisienk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3 Paralelogramo"/>
          <p:cNvSpPr/>
          <p:nvPr/>
        </p:nvSpPr>
        <p:spPr>
          <a:xfrm>
            <a:off x="3500430" y="0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8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 flipH="1">
            <a:off x="4572000" y="0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8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flipH="1">
            <a:off x="2500298" y="0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8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5643570" y="0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8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>
            <a:off x="1428728" y="0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8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 flipH="1">
            <a:off x="428596" y="0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8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flipH="1">
            <a:off x="6643702" y="0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8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7715272" y="0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8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>
            <a:off x="3500430" y="785794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8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 flipH="1">
            <a:off x="4572000" y="785794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8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flipH="1">
            <a:off x="2500298" y="785794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8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>
            <a:off x="5643570" y="785794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8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>
            <a:off x="1428728" y="785794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8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 flipH="1">
            <a:off x="428596" y="785794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8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flipH="1">
            <a:off x="6643702" y="785794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8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>
            <a:off x="7715272" y="785794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8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>
            <a:off x="3500430" y="1571636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8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 flipH="1">
            <a:off x="4572000" y="1571636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8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flipH="1">
            <a:off x="2500298" y="1571636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8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aralelogramo"/>
          <p:cNvSpPr/>
          <p:nvPr/>
        </p:nvSpPr>
        <p:spPr>
          <a:xfrm>
            <a:off x="5643570" y="1571636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8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Paralelogramo"/>
          <p:cNvSpPr/>
          <p:nvPr/>
        </p:nvSpPr>
        <p:spPr>
          <a:xfrm>
            <a:off x="1428728" y="1571636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8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Paralelogramo"/>
          <p:cNvSpPr/>
          <p:nvPr/>
        </p:nvSpPr>
        <p:spPr>
          <a:xfrm flipH="1">
            <a:off x="428596" y="1571636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8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Paralelogramo"/>
          <p:cNvSpPr/>
          <p:nvPr/>
        </p:nvSpPr>
        <p:spPr>
          <a:xfrm flipH="1">
            <a:off x="6643702" y="1571636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8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Paralelogramo"/>
          <p:cNvSpPr/>
          <p:nvPr/>
        </p:nvSpPr>
        <p:spPr>
          <a:xfrm>
            <a:off x="7715272" y="1571636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8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Paralelogramo"/>
          <p:cNvSpPr/>
          <p:nvPr/>
        </p:nvSpPr>
        <p:spPr>
          <a:xfrm>
            <a:off x="3500430" y="2357430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8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Paralelogramo"/>
          <p:cNvSpPr/>
          <p:nvPr/>
        </p:nvSpPr>
        <p:spPr>
          <a:xfrm flipH="1">
            <a:off x="4572000" y="2357430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8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Paralelogramo"/>
          <p:cNvSpPr/>
          <p:nvPr/>
        </p:nvSpPr>
        <p:spPr>
          <a:xfrm flipH="1">
            <a:off x="2500298" y="2357430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8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Paralelogramo"/>
          <p:cNvSpPr/>
          <p:nvPr/>
        </p:nvSpPr>
        <p:spPr>
          <a:xfrm>
            <a:off x="5643570" y="2357430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8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Paralelogramo"/>
          <p:cNvSpPr/>
          <p:nvPr/>
        </p:nvSpPr>
        <p:spPr>
          <a:xfrm>
            <a:off x="1428728" y="2357430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8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Paralelogramo"/>
          <p:cNvSpPr/>
          <p:nvPr/>
        </p:nvSpPr>
        <p:spPr>
          <a:xfrm flipH="1">
            <a:off x="428596" y="2357430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8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Paralelogramo"/>
          <p:cNvSpPr/>
          <p:nvPr/>
        </p:nvSpPr>
        <p:spPr>
          <a:xfrm flipH="1">
            <a:off x="6643702" y="2357430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8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Paralelogramo"/>
          <p:cNvSpPr/>
          <p:nvPr/>
        </p:nvSpPr>
        <p:spPr>
          <a:xfrm>
            <a:off x="7715272" y="2357430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8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Paralelogramo"/>
          <p:cNvSpPr/>
          <p:nvPr/>
        </p:nvSpPr>
        <p:spPr>
          <a:xfrm>
            <a:off x="3571868" y="3143272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8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Paralelogramo"/>
          <p:cNvSpPr/>
          <p:nvPr/>
        </p:nvSpPr>
        <p:spPr>
          <a:xfrm flipH="1">
            <a:off x="4643438" y="3143272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8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Paralelogramo"/>
          <p:cNvSpPr/>
          <p:nvPr/>
        </p:nvSpPr>
        <p:spPr>
          <a:xfrm flipH="1">
            <a:off x="2571736" y="3143272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8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Paralelogramo"/>
          <p:cNvSpPr/>
          <p:nvPr/>
        </p:nvSpPr>
        <p:spPr>
          <a:xfrm>
            <a:off x="5715008" y="3143272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8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Paralelogramo"/>
          <p:cNvSpPr/>
          <p:nvPr/>
        </p:nvSpPr>
        <p:spPr>
          <a:xfrm>
            <a:off x="1500166" y="3143272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8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Paralelogramo"/>
          <p:cNvSpPr/>
          <p:nvPr/>
        </p:nvSpPr>
        <p:spPr>
          <a:xfrm flipH="1">
            <a:off x="500034" y="3143272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8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Paralelogramo"/>
          <p:cNvSpPr/>
          <p:nvPr/>
        </p:nvSpPr>
        <p:spPr>
          <a:xfrm flipH="1">
            <a:off x="6715140" y="3143272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8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Paralelogramo"/>
          <p:cNvSpPr/>
          <p:nvPr/>
        </p:nvSpPr>
        <p:spPr>
          <a:xfrm>
            <a:off x="7786710" y="3143272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8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Paralelogramo"/>
          <p:cNvSpPr/>
          <p:nvPr/>
        </p:nvSpPr>
        <p:spPr>
          <a:xfrm>
            <a:off x="3571868" y="3929066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8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Paralelogramo"/>
          <p:cNvSpPr/>
          <p:nvPr/>
        </p:nvSpPr>
        <p:spPr>
          <a:xfrm flipH="1">
            <a:off x="4643438" y="3929066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8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Paralelogramo"/>
          <p:cNvSpPr/>
          <p:nvPr/>
        </p:nvSpPr>
        <p:spPr>
          <a:xfrm flipH="1">
            <a:off x="2571736" y="3929066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8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Paralelogramo"/>
          <p:cNvSpPr/>
          <p:nvPr/>
        </p:nvSpPr>
        <p:spPr>
          <a:xfrm>
            <a:off x="5715008" y="3929066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8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Paralelogramo"/>
          <p:cNvSpPr/>
          <p:nvPr/>
        </p:nvSpPr>
        <p:spPr>
          <a:xfrm>
            <a:off x="1500166" y="3929066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8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Paralelogramo"/>
          <p:cNvSpPr/>
          <p:nvPr/>
        </p:nvSpPr>
        <p:spPr>
          <a:xfrm flipH="1">
            <a:off x="500034" y="3929066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8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Paralelogramo"/>
          <p:cNvSpPr/>
          <p:nvPr/>
        </p:nvSpPr>
        <p:spPr>
          <a:xfrm flipH="1">
            <a:off x="6715140" y="3929066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8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Paralelogramo"/>
          <p:cNvSpPr/>
          <p:nvPr/>
        </p:nvSpPr>
        <p:spPr>
          <a:xfrm>
            <a:off x="7786710" y="3929066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8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Paralelogramo"/>
          <p:cNvSpPr/>
          <p:nvPr/>
        </p:nvSpPr>
        <p:spPr>
          <a:xfrm>
            <a:off x="3571868" y="4714908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8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Paralelogramo"/>
          <p:cNvSpPr/>
          <p:nvPr/>
        </p:nvSpPr>
        <p:spPr>
          <a:xfrm flipH="1">
            <a:off x="4643438" y="4714908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8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Paralelogramo"/>
          <p:cNvSpPr/>
          <p:nvPr/>
        </p:nvSpPr>
        <p:spPr>
          <a:xfrm flipH="1">
            <a:off x="2571736" y="4714908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8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Paralelogramo"/>
          <p:cNvSpPr/>
          <p:nvPr/>
        </p:nvSpPr>
        <p:spPr>
          <a:xfrm>
            <a:off x="5715008" y="4714908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8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Paralelogramo"/>
          <p:cNvSpPr/>
          <p:nvPr/>
        </p:nvSpPr>
        <p:spPr>
          <a:xfrm>
            <a:off x="1500166" y="4714908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8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Paralelogramo"/>
          <p:cNvSpPr/>
          <p:nvPr/>
        </p:nvSpPr>
        <p:spPr>
          <a:xfrm flipH="1">
            <a:off x="500034" y="4714908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8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Paralelogramo"/>
          <p:cNvSpPr/>
          <p:nvPr/>
        </p:nvSpPr>
        <p:spPr>
          <a:xfrm flipH="1">
            <a:off x="6715140" y="4714908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8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Paralelogramo"/>
          <p:cNvSpPr/>
          <p:nvPr/>
        </p:nvSpPr>
        <p:spPr>
          <a:xfrm>
            <a:off x="7786710" y="4714908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8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Paralelogramo"/>
          <p:cNvSpPr/>
          <p:nvPr/>
        </p:nvSpPr>
        <p:spPr>
          <a:xfrm>
            <a:off x="3571868" y="5500702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8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Paralelogramo"/>
          <p:cNvSpPr/>
          <p:nvPr/>
        </p:nvSpPr>
        <p:spPr>
          <a:xfrm flipH="1">
            <a:off x="4643438" y="5500702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8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Paralelogramo"/>
          <p:cNvSpPr/>
          <p:nvPr/>
        </p:nvSpPr>
        <p:spPr>
          <a:xfrm flipH="1">
            <a:off x="2571736" y="5500702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8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Paralelogramo"/>
          <p:cNvSpPr/>
          <p:nvPr/>
        </p:nvSpPr>
        <p:spPr>
          <a:xfrm>
            <a:off x="5715008" y="5500702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8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Paralelogramo"/>
          <p:cNvSpPr/>
          <p:nvPr/>
        </p:nvSpPr>
        <p:spPr>
          <a:xfrm>
            <a:off x="1500166" y="5500702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8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Paralelogramo"/>
          <p:cNvSpPr/>
          <p:nvPr/>
        </p:nvSpPr>
        <p:spPr>
          <a:xfrm flipH="1">
            <a:off x="500034" y="5500702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8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Paralelogramo"/>
          <p:cNvSpPr/>
          <p:nvPr/>
        </p:nvSpPr>
        <p:spPr>
          <a:xfrm flipH="1">
            <a:off x="6715140" y="5500702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8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Paralelogramo"/>
          <p:cNvSpPr/>
          <p:nvPr/>
        </p:nvSpPr>
        <p:spPr>
          <a:xfrm>
            <a:off x="7786710" y="5500702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8000">
                <a:srgbClr val="432E1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>
            <a:off x="-642974" y="-571528"/>
            <a:ext cx="10429948" cy="8072494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9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1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3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5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7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9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1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3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5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7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9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3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5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7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9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1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2" fill="hold">
                            <p:stCondLst>
                              <p:cond delay="3000"/>
                            </p:stCondLst>
                            <p:childTnLst>
                              <p:par>
                                <p:cTn id="393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4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5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8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9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2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6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6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0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1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4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5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8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9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8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2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3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6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7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0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1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4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5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8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9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2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3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2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3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6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7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0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1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4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5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4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5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8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9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2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3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6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7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0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1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4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5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8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9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2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3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6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7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0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1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4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5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8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9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2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3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7" grpId="0" animBg="1"/>
      <p:bldP spid="57" grpId="1" animBg="1"/>
      <p:bldP spid="57" grpId="2" animBg="1"/>
      <p:bldP spid="57" grpId="3" animBg="1"/>
      <p:bldP spid="58" grpId="0" animBg="1"/>
      <p:bldP spid="58" grpId="1" animBg="1"/>
      <p:bldP spid="58" grpId="2" animBg="1"/>
      <p:bldP spid="58" grpId="3" animBg="1"/>
      <p:bldP spid="59" grpId="0" animBg="1"/>
      <p:bldP spid="59" grpId="1" animBg="1"/>
      <p:bldP spid="59" grpId="2" animBg="1"/>
      <p:bldP spid="59" grpId="3" animBg="1"/>
      <p:bldP spid="60" grpId="0" animBg="1"/>
      <p:bldP spid="60" grpId="1" animBg="1"/>
      <p:bldP spid="60" grpId="2" animBg="1"/>
      <p:bldP spid="60" grpId="3" animBg="1"/>
      <p:bldP spid="61" grpId="0" animBg="1"/>
      <p:bldP spid="61" grpId="1" animBg="1"/>
      <p:bldP spid="61" grpId="2" animBg="1"/>
      <p:bldP spid="61" grpId="3" animBg="1"/>
      <p:bldP spid="62" grpId="0" animBg="1"/>
      <p:bldP spid="62" grpId="1" animBg="1"/>
      <p:bldP spid="62" grpId="2" animBg="1"/>
      <p:bldP spid="62" grpId="3" animBg="1"/>
      <p:bldP spid="63" grpId="0" animBg="1"/>
      <p:bldP spid="63" grpId="1" animBg="1"/>
      <p:bldP spid="63" grpId="2" animBg="1"/>
      <p:bldP spid="63" grpId="3" animBg="1"/>
      <p:bldP spid="64" grpId="0" animBg="1"/>
      <p:bldP spid="64" grpId="1" animBg="1"/>
      <p:bldP spid="64" grpId="2" animBg="1"/>
      <p:bldP spid="64" grpId="3" animBg="1"/>
      <p:bldP spid="65" grpId="0" animBg="1"/>
      <p:bldP spid="65" grpId="1" animBg="1"/>
      <p:bldP spid="65" grpId="2" animBg="1"/>
      <p:bldP spid="65" grpId="3" animBg="1"/>
      <p:bldP spid="66" grpId="0" animBg="1"/>
      <p:bldP spid="66" grpId="1" animBg="1"/>
      <p:bldP spid="66" grpId="2" animBg="1"/>
      <p:bldP spid="66" grpId="3" animBg="1"/>
      <p:bldP spid="67" grpId="0" animBg="1"/>
      <p:bldP spid="67" grpId="1" animBg="1"/>
      <p:bldP spid="67" grpId="2" animBg="1"/>
      <p:bldP spid="67" grpId="3" animBg="1"/>
      <p:bldP spid="6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olidFill>
            <a:srgbClr val="432E1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135175_kolorowe-lod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3 Luna"/>
          <p:cNvSpPr/>
          <p:nvPr/>
        </p:nvSpPr>
        <p:spPr>
          <a:xfrm rot="12938070">
            <a:off x="540017" y="1771209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9194214">
            <a:off x="433956" y="3227267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778328">
            <a:off x="7791668" y="3149983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9595986">
            <a:off x="7747003" y="1709219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778328">
            <a:off x="7114462" y="3149982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9595986">
            <a:off x="7069797" y="1709218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2938070">
            <a:off x="1182925" y="1771210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9194214">
            <a:off x="1076864" y="3227268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2938070">
            <a:off x="1754429" y="1771210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9194214">
            <a:off x="1648368" y="3227268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778328">
            <a:off x="6542958" y="3149983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9595986">
            <a:off x="6498293" y="1709219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12938070">
            <a:off x="2325967" y="1771207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9194214">
            <a:off x="2219906" y="3227265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12938070">
            <a:off x="2968875" y="1771208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rot="9194214">
            <a:off x="2862814" y="3227266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rot="12938070">
            <a:off x="3540379" y="1771208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rot="9194214">
            <a:off x="3434318" y="3227266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rot="1778328">
            <a:off x="6042893" y="3149984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 rot="19595986">
            <a:off x="5998228" y="1709220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rot="1778328">
            <a:off x="5490671" y="3149982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 rot="19595986">
            <a:off x="5463898" y="1709219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 rot="1778328">
            <a:off x="4919168" y="3149982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una"/>
          <p:cNvSpPr/>
          <p:nvPr/>
        </p:nvSpPr>
        <p:spPr>
          <a:xfrm rot="19595986">
            <a:off x="5035270" y="1709219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-642974" y="-571528"/>
            <a:ext cx="10429948" cy="8072494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olidFill>
            <a:srgbClr val="432E1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66e6828497d82d7770806bee24a90dac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sp>
        <p:nvSpPr>
          <p:cNvPr id="9" name="8 Anillo"/>
          <p:cNvSpPr/>
          <p:nvPr/>
        </p:nvSpPr>
        <p:spPr>
          <a:xfrm>
            <a:off x="2571736" y="0"/>
            <a:ext cx="4071966" cy="714356"/>
          </a:xfrm>
          <a:prstGeom prst="donut">
            <a:avLst>
              <a:gd name="adj" fmla="val 15447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6E4B1C">
                  <a:shade val="67500"/>
                  <a:satMod val="115000"/>
                </a:srgbClr>
              </a:gs>
              <a:gs pos="100000">
                <a:srgbClr val="6E4B1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64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571736" y="214290"/>
            <a:ext cx="4071966" cy="714356"/>
          </a:xfrm>
          <a:prstGeom prst="donut">
            <a:avLst>
              <a:gd name="adj" fmla="val 15447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6E4B1C">
                  <a:shade val="67500"/>
                  <a:satMod val="115000"/>
                </a:srgbClr>
              </a:gs>
              <a:gs pos="100000">
                <a:srgbClr val="6E4B1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64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571736" y="500042"/>
            <a:ext cx="4071966" cy="714356"/>
          </a:xfrm>
          <a:prstGeom prst="donut">
            <a:avLst>
              <a:gd name="adj" fmla="val 15447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6E4B1C">
                  <a:shade val="67500"/>
                  <a:satMod val="115000"/>
                </a:srgbClr>
              </a:gs>
              <a:gs pos="100000">
                <a:srgbClr val="6E4B1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64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2571736" y="714356"/>
            <a:ext cx="4071966" cy="714356"/>
          </a:xfrm>
          <a:prstGeom prst="donut">
            <a:avLst>
              <a:gd name="adj" fmla="val 15447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6E4B1C">
                  <a:shade val="67500"/>
                  <a:satMod val="115000"/>
                </a:srgbClr>
              </a:gs>
              <a:gs pos="100000">
                <a:srgbClr val="6E4B1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64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2571736" y="928670"/>
            <a:ext cx="4071966" cy="714356"/>
          </a:xfrm>
          <a:prstGeom prst="donut">
            <a:avLst>
              <a:gd name="adj" fmla="val 15447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6E4B1C">
                  <a:shade val="67500"/>
                  <a:satMod val="115000"/>
                </a:srgbClr>
              </a:gs>
              <a:gs pos="100000">
                <a:srgbClr val="6E4B1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64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2571736" y="1214422"/>
            <a:ext cx="4071966" cy="714356"/>
          </a:xfrm>
          <a:prstGeom prst="donut">
            <a:avLst>
              <a:gd name="adj" fmla="val 15447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6E4B1C">
                  <a:shade val="67500"/>
                  <a:satMod val="115000"/>
                </a:srgbClr>
              </a:gs>
              <a:gs pos="100000">
                <a:srgbClr val="6E4B1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64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2571736" y="1428736"/>
            <a:ext cx="4071966" cy="714356"/>
          </a:xfrm>
          <a:prstGeom prst="donut">
            <a:avLst>
              <a:gd name="adj" fmla="val 15447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6E4B1C">
                  <a:shade val="67500"/>
                  <a:satMod val="115000"/>
                </a:srgbClr>
              </a:gs>
              <a:gs pos="100000">
                <a:srgbClr val="6E4B1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64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2571736" y="1714488"/>
            <a:ext cx="4071966" cy="714356"/>
          </a:xfrm>
          <a:prstGeom prst="donut">
            <a:avLst>
              <a:gd name="adj" fmla="val 15447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6E4B1C">
                  <a:shade val="67500"/>
                  <a:satMod val="115000"/>
                </a:srgbClr>
              </a:gs>
              <a:gs pos="100000">
                <a:srgbClr val="6E4B1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64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2571736" y="2000240"/>
            <a:ext cx="4071966" cy="714356"/>
          </a:xfrm>
          <a:prstGeom prst="donut">
            <a:avLst>
              <a:gd name="adj" fmla="val 15447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6E4B1C">
                  <a:shade val="67500"/>
                  <a:satMod val="115000"/>
                </a:srgbClr>
              </a:gs>
              <a:gs pos="100000">
                <a:srgbClr val="6E4B1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64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2571736" y="2285992"/>
            <a:ext cx="4071966" cy="714356"/>
          </a:xfrm>
          <a:prstGeom prst="donut">
            <a:avLst>
              <a:gd name="adj" fmla="val 15447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6E4B1C">
                  <a:shade val="67500"/>
                  <a:satMod val="115000"/>
                </a:srgbClr>
              </a:gs>
              <a:gs pos="100000">
                <a:srgbClr val="6E4B1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64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2571736" y="2571744"/>
            <a:ext cx="4071966" cy="714356"/>
          </a:xfrm>
          <a:prstGeom prst="donut">
            <a:avLst>
              <a:gd name="adj" fmla="val 15447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6E4B1C">
                  <a:shade val="67500"/>
                  <a:satMod val="115000"/>
                </a:srgbClr>
              </a:gs>
              <a:gs pos="100000">
                <a:srgbClr val="6E4B1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64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2571736" y="2786058"/>
            <a:ext cx="4071966" cy="714356"/>
          </a:xfrm>
          <a:prstGeom prst="donut">
            <a:avLst>
              <a:gd name="adj" fmla="val 15447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6E4B1C">
                  <a:shade val="67500"/>
                  <a:satMod val="115000"/>
                </a:srgbClr>
              </a:gs>
              <a:gs pos="100000">
                <a:srgbClr val="6E4B1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64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2571736" y="3000372"/>
            <a:ext cx="4071966" cy="714356"/>
          </a:xfrm>
          <a:prstGeom prst="donut">
            <a:avLst>
              <a:gd name="adj" fmla="val 15447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6E4B1C">
                  <a:shade val="67500"/>
                  <a:satMod val="115000"/>
                </a:srgbClr>
              </a:gs>
              <a:gs pos="100000">
                <a:srgbClr val="6E4B1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64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2571736" y="3143272"/>
            <a:ext cx="4071966" cy="714356"/>
          </a:xfrm>
          <a:prstGeom prst="donut">
            <a:avLst>
              <a:gd name="adj" fmla="val 15447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6E4B1C">
                  <a:shade val="67500"/>
                  <a:satMod val="115000"/>
                </a:srgbClr>
              </a:gs>
              <a:gs pos="100000">
                <a:srgbClr val="6E4B1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64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2571736" y="3357562"/>
            <a:ext cx="4071966" cy="714356"/>
          </a:xfrm>
          <a:prstGeom prst="donut">
            <a:avLst>
              <a:gd name="adj" fmla="val 15447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6E4B1C">
                  <a:shade val="67500"/>
                  <a:satMod val="115000"/>
                </a:srgbClr>
              </a:gs>
              <a:gs pos="100000">
                <a:srgbClr val="6E4B1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64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2571736" y="3643314"/>
            <a:ext cx="4071966" cy="714356"/>
          </a:xfrm>
          <a:prstGeom prst="donut">
            <a:avLst>
              <a:gd name="adj" fmla="val 15447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6E4B1C">
                  <a:shade val="67500"/>
                  <a:satMod val="115000"/>
                </a:srgbClr>
              </a:gs>
              <a:gs pos="100000">
                <a:srgbClr val="6E4B1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64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2571736" y="3857628"/>
            <a:ext cx="4071966" cy="714356"/>
          </a:xfrm>
          <a:prstGeom prst="donut">
            <a:avLst>
              <a:gd name="adj" fmla="val 15447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6E4B1C">
                  <a:shade val="67500"/>
                  <a:satMod val="115000"/>
                </a:srgbClr>
              </a:gs>
              <a:gs pos="100000">
                <a:srgbClr val="6E4B1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64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2571736" y="4071942"/>
            <a:ext cx="4071966" cy="714356"/>
          </a:xfrm>
          <a:prstGeom prst="donut">
            <a:avLst>
              <a:gd name="adj" fmla="val 15447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6E4B1C">
                  <a:shade val="67500"/>
                  <a:satMod val="115000"/>
                </a:srgbClr>
              </a:gs>
              <a:gs pos="100000">
                <a:srgbClr val="6E4B1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64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2571736" y="4357694"/>
            <a:ext cx="4071966" cy="714356"/>
          </a:xfrm>
          <a:prstGeom prst="donut">
            <a:avLst>
              <a:gd name="adj" fmla="val 15447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6E4B1C">
                  <a:shade val="67500"/>
                  <a:satMod val="115000"/>
                </a:srgbClr>
              </a:gs>
              <a:gs pos="100000">
                <a:srgbClr val="6E4B1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64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2571736" y="4572008"/>
            <a:ext cx="4071966" cy="714356"/>
          </a:xfrm>
          <a:prstGeom prst="donut">
            <a:avLst>
              <a:gd name="adj" fmla="val 15447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6E4B1C">
                  <a:shade val="67500"/>
                  <a:satMod val="115000"/>
                </a:srgbClr>
              </a:gs>
              <a:gs pos="100000">
                <a:srgbClr val="6E4B1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64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2571736" y="4857760"/>
            <a:ext cx="4071966" cy="714356"/>
          </a:xfrm>
          <a:prstGeom prst="donut">
            <a:avLst>
              <a:gd name="adj" fmla="val 15447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6E4B1C">
                  <a:shade val="67500"/>
                  <a:satMod val="115000"/>
                </a:srgbClr>
              </a:gs>
              <a:gs pos="100000">
                <a:srgbClr val="6E4B1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64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>
            <a:off x="2571736" y="5143512"/>
            <a:ext cx="4071966" cy="714356"/>
          </a:xfrm>
          <a:prstGeom prst="donut">
            <a:avLst>
              <a:gd name="adj" fmla="val 15447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6E4B1C">
                  <a:shade val="67500"/>
                  <a:satMod val="115000"/>
                </a:srgbClr>
              </a:gs>
              <a:gs pos="100000">
                <a:srgbClr val="6E4B1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64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>
            <a:off x="2571736" y="5429264"/>
            <a:ext cx="4071966" cy="714356"/>
          </a:xfrm>
          <a:prstGeom prst="donut">
            <a:avLst>
              <a:gd name="adj" fmla="val 15447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6E4B1C">
                  <a:shade val="67500"/>
                  <a:satMod val="115000"/>
                </a:srgbClr>
              </a:gs>
              <a:gs pos="100000">
                <a:srgbClr val="6E4B1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64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>
            <a:off x="2571736" y="5715016"/>
            <a:ext cx="4071966" cy="714356"/>
          </a:xfrm>
          <a:prstGeom prst="donut">
            <a:avLst>
              <a:gd name="adj" fmla="val 15447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6E4B1C">
                  <a:shade val="67500"/>
                  <a:satMod val="115000"/>
                </a:srgbClr>
              </a:gs>
              <a:gs pos="100000">
                <a:srgbClr val="6E4B1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64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>
            <a:off x="2571736" y="5929330"/>
            <a:ext cx="4071966" cy="714356"/>
          </a:xfrm>
          <a:prstGeom prst="donut">
            <a:avLst>
              <a:gd name="adj" fmla="val 15447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6E4B1C">
                  <a:shade val="67500"/>
                  <a:satMod val="115000"/>
                </a:srgbClr>
              </a:gs>
              <a:gs pos="100000">
                <a:srgbClr val="6E4B1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64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>
            <a:off x="2571736" y="6143644"/>
            <a:ext cx="4071966" cy="714356"/>
          </a:xfrm>
          <a:prstGeom prst="donut">
            <a:avLst>
              <a:gd name="adj" fmla="val 15447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6E4B1C">
                  <a:shade val="67500"/>
                  <a:satMod val="115000"/>
                </a:srgbClr>
              </a:gs>
              <a:gs pos="100000">
                <a:srgbClr val="6E4B1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64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Rectángulo"/>
          <p:cNvSpPr/>
          <p:nvPr/>
        </p:nvSpPr>
        <p:spPr>
          <a:xfrm>
            <a:off x="-642974" y="-571528"/>
            <a:ext cx="10429948" cy="8072494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9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3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5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7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9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1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3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5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7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9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olidFill>
            <a:srgbClr val="86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145319_lody-truskawki-puchark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3 Onda"/>
          <p:cNvSpPr/>
          <p:nvPr/>
        </p:nvSpPr>
        <p:spPr>
          <a:xfrm rot="16200000">
            <a:off x="3357542" y="714392"/>
            <a:ext cx="1928826" cy="5000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rot="16200000" flipV="1">
            <a:off x="3857632" y="714368"/>
            <a:ext cx="1928826" cy="5000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16200000">
            <a:off x="3357542" y="2286004"/>
            <a:ext cx="1928826" cy="5000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16200000" flipV="1">
            <a:off x="3857632" y="2285980"/>
            <a:ext cx="1928826" cy="5000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16200000">
            <a:off x="3357542" y="3857664"/>
            <a:ext cx="1928826" cy="5000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16200000" flipV="1">
            <a:off x="3857632" y="3857640"/>
            <a:ext cx="1928826" cy="5000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16200000">
            <a:off x="3357542" y="5429276"/>
            <a:ext cx="1928826" cy="5000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16200000" flipV="1">
            <a:off x="3857632" y="5429252"/>
            <a:ext cx="1928826" cy="5000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16200000">
            <a:off x="-357234" y="714392"/>
            <a:ext cx="1928826" cy="5000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16200000" flipV="1">
            <a:off x="142856" y="714368"/>
            <a:ext cx="1928826" cy="5000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16200000">
            <a:off x="-357234" y="2286004"/>
            <a:ext cx="1928826" cy="5000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16200000" flipV="1">
            <a:off x="142856" y="2285980"/>
            <a:ext cx="1928826" cy="5000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16200000">
            <a:off x="-357234" y="3857664"/>
            <a:ext cx="1928826" cy="5000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16200000" flipV="1">
            <a:off x="142856" y="3857640"/>
            <a:ext cx="1928826" cy="5000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16200000">
            <a:off x="-357234" y="5429276"/>
            <a:ext cx="1928826" cy="5000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rot="16200000" flipV="1">
            <a:off x="142856" y="5429252"/>
            <a:ext cx="1928826" cy="5000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rot="16200000">
            <a:off x="1500154" y="714392"/>
            <a:ext cx="1928826" cy="5000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 rot="16200000" flipV="1">
            <a:off x="2000244" y="714368"/>
            <a:ext cx="1928826" cy="5000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rot="16200000">
            <a:off x="1500154" y="2286004"/>
            <a:ext cx="1928826" cy="5000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 rot="16200000" flipV="1">
            <a:off x="2000244" y="2285980"/>
            <a:ext cx="1928826" cy="5000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 rot="16200000">
            <a:off x="1500154" y="3857664"/>
            <a:ext cx="1928826" cy="5000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Onda"/>
          <p:cNvSpPr/>
          <p:nvPr/>
        </p:nvSpPr>
        <p:spPr>
          <a:xfrm rot="16200000" flipV="1">
            <a:off x="2000244" y="3857640"/>
            <a:ext cx="1928826" cy="5000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Onda"/>
          <p:cNvSpPr/>
          <p:nvPr/>
        </p:nvSpPr>
        <p:spPr>
          <a:xfrm rot="16200000">
            <a:off x="1500154" y="5429276"/>
            <a:ext cx="1928826" cy="5000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Onda"/>
          <p:cNvSpPr/>
          <p:nvPr/>
        </p:nvSpPr>
        <p:spPr>
          <a:xfrm rot="16200000" flipV="1">
            <a:off x="2000244" y="5429252"/>
            <a:ext cx="1928826" cy="5000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Onda"/>
          <p:cNvSpPr/>
          <p:nvPr/>
        </p:nvSpPr>
        <p:spPr>
          <a:xfrm rot="16200000">
            <a:off x="7143756" y="714392"/>
            <a:ext cx="1928826" cy="5000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Onda"/>
          <p:cNvSpPr/>
          <p:nvPr/>
        </p:nvSpPr>
        <p:spPr>
          <a:xfrm rot="16200000" flipV="1">
            <a:off x="7643846" y="714368"/>
            <a:ext cx="1928826" cy="5000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Onda"/>
          <p:cNvSpPr/>
          <p:nvPr/>
        </p:nvSpPr>
        <p:spPr>
          <a:xfrm rot="16200000">
            <a:off x="7143756" y="2286004"/>
            <a:ext cx="1928826" cy="5000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Onda"/>
          <p:cNvSpPr/>
          <p:nvPr/>
        </p:nvSpPr>
        <p:spPr>
          <a:xfrm rot="16200000" flipV="1">
            <a:off x="7643846" y="2285980"/>
            <a:ext cx="1928826" cy="5000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Onda"/>
          <p:cNvSpPr/>
          <p:nvPr/>
        </p:nvSpPr>
        <p:spPr>
          <a:xfrm rot="16200000">
            <a:off x="7143756" y="3857664"/>
            <a:ext cx="1928826" cy="5000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Onda"/>
          <p:cNvSpPr/>
          <p:nvPr/>
        </p:nvSpPr>
        <p:spPr>
          <a:xfrm rot="16200000" flipV="1">
            <a:off x="7643846" y="3857640"/>
            <a:ext cx="1928826" cy="5000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Onda"/>
          <p:cNvSpPr/>
          <p:nvPr/>
        </p:nvSpPr>
        <p:spPr>
          <a:xfrm rot="16200000">
            <a:off x="7143756" y="5429276"/>
            <a:ext cx="1928826" cy="5000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Onda"/>
          <p:cNvSpPr/>
          <p:nvPr/>
        </p:nvSpPr>
        <p:spPr>
          <a:xfrm rot="16200000" flipV="1">
            <a:off x="7643846" y="5429252"/>
            <a:ext cx="1928826" cy="5000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Onda"/>
          <p:cNvSpPr/>
          <p:nvPr/>
        </p:nvSpPr>
        <p:spPr>
          <a:xfrm rot="16200000">
            <a:off x="5357806" y="714392"/>
            <a:ext cx="1928826" cy="5000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Onda"/>
          <p:cNvSpPr/>
          <p:nvPr/>
        </p:nvSpPr>
        <p:spPr>
          <a:xfrm rot="16200000" flipV="1">
            <a:off x="5857896" y="714368"/>
            <a:ext cx="1928826" cy="5000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Onda"/>
          <p:cNvSpPr/>
          <p:nvPr/>
        </p:nvSpPr>
        <p:spPr>
          <a:xfrm rot="16200000">
            <a:off x="5357806" y="2286004"/>
            <a:ext cx="1928826" cy="5000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Onda"/>
          <p:cNvSpPr/>
          <p:nvPr/>
        </p:nvSpPr>
        <p:spPr>
          <a:xfrm rot="16200000" flipV="1">
            <a:off x="5857896" y="2285980"/>
            <a:ext cx="1928826" cy="5000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Onda"/>
          <p:cNvSpPr/>
          <p:nvPr/>
        </p:nvSpPr>
        <p:spPr>
          <a:xfrm rot="16200000">
            <a:off x="5357806" y="3857664"/>
            <a:ext cx="1928826" cy="5000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Onda"/>
          <p:cNvSpPr/>
          <p:nvPr/>
        </p:nvSpPr>
        <p:spPr>
          <a:xfrm rot="16200000" flipV="1">
            <a:off x="5857896" y="3857640"/>
            <a:ext cx="1928826" cy="5000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Onda"/>
          <p:cNvSpPr/>
          <p:nvPr/>
        </p:nvSpPr>
        <p:spPr>
          <a:xfrm rot="16200000">
            <a:off x="5357806" y="5429276"/>
            <a:ext cx="1928826" cy="5000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Onda"/>
          <p:cNvSpPr/>
          <p:nvPr/>
        </p:nvSpPr>
        <p:spPr>
          <a:xfrm rot="16200000" flipV="1">
            <a:off x="5857896" y="5429252"/>
            <a:ext cx="1928826" cy="5000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-642974" y="-571528"/>
            <a:ext cx="10429948" cy="8072494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8" fill="hold">
                            <p:stCondLst>
                              <p:cond delay="5000"/>
                            </p:stCondLst>
                            <p:childTnLst>
                              <p:par>
                                <p:cTn id="24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2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6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8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8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0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2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4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6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8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0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2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4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6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8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0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2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4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6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8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olidFill>
            <a:srgbClr val="432E1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137942_lody-polew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3 Franja diagonal"/>
          <p:cNvSpPr/>
          <p:nvPr/>
        </p:nvSpPr>
        <p:spPr>
          <a:xfrm flipV="1">
            <a:off x="0" y="2643182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Franja diagonal"/>
          <p:cNvSpPr/>
          <p:nvPr/>
        </p:nvSpPr>
        <p:spPr>
          <a:xfrm>
            <a:off x="0" y="3429000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Franja diagonal"/>
          <p:cNvSpPr/>
          <p:nvPr/>
        </p:nvSpPr>
        <p:spPr>
          <a:xfrm flipV="1">
            <a:off x="8072462" y="2643182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Franja diagonal"/>
          <p:cNvSpPr/>
          <p:nvPr/>
        </p:nvSpPr>
        <p:spPr>
          <a:xfrm>
            <a:off x="8072462" y="3429000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Franja diagonal"/>
          <p:cNvSpPr/>
          <p:nvPr/>
        </p:nvSpPr>
        <p:spPr>
          <a:xfrm flipV="1">
            <a:off x="714348" y="2643182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Franja diagonal"/>
          <p:cNvSpPr/>
          <p:nvPr/>
        </p:nvSpPr>
        <p:spPr>
          <a:xfrm>
            <a:off x="714348" y="3429000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Franja diagonal"/>
          <p:cNvSpPr/>
          <p:nvPr/>
        </p:nvSpPr>
        <p:spPr>
          <a:xfrm flipV="1">
            <a:off x="1357322" y="2643182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Franja diagonal"/>
          <p:cNvSpPr/>
          <p:nvPr/>
        </p:nvSpPr>
        <p:spPr>
          <a:xfrm>
            <a:off x="1357322" y="3429000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Franja diagonal"/>
          <p:cNvSpPr/>
          <p:nvPr/>
        </p:nvSpPr>
        <p:spPr>
          <a:xfrm flipV="1">
            <a:off x="2071670" y="2643182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Franja diagonal"/>
          <p:cNvSpPr/>
          <p:nvPr/>
        </p:nvSpPr>
        <p:spPr>
          <a:xfrm>
            <a:off x="2071670" y="3429000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Franja diagonal"/>
          <p:cNvSpPr/>
          <p:nvPr/>
        </p:nvSpPr>
        <p:spPr>
          <a:xfrm flipV="1">
            <a:off x="2714644" y="2643182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Franja diagonal"/>
          <p:cNvSpPr/>
          <p:nvPr/>
        </p:nvSpPr>
        <p:spPr>
          <a:xfrm>
            <a:off x="2714644" y="3429000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Franja diagonal"/>
          <p:cNvSpPr/>
          <p:nvPr/>
        </p:nvSpPr>
        <p:spPr>
          <a:xfrm flipV="1">
            <a:off x="3428992" y="2643182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Franja diagonal"/>
          <p:cNvSpPr/>
          <p:nvPr/>
        </p:nvSpPr>
        <p:spPr>
          <a:xfrm>
            <a:off x="3428992" y="3429000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Franja diagonal"/>
          <p:cNvSpPr/>
          <p:nvPr/>
        </p:nvSpPr>
        <p:spPr>
          <a:xfrm flipV="1">
            <a:off x="4071966" y="2643182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Franja diagonal"/>
          <p:cNvSpPr/>
          <p:nvPr/>
        </p:nvSpPr>
        <p:spPr>
          <a:xfrm>
            <a:off x="4071966" y="3429000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Franja diagonal"/>
          <p:cNvSpPr/>
          <p:nvPr/>
        </p:nvSpPr>
        <p:spPr>
          <a:xfrm flipV="1">
            <a:off x="4786314" y="2643182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Franja diagonal"/>
          <p:cNvSpPr/>
          <p:nvPr/>
        </p:nvSpPr>
        <p:spPr>
          <a:xfrm>
            <a:off x="4786314" y="3429000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Franja diagonal"/>
          <p:cNvSpPr/>
          <p:nvPr/>
        </p:nvSpPr>
        <p:spPr>
          <a:xfrm flipV="1">
            <a:off x="5429288" y="2643182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Franja diagonal"/>
          <p:cNvSpPr/>
          <p:nvPr/>
        </p:nvSpPr>
        <p:spPr>
          <a:xfrm>
            <a:off x="5429288" y="3429000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Franja diagonal"/>
          <p:cNvSpPr/>
          <p:nvPr/>
        </p:nvSpPr>
        <p:spPr>
          <a:xfrm flipV="1">
            <a:off x="6143636" y="2643182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Franja diagonal"/>
          <p:cNvSpPr/>
          <p:nvPr/>
        </p:nvSpPr>
        <p:spPr>
          <a:xfrm>
            <a:off x="6143636" y="3429000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Franja diagonal"/>
          <p:cNvSpPr/>
          <p:nvPr/>
        </p:nvSpPr>
        <p:spPr>
          <a:xfrm flipV="1">
            <a:off x="6786610" y="2643182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Franja diagonal"/>
          <p:cNvSpPr/>
          <p:nvPr/>
        </p:nvSpPr>
        <p:spPr>
          <a:xfrm>
            <a:off x="6786610" y="3429000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Franja diagonal"/>
          <p:cNvSpPr/>
          <p:nvPr/>
        </p:nvSpPr>
        <p:spPr>
          <a:xfrm flipV="1">
            <a:off x="7429520" y="2643182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Franja diagonal"/>
          <p:cNvSpPr/>
          <p:nvPr/>
        </p:nvSpPr>
        <p:spPr>
          <a:xfrm>
            <a:off x="7429520" y="3429000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Franja diagonal"/>
          <p:cNvSpPr/>
          <p:nvPr/>
        </p:nvSpPr>
        <p:spPr>
          <a:xfrm flipV="1">
            <a:off x="0" y="785794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Franja diagonal"/>
          <p:cNvSpPr/>
          <p:nvPr/>
        </p:nvSpPr>
        <p:spPr>
          <a:xfrm>
            <a:off x="0" y="1571612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Franja diagonal"/>
          <p:cNvSpPr/>
          <p:nvPr/>
        </p:nvSpPr>
        <p:spPr>
          <a:xfrm flipV="1">
            <a:off x="8072462" y="785794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Franja diagonal"/>
          <p:cNvSpPr/>
          <p:nvPr/>
        </p:nvSpPr>
        <p:spPr>
          <a:xfrm>
            <a:off x="8072462" y="1571612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Franja diagonal"/>
          <p:cNvSpPr/>
          <p:nvPr/>
        </p:nvSpPr>
        <p:spPr>
          <a:xfrm flipV="1">
            <a:off x="714348" y="785794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Franja diagonal"/>
          <p:cNvSpPr/>
          <p:nvPr/>
        </p:nvSpPr>
        <p:spPr>
          <a:xfrm>
            <a:off x="714348" y="1571612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Franja diagonal"/>
          <p:cNvSpPr/>
          <p:nvPr/>
        </p:nvSpPr>
        <p:spPr>
          <a:xfrm flipV="1">
            <a:off x="1357322" y="785794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Franja diagonal"/>
          <p:cNvSpPr/>
          <p:nvPr/>
        </p:nvSpPr>
        <p:spPr>
          <a:xfrm>
            <a:off x="1357322" y="1571612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Franja diagonal"/>
          <p:cNvSpPr/>
          <p:nvPr/>
        </p:nvSpPr>
        <p:spPr>
          <a:xfrm flipV="1">
            <a:off x="2071670" y="785794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Franja diagonal"/>
          <p:cNvSpPr/>
          <p:nvPr/>
        </p:nvSpPr>
        <p:spPr>
          <a:xfrm>
            <a:off x="2071670" y="1571612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Franja diagonal"/>
          <p:cNvSpPr/>
          <p:nvPr/>
        </p:nvSpPr>
        <p:spPr>
          <a:xfrm flipV="1">
            <a:off x="2714644" y="785794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Franja diagonal"/>
          <p:cNvSpPr/>
          <p:nvPr/>
        </p:nvSpPr>
        <p:spPr>
          <a:xfrm>
            <a:off x="2714644" y="1571612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2" name="41 Franja diagonal"/>
          <p:cNvSpPr/>
          <p:nvPr/>
        </p:nvSpPr>
        <p:spPr>
          <a:xfrm flipV="1">
            <a:off x="3428992" y="785794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3" name="42 Franja diagonal"/>
          <p:cNvSpPr/>
          <p:nvPr/>
        </p:nvSpPr>
        <p:spPr>
          <a:xfrm>
            <a:off x="3428992" y="1571612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4" name="43 Franja diagonal"/>
          <p:cNvSpPr/>
          <p:nvPr/>
        </p:nvSpPr>
        <p:spPr>
          <a:xfrm flipV="1">
            <a:off x="4071966" y="785794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5" name="44 Franja diagonal"/>
          <p:cNvSpPr/>
          <p:nvPr/>
        </p:nvSpPr>
        <p:spPr>
          <a:xfrm>
            <a:off x="4071966" y="1571612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6" name="45 Franja diagonal"/>
          <p:cNvSpPr/>
          <p:nvPr/>
        </p:nvSpPr>
        <p:spPr>
          <a:xfrm flipV="1">
            <a:off x="4786314" y="785794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7" name="46 Franja diagonal"/>
          <p:cNvSpPr/>
          <p:nvPr/>
        </p:nvSpPr>
        <p:spPr>
          <a:xfrm>
            <a:off x="4786314" y="1571612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8" name="47 Franja diagonal"/>
          <p:cNvSpPr/>
          <p:nvPr/>
        </p:nvSpPr>
        <p:spPr>
          <a:xfrm flipV="1">
            <a:off x="5429288" y="785794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9" name="48 Franja diagonal"/>
          <p:cNvSpPr/>
          <p:nvPr/>
        </p:nvSpPr>
        <p:spPr>
          <a:xfrm>
            <a:off x="5429288" y="1571612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0" name="49 Franja diagonal"/>
          <p:cNvSpPr/>
          <p:nvPr/>
        </p:nvSpPr>
        <p:spPr>
          <a:xfrm flipV="1">
            <a:off x="6143636" y="785794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1" name="50 Franja diagonal"/>
          <p:cNvSpPr/>
          <p:nvPr/>
        </p:nvSpPr>
        <p:spPr>
          <a:xfrm>
            <a:off x="6143636" y="1571612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2" name="51 Franja diagonal"/>
          <p:cNvSpPr/>
          <p:nvPr/>
        </p:nvSpPr>
        <p:spPr>
          <a:xfrm flipV="1">
            <a:off x="6786610" y="785794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3" name="52 Franja diagonal"/>
          <p:cNvSpPr/>
          <p:nvPr/>
        </p:nvSpPr>
        <p:spPr>
          <a:xfrm>
            <a:off x="6786610" y="1571612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4" name="53 Franja diagonal"/>
          <p:cNvSpPr/>
          <p:nvPr/>
        </p:nvSpPr>
        <p:spPr>
          <a:xfrm flipV="1">
            <a:off x="7429520" y="785794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5" name="54 Franja diagonal"/>
          <p:cNvSpPr/>
          <p:nvPr/>
        </p:nvSpPr>
        <p:spPr>
          <a:xfrm>
            <a:off x="7429520" y="1571612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6" name="55 Franja diagonal"/>
          <p:cNvSpPr/>
          <p:nvPr/>
        </p:nvSpPr>
        <p:spPr>
          <a:xfrm flipV="1">
            <a:off x="0" y="4572008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7" name="56 Franja diagonal"/>
          <p:cNvSpPr/>
          <p:nvPr/>
        </p:nvSpPr>
        <p:spPr>
          <a:xfrm>
            <a:off x="0" y="5357826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8" name="57 Franja diagonal"/>
          <p:cNvSpPr/>
          <p:nvPr/>
        </p:nvSpPr>
        <p:spPr>
          <a:xfrm flipV="1">
            <a:off x="8072462" y="4572008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9" name="58 Franja diagonal"/>
          <p:cNvSpPr/>
          <p:nvPr/>
        </p:nvSpPr>
        <p:spPr>
          <a:xfrm>
            <a:off x="8072462" y="5357826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0" name="59 Franja diagonal"/>
          <p:cNvSpPr/>
          <p:nvPr/>
        </p:nvSpPr>
        <p:spPr>
          <a:xfrm flipV="1">
            <a:off x="714348" y="4572008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1" name="60 Franja diagonal"/>
          <p:cNvSpPr/>
          <p:nvPr/>
        </p:nvSpPr>
        <p:spPr>
          <a:xfrm>
            <a:off x="714348" y="5357826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2" name="61 Franja diagonal"/>
          <p:cNvSpPr/>
          <p:nvPr/>
        </p:nvSpPr>
        <p:spPr>
          <a:xfrm flipV="1">
            <a:off x="1357322" y="4572008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3" name="62 Franja diagonal"/>
          <p:cNvSpPr/>
          <p:nvPr/>
        </p:nvSpPr>
        <p:spPr>
          <a:xfrm>
            <a:off x="1357322" y="5357826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4" name="63 Franja diagonal"/>
          <p:cNvSpPr/>
          <p:nvPr/>
        </p:nvSpPr>
        <p:spPr>
          <a:xfrm flipV="1">
            <a:off x="2071670" y="4572008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5" name="64 Franja diagonal"/>
          <p:cNvSpPr/>
          <p:nvPr/>
        </p:nvSpPr>
        <p:spPr>
          <a:xfrm>
            <a:off x="2071670" y="5357826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6" name="65 Franja diagonal"/>
          <p:cNvSpPr/>
          <p:nvPr/>
        </p:nvSpPr>
        <p:spPr>
          <a:xfrm flipV="1">
            <a:off x="2714644" y="4572008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7" name="66 Franja diagonal"/>
          <p:cNvSpPr/>
          <p:nvPr/>
        </p:nvSpPr>
        <p:spPr>
          <a:xfrm>
            <a:off x="2714644" y="5357826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8" name="67 Franja diagonal"/>
          <p:cNvSpPr/>
          <p:nvPr/>
        </p:nvSpPr>
        <p:spPr>
          <a:xfrm flipV="1">
            <a:off x="3428992" y="4572008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9" name="68 Franja diagonal"/>
          <p:cNvSpPr/>
          <p:nvPr/>
        </p:nvSpPr>
        <p:spPr>
          <a:xfrm>
            <a:off x="3428992" y="5357826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0" name="69 Franja diagonal"/>
          <p:cNvSpPr/>
          <p:nvPr/>
        </p:nvSpPr>
        <p:spPr>
          <a:xfrm flipV="1">
            <a:off x="4071966" y="4572008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1" name="70 Franja diagonal"/>
          <p:cNvSpPr/>
          <p:nvPr/>
        </p:nvSpPr>
        <p:spPr>
          <a:xfrm>
            <a:off x="4071966" y="5357826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2" name="71 Franja diagonal"/>
          <p:cNvSpPr/>
          <p:nvPr/>
        </p:nvSpPr>
        <p:spPr>
          <a:xfrm flipV="1">
            <a:off x="4786314" y="4572008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3" name="72 Franja diagonal"/>
          <p:cNvSpPr/>
          <p:nvPr/>
        </p:nvSpPr>
        <p:spPr>
          <a:xfrm>
            <a:off x="4786314" y="5357826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4" name="73 Franja diagonal"/>
          <p:cNvSpPr/>
          <p:nvPr/>
        </p:nvSpPr>
        <p:spPr>
          <a:xfrm flipV="1">
            <a:off x="5429288" y="4572008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5" name="74 Franja diagonal"/>
          <p:cNvSpPr/>
          <p:nvPr/>
        </p:nvSpPr>
        <p:spPr>
          <a:xfrm>
            <a:off x="5429288" y="5357826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6" name="75 Franja diagonal"/>
          <p:cNvSpPr/>
          <p:nvPr/>
        </p:nvSpPr>
        <p:spPr>
          <a:xfrm flipV="1">
            <a:off x="6143636" y="4572008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7" name="76 Franja diagonal"/>
          <p:cNvSpPr/>
          <p:nvPr/>
        </p:nvSpPr>
        <p:spPr>
          <a:xfrm>
            <a:off x="6143636" y="5357826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8" name="77 Franja diagonal"/>
          <p:cNvSpPr/>
          <p:nvPr/>
        </p:nvSpPr>
        <p:spPr>
          <a:xfrm flipV="1">
            <a:off x="6786610" y="4572008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9" name="78 Franja diagonal"/>
          <p:cNvSpPr/>
          <p:nvPr/>
        </p:nvSpPr>
        <p:spPr>
          <a:xfrm>
            <a:off x="6786610" y="5357826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0" name="79 Franja diagonal"/>
          <p:cNvSpPr/>
          <p:nvPr/>
        </p:nvSpPr>
        <p:spPr>
          <a:xfrm flipV="1">
            <a:off x="7429520" y="4572008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1" name="80 Franja diagonal"/>
          <p:cNvSpPr/>
          <p:nvPr/>
        </p:nvSpPr>
        <p:spPr>
          <a:xfrm>
            <a:off x="7429520" y="5357826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2" name="81 Rectángulo"/>
          <p:cNvSpPr/>
          <p:nvPr/>
        </p:nvSpPr>
        <p:spPr>
          <a:xfrm>
            <a:off x="-642974" y="-571528"/>
            <a:ext cx="10429948" cy="8072494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0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4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2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6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4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8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6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0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4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8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9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1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5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1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3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5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7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9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1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5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7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9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1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3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5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7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9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1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3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5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7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9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1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3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5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7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9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1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3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5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7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9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1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3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5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7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0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1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4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5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8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9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2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3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6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7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0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1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4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5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8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9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2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3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6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7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0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1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4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5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8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9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2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3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6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7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0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1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4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5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8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9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2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3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6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7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0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1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4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5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8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9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2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3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6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7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0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1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4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5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8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9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2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3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6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7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0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1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4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5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8" dur="3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9" dur="3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2" dur="3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3" dur="3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6" dur="3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7" dur="3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9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  <p:bldP spid="44" grpId="0" animBg="1"/>
      <p:bldP spid="44" grpId="1" animBg="1"/>
      <p:bldP spid="44" grpId="2" animBg="1"/>
      <p:bldP spid="45" grpId="0" animBg="1"/>
      <p:bldP spid="45" grpId="1" animBg="1"/>
      <p:bldP spid="45" grpId="2" animBg="1"/>
      <p:bldP spid="46" grpId="0" animBg="1"/>
      <p:bldP spid="46" grpId="1" animBg="1"/>
      <p:bldP spid="46" grpId="2" animBg="1"/>
      <p:bldP spid="47" grpId="0" animBg="1"/>
      <p:bldP spid="47" grpId="1" animBg="1"/>
      <p:bldP spid="47" grpId="2" animBg="1"/>
      <p:bldP spid="48" grpId="0" animBg="1"/>
      <p:bldP spid="48" grpId="1" animBg="1"/>
      <p:bldP spid="48" grpId="2" animBg="1"/>
      <p:bldP spid="49" grpId="0" animBg="1"/>
      <p:bldP spid="49" grpId="1" animBg="1"/>
      <p:bldP spid="49" grpId="2" animBg="1"/>
      <p:bldP spid="50" grpId="0" animBg="1"/>
      <p:bldP spid="50" grpId="1" animBg="1"/>
      <p:bldP spid="50" grpId="2" animBg="1"/>
      <p:bldP spid="51" grpId="0" animBg="1"/>
      <p:bldP spid="51" grpId="1" animBg="1"/>
      <p:bldP spid="51" grpId="2" animBg="1"/>
      <p:bldP spid="52" grpId="0" animBg="1"/>
      <p:bldP spid="52" grpId="1" animBg="1"/>
      <p:bldP spid="52" grpId="2" animBg="1"/>
      <p:bldP spid="53" grpId="0" animBg="1"/>
      <p:bldP spid="53" grpId="1" animBg="1"/>
      <p:bldP spid="53" grpId="2" animBg="1"/>
      <p:bldP spid="54" grpId="0" animBg="1"/>
      <p:bldP spid="54" grpId="1" animBg="1"/>
      <p:bldP spid="54" grpId="2" animBg="1"/>
      <p:bldP spid="55" grpId="0" animBg="1"/>
      <p:bldP spid="55" grpId="1" animBg="1"/>
      <p:bldP spid="55" grpId="2" animBg="1"/>
      <p:bldP spid="56" grpId="0" animBg="1"/>
      <p:bldP spid="56" grpId="1" animBg="1"/>
      <p:bldP spid="56" grpId="2" animBg="1"/>
      <p:bldP spid="57" grpId="0" animBg="1"/>
      <p:bldP spid="57" grpId="1" animBg="1"/>
      <p:bldP spid="57" grpId="2" animBg="1"/>
      <p:bldP spid="58" grpId="0" animBg="1"/>
      <p:bldP spid="58" grpId="1" animBg="1"/>
      <p:bldP spid="58" grpId="2" animBg="1"/>
      <p:bldP spid="59" grpId="0" animBg="1"/>
      <p:bldP spid="59" grpId="1" animBg="1"/>
      <p:bldP spid="59" grpId="2" animBg="1"/>
      <p:bldP spid="60" grpId="0" animBg="1"/>
      <p:bldP spid="60" grpId="1" animBg="1"/>
      <p:bldP spid="60" grpId="2" animBg="1"/>
      <p:bldP spid="61" grpId="0" animBg="1"/>
      <p:bldP spid="61" grpId="1" animBg="1"/>
      <p:bldP spid="61" grpId="2" animBg="1"/>
      <p:bldP spid="62" grpId="0" animBg="1"/>
      <p:bldP spid="62" grpId="1" animBg="1"/>
      <p:bldP spid="62" grpId="2" animBg="1"/>
      <p:bldP spid="63" grpId="0" animBg="1"/>
      <p:bldP spid="63" grpId="1" animBg="1"/>
      <p:bldP spid="63" grpId="2" animBg="1"/>
      <p:bldP spid="64" grpId="0" animBg="1"/>
      <p:bldP spid="64" grpId="1" animBg="1"/>
      <p:bldP spid="64" grpId="2" animBg="1"/>
      <p:bldP spid="65" grpId="0" animBg="1"/>
      <p:bldP spid="65" grpId="1" animBg="1"/>
      <p:bldP spid="65" grpId="2" animBg="1"/>
      <p:bldP spid="66" grpId="0" animBg="1"/>
      <p:bldP spid="66" grpId="1" animBg="1"/>
      <p:bldP spid="66" grpId="2" animBg="1"/>
      <p:bldP spid="67" grpId="0" animBg="1"/>
      <p:bldP spid="67" grpId="1" animBg="1"/>
      <p:bldP spid="67" grpId="2" animBg="1"/>
      <p:bldP spid="68" grpId="0" animBg="1"/>
      <p:bldP spid="68" grpId="1" animBg="1"/>
      <p:bldP spid="68" grpId="2" animBg="1"/>
      <p:bldP spid="69" grpId="0" animBg="1"/>
      <p:bldP spid="69" grpId="1" animBg="1"/>
      <p:bldP spid="69" grpId="2" animBg="1"/>
      <p:bldP spid="70" grpId="0" animBg="1"/>
      <p:bldP spid="70" grpId="1" animBg="1"/>
      <p:bldP spid="70" grpId="2" animBg="1"/>
      <p:bldP spid="71" grpId="0" animBg="1"/>
      <p:bldP spid="71" grpId="1" animBg="1"/>
      <p:bldP spid="71" grpId="2" animBg="1"/>
      <p:bldP spid="72" grpId="0" animBg="1"/>
      <p:bldP spid="72" grpId="1" animBg="1"/>
      <p:bldP spid="72" grpId="2" animBg="1"/>
      <p:bldP spid="73" grpId="0" animBg="1"/>
      <p:bldP spid="73" grpId="1" animBg="1"/>
      <p:bldP spid="73" grpId="2" animBg="1"/>
      <p:bldP spid="74" grpId="0" animBg="1"/>
      <p:bldP spid="74" grpId="1" animBg="1"/>
      <p:bldP spid="74" grpId="2" animBg="1"/>
      <p:bldP spid="75" grpId="0" animBg="1"/>
      <p:bldP spid="75" grpId="1" animBg="1"/>
      <p:bldP spid="75" grpId="2" animBg="1"/>
      <p:bldP spid="76" grpId="0" animBg="1"/>
      <p:bldP spid="76" grpId="1" animBg="1"/>
      <p:bldP spid="76" grpId="2" animBg="1"/>
      <p:bldP spid="77" grpId="0" animBg="1"/>
      <p:bldP spid="77" grpId="1" animBg="1"/>
      <p:bldP spid="77" grpId="2" animBg="1"/>
      <p:bldP spid="78" grpId="0" animBg="1"/>
      <p:bldP spid="78" grpId="1" animBg="1"/>
      <p:bldP spid="78" grpId="2" animBg="1"/>
      <p:bldP spid="79" grpId="0" animBg="1"/>
      <p:bldP spid="79" grpId="1" animBg="1"/>
      <p:bldP spid="79" grpId="2" animBg="1"/>
      <p:bldP spid="80" grpId="0" animBg="1"/>
      <p:bldP spid="80" grpId="1" animBg="1"/>
      <p:bldP spid="80" grpId="2" animBg="1"/>
      <p:bldP spid="81" grpId="0" animBg="1"/>
      <p:bldP spid="81" grpId="1" animBg="1"/>
      <p:bldP spid="81" grpId="2" animBg="1"/>
      <p:bldP spid="8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163954_owoce-ciasto-talerz.jpg"/>
          <p:cNvPicPr>
            <a:picLocks noChangeAspect="1"/>
          </p:cNvPicPr>
          <p:nvPr/>
        </p:nvPicPr>
        <p:blipFill>
          <a:blip r:embed="rId2"/>
          <a:srcRect t="625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3 Lágrima"/>
          <p:cNvSpPr/>
          <p:nvPr/>
        </p:nvSpPr>
        <p:spPr>
          <a:xfrm rot="20903838">
            <a:off x="7817979" y="76559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20860058">
            <a:off x="7492762" y="732089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21020385">
            <a:off x="7065303" y="1304775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0903838">
            <a:off x="6719445" y="1862485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20676747">
            <a:off x="6382679" y="2669023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20708070">
            <a:off x="6065170" y="3422643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20678371">
            <a:off x="5739599" y="4026203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20827137">
            <a:off x="5369271" y="4655812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20777456">
            <a:off x="5088012" y="5231876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20413692">
            <a:off x="4817375" y="5915074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20600761">
            <a:off x="4603062" y="6438392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7514989">
            <a:off x="766894" y="129715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7514989">
            <a:off x="1052645" y="772633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7514989">
            <a:off x="1338399" y="1487014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17514989">
            <a:off x="1624147" y="2058541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17514989">
            <a:off x="1909898" y="2701459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17514989">
            <a:off x="2195652" y="3415840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 rot="17514989">
            <a:off x="2552846" y="4058804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ágrima"/>
          <p:cNvSpPr/>
          <p:nvPr/>
        </p:nvSpPr>
        <p:spPr>
          <a:xfrm rot="17514989">
            <a:off x="2838597" y="4701722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ágrima"/>
          <p:cNvSpPr/>
          <p:nvPr/>
        </p:nvSpPr>
        <p:spPr>
          <a:xfrm rot="17514989">
            <a:off x="3124351" y="5416103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ágrima"/>
          <p:cNvSpPr/>
          <p:nvPr/>
        </p:nvSpPr>
        <p:spPr>
          <a:xfrm rot="17514989">
            <a:off x="3410099" y="5987630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ágrima"/>
          <p:cNvSpPr/>
          <p:nvPr/>
        </p:nvSpPr>
        <p:spPr>
          <a:xfrm rot="17514989">
            <a:off x="3695852" y="6438392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ágrima"/>
          <p:cNvSpPr/>
          <p:nvPr/>
        </p:nvSpPr>
        <p:spPr>
          <a:xfrm rot="17514989">
            <a:off x="123982" y="2107823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ágrima"/>
          <p:cNvSpPr/>
          <p:nvPr/>
        </p:nvSpPr>
        <p:spPr>
          <a:xfrm rot="17514989">
            <a:off x="409733" y="2750741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ágrima"/>
          <p:cNvSpPr/>
          <p:nvPr/>
        </p:nvSpPr>
        <p:spPr>
          <a:xfrm rot="17514989">
            <a:off x="695487" y="3465122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ágrima"/>
          <p:cNvSpPr/>
          <p:nvPr/>
        </p:nvSpPr>
        <p:spPr>
          <a:xfrm rot="17514989">
            <a:off x="981235" y="4036649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ágrima"/>
          <p:cNvSpPr/>
          <p:nvPr/>
        </p:nvSpPr>
        <p:spPr>
          <a:xfrm rot="17514989">
            <a:off x="1266986" y="4679567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Lágrima"/>
          <p:cNvSpPr/>
          <p:nvPr/>
        </p:nvSpPr>
        <p:spPr>
          <a:xfrm rot="17514989">
            <a:off x="1552740" y="5393948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Lágrima"/>
          <p:cNvSpPr/>
          <p:nvPr/>
        </p:nvSpPr>
        <p:spPr>
          <a:xfrm rot="17514989">
            <a:off x="1909934" y="6036912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Lágrima"/>
          <p:cNvSpPr/>
          <p:nvPr/>
        </p:nvSpPr>
        <p:spPr>
          <a:xfrm rot="21020385">
            <a:off x="7779683" y="2899688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Lágrima"/>
          <p:cNvSpPr/>
          <p:nvPr/>
        </p:nvSpPr>
        <p:spPr>
          <a:xfrm rot="20903838">
            <a:off x="7433825" y="3457398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Lágrima"/>
          <p:cNvSpPr/>
          <p:nvPr/>
        </p:nvSpPr>
        <p:spPr>
          <a:xfrm rot="20676747">
            <a:off x="7097059" y="4263936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Lágrima"/>
          <p:cNvSpPr/>
          <p:nvPr/>
        </p:nvSpPr>
        <p:spPr>
          <a:xfrm rot="20708070">
            <a:off x="6779550" y="5017556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Lágrima"/>
          <p:cNvSpPr/>
          <p:nvPr/>
        </p:nvSpPr>
        <p:spPr>
          <a:xfrm rot="20678371">
            <a:off x="6453979" y="5621116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Lágrima"/>
          <p:cNvSpPr/>
          <p:nvPr/>
        </p:nvSpPr>
        <p:spPr>
          <a:xfrm rot="20827137">
            <a:off x="6083651" y="6250725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-642974" y="-571528"/>
            <a:ext cx="10429948" cy="8072494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8" fill="hold">
                            <p:stCondLst>
                              <p:cond delay="3000"/>
                            </p:stCondLst>
                            <p:childTnLst>
                              <p:par>
                                <p:cTn id="219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gradFill flip="none" rotWithShape="1">
            <a:gsLst>
              <a:gs pos="0">
                <a:srgbClr val="644300"/>
              </a:gs>
              <a:gs pos="50000">
                <a:srgbClr val="EDD9B1">
                  <a:shade val="67500"/>
                  <a:satMod val="115000"/>
                </a:srgbClr>
              </a:gs>
              <a:gs pos="100000">
                <a:srgbClr val="EDD9B1">
                  <a:shade val="100000"/>
                  <a:satMod val="115000"/>
                </a:srgbClr>
              </a:gs>
            </a:gsLst>
            <a:lin ang="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181259_wielosmakowe-kolorowe-lod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4" name="3 Anillo"/>
          <p:cNvSpPr/>
          <p:nvPr/>
        </p:nvSpPr>
        <p:spPr>
          <a:xfrm>
            <a:off x="-71438" y="2143116"/>
            <a:ext cx="571472" cy="2500330"/>
          </a:xfrm>
          <a:prstGeom prst="donu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rgbClr val="EDD9B1">
                  <a:shade val="67500"/>
                  <a:satMod val="115000"/>
                </a:srgbClr>
              </a:gs>
              <a:gs pos="100000">
                <a:srgbClr val="EDD9B1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rgbClr val="6E4B1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214282" y="2143116"/>
            <a:ext cx="571472" cy="2500330"/>
          </a:xfrm>
          <a:prstGeom prst="donu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rgbClr val="EDD9B1">
                  <a:shade val="67500"/>
                  <a:satMod val="115000"/>
                </a:srgbClr>
              </a:gs>
              <a:gs pos="100000">
                <a:srgbClr val="EDD9B1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rgbClr val="6E4B1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428596" y="2143116"/>
            <a:ext cx="571472" cy="2500330"/>
          </a:xfrm>
          <a:prstGeom prst="donu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rgbClr val="EDD9B1">
                  <a:shade val="67500"/>
                  <a:satMod val="115000"/>
                </a:srgbClr>
              </a:gs>
              <a:gs pos="100000">
                <a:srgbClr val="EDD9B1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rgbClr val="6E4B1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642942" y="2143116"/>
            <a:ext cx="571472" cy="2500330"/>
          </a:xfrm>
          <a:prstGeom prst="donu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rgbClr val="EDD9B1">
                  <a:shade val="67500"/>
                  <a:satMod val="115000"/>
                </a:srgbClr>
              </a:gs>
              <a:gs pos="100000">
                <a:srgbClr val="EDD9B1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rgbClr val="6E4B1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928662" y="2143116"/>
            <a:ext cx="571472" cy="2500330"/>
          </a:xfrm>
          <a:prstGeom prst="donu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rgbClr val="EDD9B1">
                  <a:shade val="67500"/>
                  <a:satMod val="115000"/>
                </a:srgbClr>
              </a:gs>
              <a:gs pos="100000">
                <a:srgbClr val="EDD9B1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rgbClr val="6E4B1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1142976" y="2143116"/>
            <a:ext cx="571472" cy="2500330"/>
          </a:xfrm>
          <a:prstGeom prst="donu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rgbClr val="EDD9B1">
                  <a:shade val="67500"/>
                  <a:satMod val="115000"/>
                </a:srgbClr>
              </a:gs>
              <a:gs pos="100000">
                <a:srgbClr val="EDD9B1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rgbClr val="6E4B1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1357322" y="2143116"/>
            <a:ext cx="571472" cy="2500330"/>
          </a:xfrm>
          <a:prstGeom prst="donu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rgbClr val="EDD9B1">
                  <a:shade val="67500"/>
                  <a:satMod val="115000"/>
                </a:srgbClr>
              </a:gs>
              <a:gs pos="100000">
                <a:srgbClr val="EDD9B1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rgbClr val="6E4B1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1643042" y="2143116"/>
            <a:ext cx="571472" cy="2500330"/>
          </a:xfrm>
          <a:prstGeom prst="donu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rgbClr val="EDD9B1">
                  <a:shade val="67500"/>
                  <a:satMod val="115000"/>
                </a:srgbClr>
              </a:gs>
              <a:gs pos="100000">
                <a:srgbClr val="EDD9B1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rgbClr val="6E4B1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1857356" y="2143116"/>
            <a:ext cx="571472" cy="2500330"/>
          </a:xfrm>
          <a:prstGeom prst="donu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rgbClr val="EDD9B1">
                  <a:shade val="67500"/>
                  <a:satMod val="115000"/>
                </a:srgbClr>
              </a:gs>
              <a:gs pos="100000">
                <a:srgbClr val="EDD9B1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rgbClr val="6E4B1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2071702" y="2143116"/>
            <a:ext cx="571472" cy="2500330"/>
          </a:xfrm>
          <a:prstGeom prst="donu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rgbClr val="EDD9B1">
                  <a:shade val="67500"/>
                  <a:satMod val="115000"/>
                </a:srgbClr>
              </a:gs>
              <a:gs pos="100000">
                <a:srgbClr val="EDD9B1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rgbClr val="6E4B1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2357422" y="2143116"/>
            <a:ext cx="571472" cy="2500330"/>
          </a:xfrm>
          <a:prstGeom prst="donu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rgbClr val="EDD9B1">
                  <a:shade val="67500"/>
                  <a:satMod val="115000"/>
                </a:srgbClr>
              </a:gs>
              <a:gs pos="100000">
                <a:srgbClr val="EDD9B1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rgbClr val="6E4B1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2571736" y="2143116"/>
            <a:ext cx="571472" cy="2500330"/>
          </a:xfrm>
          <a:prstGeom prst="donu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rgbClr val="EDD9B1">
                  <a:shade val="67500"/>
                  <a:satMod val="115000"/>
                </a:srgbClr>
              </a:gs>
              <a:gs pos="100000">
                <a:srgbClr val="EDD9B1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rgbClr val="6E4B1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2786082" y="2143116"/>
            <a:ext cx="571472" cy="2500330"/>
          </a:xfrm>
          <a:prstGeom prst="donu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rgbClr val="EDD9B1">
                  <a:shade val="67500"/>
                  <a:satMod val="115000"/>
                </a:srgbClr>
              </a:gs>
              <a:gs pos="100000">
                <a:srgbClr val="EDD9B1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rgbClr val="6E4B1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3071802" y="2143116"/>
            <a:ext cx="571472" cy="2500330"/>
          </a:xfrm>
          <a:prstGeom prst="donu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rgbClr val="EDD9B1">
                  <a:shade val="67500"/>
                  <a:satMod val="115000"/>
                </a:srgbClr>
              </a:gs>
              <a:gs pos="100000">
                <a:srgbClr val="EDD9B1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rgbClr val="6E4B1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3286116" y="2143116"/>
            <a:ext cx="571472" cy="2500330"/>
          </a:xfrm>
          <a:prstGeom prst="donu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rgbClr val="EDD9B1">
                  <a:shade val="67500"/>
                  <a:satMod val="115000"/>
                </a:srgbClr>
              </a:gs>
              <a:gs pos="100000">
                <a:srgbClr val="EDD9B1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rgbClr val="6E4B1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3500462" y="2143116"/>
            <a:ext cx="571472" cy="2500330"/>
          </a:xfrm>
          <a:prstGeom prst="donu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rgbClr val="EDD9B1">
                  <a:shade val="67500"/>
                  <a:satMod val="115000"/>
                </a:srgbClr>
              </a:gs>
              <a:gs pos="100000">
                <a:srgbClr val="EDD9B1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rgbClr val="6E4B1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3786182" y="2143116"/>
            <a:ext cx="571472" cy="2500330"/>
          </a:xfrm>
          <a:prstGeom prst="donu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rgbClr val="EDD9B1">
                  <a:shade val="67500"/>
                  <a:satMod val="115000"/>
                </a:srgbClr>
              </a:gs>
              <a:gs pos="100000">
                <a:srgbClr val="EDD9B1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rgbClr val="6E4B1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4000496" y="2143116"/>
            <a:ext cx="571472" cy="2500330"/>
          </a:xfrm>
          <a:prstGeom prst="donu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rgbClr val="EDD9B1">
                  <a:shade val="67500"/>
                  <a:satMod val="115000"/>
                </a:srgbClr>
              </a:gs>
              <a:gs pos="100000">
                <a:srgbClr val="EDD9B1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rgbClr val="6E4B1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4214842" y="2143116"/>
            <a:ext cx="571472" cy="2500330"/>
          </a:xfrm>
          <a:prstGeom prst="donu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rgbClr val="EDD9B1">
                  <a:shade val="67500"/>
                  <a:satMod val="115000"/>
                </a:srgbClr>
              </a:gs>
              <a:gs pos="100000">
                <a:srgbClr val="EDD9B1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rgbClr val="6E4B1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4500562" y="2143116"/>
            <a:ext cx="571472" cy="2500330"/>
          </a:xfrm>
          <a:prstGeom prst="donu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rgbClr val="EDD9B1">
                  <a:shade val="67500"/>
                  <a:satMod val="115000"/>
                </a:srgbClr>
              </a:gs>
              <a:gs pos="100000">
                <a:srgbClr val="EDD9B1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rgbClr val="6E4B1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4714876" y="2143116"/>
            <a:ext cx="571472" cy="2500330"/>
          </a:xfrm>
          <a:prstGeom prst="donu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rgbClr val="EDD9B1">
                  <a:shade val="67500"/>
                  <a:satMod val="115000"/>
                </a:srgbClr>
              </a:gs>
              <a:gs pos="100000">
                <a:srgbClr val="EDD9B1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rgbClr val="6E4B1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4929222" y="2143116"/>
            <a:ext cx="571472" cy="2500330"/>
          </a:xfrm>
          <a:prstGeom prst="donu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rgbClr val="EDD9B1">
                  <a:shade val="67500"/>
                  <a:satMod val="115000"/>
                </a:srgbClr>
              </a:gs>
              <a:gs pos="100000">
                <a:srgbClr val="EDD9B1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rgbClr val="6E4B1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5214942" y="2143116"/>
            <a:ext cx="571472" cy="2500330"/>
          </a:xfrm>
          <a:prstGeom prst="donu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rgbClr val="EDD9B1">
                  <a:shade val="67500"/>
                  <a:satMod val="115000"/>
                </a:srgbClr>
              </a:gs>
              <a:gs pos="100000">
                <a:srgbClr val="EDD9B1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rgbClr val="6E4B1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5429256" y="2143116"/>
            <a:ext cx="571472" cy="2500330"/>
          </a:xfrm>
          <a:prstGeom prst="donu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rgbClr val="EDD9B1">
                  <a:shade val="67500"/>
                  <a:satMod val="115000"/>
                </a:srgbClr>
              </a:gs>
              <a:gs pos="100000">
                <a:srgbClr val="EDD9B1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rgbClr val="6E4B1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5643602" y="2143116"/>
            <a:ext cx="571472" cy="2500330"/>
          </a:xfrm>
          <a:prstGeom prst="donu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rgbClr val="EDD9B1">
                  <a:shade val="67500"/>
                  <a:satMod val="115000"/>
                </a:srgbClr>
              </a:gs>
              <a:gs pos="100000">
                <a:srgbClr val="EDD9B1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rgbClr val="6E4B1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5929322" y="2143116"/>
            <a:ext cx="571472" cy="2500330"/>
          </a:xfrm>
          <a:prstGeom prst="donu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rgbClr val="EDD9B1">
                  <a:shade val="67500"/>
                  <a:satMod val="115000"/>
                </a:srgbClr>
              </a:gs>
              <a:gs pos="100000">
                <a:srgbClr val="EDD9B1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rgbClr val="6E4B1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>
            <a:off x="6143636" y="2143116"/>
            <a:ext cx="571472" cy="2500330"/>
          </a:xfrm>
          <a:prstGeom prst="donu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rgbClr val="EDD9B1">
                  <a:shade val="67500"/>
                  <a:satMod val="115000"/>
                </a:srgbClr>
              </a:gs>
              <a:gs pos="100000">
                <a:srgbClr val="EDD9B1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rgbClr val="6E4B1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>
            <a:off x="6357982" y="2143116"/>
            <a:ext cx="571472" cy="2500330"/>
          </a:xfrm>
          <a:prstGeom prst="donu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rgbClr val="EDD9B1">
                  <a:shade val="67500"/>
                  <a:satMod val="115000"/>
                </a:srgbClr>
              </a:gs>
              <a:gs pos="100000">
                <a:srgbClr val="EDD9B1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rgbClr val="6E4B1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>
            <a:off x="6643702" y="2143116"/>
            <a:ext cx="571472" cy="2500330"/>
          </a:xfrm>
          <a:prstGeom prst="donu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rgbClr val="EDD9B1">
                  <a:shade val="67500"/>
                  <a:satMod val="115000"/>
                </a:srgbClr>
              </a:gs>
              <a:gs pos="100000">
                <a:srgbClr val="EDD9B1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rgbClr val="6E4B1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>
            <a:off x="6858016" y="2143116"/>
            <a:ext cx="571472" cy="2500330"/>
          </a:xfrm>
          <a:prstGeom prst="donu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rgbClr val="EDD9B1">
                  <a:shade val="67500"/>
                  <a:satMod val="115000"/>
                </a:srgbClr>
              </a:gs>
              <a:gs pos="100000">
                <a:srgbClr val="EDD9B1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rgbClr val="6E4B1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>
            <a:off x="7072362" y="2143116"/>
            <a:ext cx="571472" cy="2500330"/>
          </a:xfrm>
          <a:prstGeom prst="donu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rgbClr val="EDD9B1">
                  <a:shade val="67500"/>
                  <a:satMod val="115000"/>
                </a:srgbClr>
              </a:gs>
              <a:gs pos="100000">
                <a:srgbClr val="EDD9B1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rgbClr val="6E4B1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>
            <a:off x="7358082" y="2143116"/>
            <a:ext cx="571472" cy="2500330"/>
          </a:xfrm>
          <a:prstGeom prst="donu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rgbClr val="EDD9B1">
                  <a:shade val="67500"/>
                  <a:satMod val="115000"/>
                </a:srgbClr>
              </a:gs>
              <a:gs pos="100000">
                <a:srgbClr val="EDD9B1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rgbClr val="6E4B1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nillo"/>
          <p:cNvSpPr/>
          <p:nvPr/>
        </p:nvSpPr>
        <p:spPr>
          <a:xfrm>
            <a:off x="7572396" y="2143116"/>
            <a:ext cx="571472" cy="2500330"/>
          </a:xfrm>
          <a:prstGeom prst="donu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rgbClr val="EDD9B1">
                  <a:shade val="67500"/>
                  <a:satMod val="115000"/>
                </a:srgbClr>
              </a:gs>
              <a:gs pos="100000">
                <a:srgbClr val="EDD9B1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rgbClr val="6E4B1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nillo"/>
          <p:cNvSpPr/>
          <p:nvPr/>
        </p:nvSpPr>
        <p:spPr>
          <a:xfrm>
            <a:off x="7786742" y="2143116"/>
            <a:ext cx="571472" cy="2500330"/>
          </a:xfrm>
          <a:prstGeom prst="donu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rgbClr val="EDD9B1">
                  <a:shade val="67500"/>
                  <a:satMod val="115000"/>
                </a:srgbClr>
              </a:gs>
              <a:gs pos="100000">
                <a:srgbClr val="EDD9B1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rgbClr val="6E4B1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nillo"/>
          <p:cNvSpPr/>
          <p:nvPr/>
        </p:nvSpPr>
        <p:spPr>
          <a:xfrm>
            <a:off x="8072462" y="2143116"/>
            <a:ext cx="571472" cy="2500330"/>
          </a:xfrm>
          <a:prstGeom prst="donu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rgbClr val="EDD9B1">
                  <a:shade val="67500"/>
                  <a:satMod val="115000"/>
                </a:srgbClr>
              </a:gs>
              <a:gs pos="100000">
                <a:srgbClr val="EDD9B1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rgbClr val="6E4B1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Anillo"/>
          <p:cNvSpPr/>
          <p:nvPr/>
        </p:nvSpPr>
        <p:spPr>
          <a:xfrm>
            <a:off x="8286776" y="2143116"/>
            <a:ext cx="571472" cy="2500330"/>
          </a:xfrm>
          <a:prstGeom prst="donu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rgbClr val="EDD9B1">
                  <a:shade val="67500"/>
                  <a:satMod val="115000"/>
                </a:srgbClr>
              </a:gs>
              <a:gs pos="100000">
                <a:srgbClr val="EDD9B1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rgbClr val="6E4B1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Anillo"/>
          <p:cNvSpPr/>
          <p:nvPr/>
        </p:nvSpPr>
        <p:spPr>
          <a:xfrm>
            <a:off x="8572528" y="2143116"/>
            <a:ext cx="571472" cy="2500330"/>
          </a:xfrm>
          <a:prstGeom prst="donu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rgbClr val="EDD9B1">
                  <a:shade val="67500"/>
                  <a:satMod val="115000"/>
                </a:srgbClr>
              </a:gs>
              <a:gs pos="100000">
                <a:srgbClr val="EDD9B1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rgbClr val="6E4B1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Rectángulo"/>
          <p:cNvSpPr/>
          <p:nvPr/>
        </p:nvSpPr>
        <p:spPr>
          <a:xfrm>
            <a:off x="-642974" y="-571528"/>
            <a:ext cx="10429948" cy="8072494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0" fill="hold">
                            <p:stCondLst>
                              <p:cond delay="3000"/>
                            </p:stCondLst>
                            <p:childTnLst>
                              <p:par>
                                <p:cTn id="23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8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2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3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6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7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olidFill>
            <a:srgbClr val="6443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OSTRE+DE+TORTA+DE+CHOCOLATE+Y+PASTA+DE+AVELLAN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 flipV="1">
            <a:off x="2285984" y="0"/>
            <a:ext cx="2286016" cy="7143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rgbClr val="C18243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flipH="1" flipV="1">
            <a:off x="4572000" y="0"/>
            <a:ext cx="2357454" cy="7143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rgbClr val="C18243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flipV="1">
            <a:off x="2285984" y="642918"/>
            <a:ext cx="2286016" cy="7143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rgbClr val="C18243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flipH="1" flipV="1">
            <a:off x="4572000" y="642918"/>
            <a:ext cx="2357454" cy="7143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rgbClr val="C18243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flipV="1">
            <a:off x="2285984" y="1357322"/>
            <a:ext cx="2286016" cy="7143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rgbClr val="C18243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flipH="1" flipV="1">
            <a:off x="4572000" y="1357322"/>
            <a:ext cx="2357454" cy="7143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rgbClr val="C18243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flipV="1">
            <a:off x="2285984" y="2000240"/>
            <a:ext cx="2286016" cy="7143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rgbClr val="C18243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flipH="1" flipV="1">
            <a:off x="4572000" y="2000240"/>
            <a:ext cx="2357454" cy="7143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rgbClr val="C18243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flipV="1">
            <a:off x="2357422" y="2643206"/>
            <a:ext cx="2286016" cy="7143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rgbClr val="C18243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flipH="1" flipV="1">
            <a:off x="4643438" y="2643206"/>
            <a:ext cx="2357454" cy="7143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rgbClr val="C18243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flipV="1">
            <a:off x="2357422" y="3286124"/>
            <a:ext cx="2286016" cy="7143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rgbClr val="C18243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flipH="1" flipV="1">
            <a:off x="4643438" y="3286124"/>
            <a:ext cx="2357454" cy="7143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rgbClr val="C18243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flipV="1">
            <a:off x="2357422" y="4000528"/>
            <a:ext cx="2286016" cy="7143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rgbClr val="C18243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flipH="1" flipV="1">
            <a:off x="4643438" y="4000528"/>
            <a:ext cx="2357454" cy="7143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rgbClr val="C18243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flipV="1">
            <a:off x="2357422" y="4643446"/>
            <a:ext cx="2286016" cy="7143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rgbClr val="C18243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flipH="1" flipV="1">
            <a:off x="4643438" y="4643446"/>
            <a:ext cx="2357454" cy="7143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rgbClr val="C18243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 flipV="1">
            <a:off x="2357422" y="5286412"/>
            <a:ext cx="2286016" cy="7143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rgbClr val="C18243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flipH="1" flipV="1">
            <a:off x="4643438" y="5286412"/>
            <a:ext cx="2357454" cy="7143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rgbClr val="C18243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 flipV="1">
            <a:off x="2357422" y="5929330"/>
            <a:ext cx="2286016" cy="7143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rgbClr val="C18243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 flipH="1" flipV="1">
            <a:off x="4643438" y="5929330"/>
            <a:ext cx="2357454" cy="7143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rgbClr val="C18243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-642974" y="-571528"/>
            <a:ext cx="10429948" cy="8072494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6000"/>
                            </p:stCondLst>
                            <p:childTnLst>
                              <p:par>
                                <p:cTn id="129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1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2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2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2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2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2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3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4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4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4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4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OST-URO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sp>
        <p:nvSpPr>
          <p:cNvPr id="5" name="4 Paralelogramo"/>
          <p:cNvSpPr/>
          <p:nvPr/>
        </p:nvSpPr>
        <p:spPr>
          <a:xfrm>
            <a:off x="3500430" y="0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9000">
                <a:srgbClr val="FFC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flipH="1">
            <a:off x="4572000" y="0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9000">
                <a:srgbClr val="FFC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 flipH="1">
            <a:off x="2500298" y="0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9000">
                <a:srgbClr val="FFC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>
            <a:off x="5643570" y="0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9000">
                <a:srgbClr val="FFC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1428728" y="0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9000">
                <a:srgbClr val="FFC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flipH="1">
            <a:off x="428596" y="0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9000">
                <a:srgbClr val="FFC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 flipH="1">
            <a:off x="6643702" y="0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9000">
                <a:srgbClr val="FFC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>
            <a:off x="7715272" y="0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9000">
                <a:srgbClr val="FFC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3500430" y="785794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9000">
                <a:srgbClr val="FFC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flipH="1">
            <a:off x="4572000" y="785794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9000">
                <a:srgbClr val="FFC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 flipH="1">
            <a:off x="2500298" y="785794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9000">
                <a:srgbClr val="FFC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>
            <a:off x="5643570" y="785794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9000">
                <a:srgbClr val="FFC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>
            <a:off x="1428728" y="785794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9000">
                <a:srgbClr val="FFC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flipH="1">
            <a:off x="428596" y="785794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9000">
                <a:srgbClr val="FFC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 flipH="1">
            <a:off x="6643702" y="785794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9000">
                <a:srgbClr val="FFC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>
            <a:off x="7715272" y="785794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9000">
                <a:srgbClr val="FFC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>
            <a:off x="3500430" y="1571636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9000">
                <a:srgbClr val="FFC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flipH="1">
            <a:off x="4572000" y="1571636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9000">
                <a:srgbClr val="FFC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aralelogramo"/>
          <p:cNvSpPr/>
          <p:nvPr/>
        </p:nvSpPr>
        <p:spPr>
          <a:xfrm flipH="1">
            <a:off x="2500298" y="1571636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9000">
                <a:srgbClr val="FFC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Paralelogramo"/>
          <p:cNvSpPr/>
          <p:nvPr/>
        </p:nvSpPr>
        <p:spPr>
          <a:xfrm>
            <a:off x="5643570" y="1571636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9000">
                <a:srgbClr val="FFC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Paralelogramo"/>
          <p:cNvSpPr/>
          <p:nvPr/>
        </p:nvSpPr>
        <p:spPr>
          <a:xfrm>
            <a:off x="1428728" y="1571636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9000">
                <a:srgbClr val="FFC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Paralelogramo"/>
          <p:cNvSpPr/>
          <p:nvPr/>
        </p:nvSpPr>
        <p:spPr>
          <a:xfrm flipH="1">
            <a:off x="428596" y="1571636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9000">
                <a:srgbClr val="FFC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Paralelogramo"/>
          <p:cNvSpPr/>
          <p:nvPr/>
        </p:nvSpPr>
        <p:spPr>
          <a:xfrm flipH="1">
            <a:off x="6643702" y="1571636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9000">
                <a:srgbClr val="FFC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Paralelogramo"/>
          <p:cNvSpPr/>
          <p:nvPr/>
        </p:nvSpPr>
        <p:spPr>
          <a:xfrm>
            <a:off x="7715272" y="1571636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9000">
                <a:srgbClr val="FFC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Paralelogramo"/>
          <p:cNvSpPr/>
          <p:nvPr/>
        </p:nvSpPr>
        <p:spPr>
          <a:xfrm>
            <a:off x="3500430" y="2357430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9000">
                <a:srgbClr val="FFC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Paralelogramo"/>
          <p:cNvSpPr/>
          <p:nvPr/>
        </p:nvSpPr>
        <p:spPr>
          <a:xfrm flipH="1">
            <a:off x="4572000" y="2357430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9000">
                <a:srgbClr val="FFC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Paralelogramo"/>
          <p:cNvSpPr/>
          <p:nvPr/>
        </p:nvSpPr>
        <p:spPr>
          <a:xfrm flipH="1">
            <a:off x="2500298" y="2357430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9000">
                <a:srgbClr val="FFC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Paralelogramo"/>
          <p:cNvSpPr/>
          <p:nvPr/>
        </p:nvSpPr>
        <p:spPr>
          <a:xfrm>
            <a:off x="5643570" y="2357430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9000">
                <a:srgbClr val="FFC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Paralelogramo"/>
          <p:cNvSpPr/>
          <p:nvPr/>
        </p:nvSpPr>
        <p:spPr>
          <a:xfrm>
            <a:off x="1428728" y="2357430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9000">
                <a:srgbClr val="FFC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Paralelogramo"/>
          <p:cNvSpPr/>
          <p:nvPr/>
        </p:nvSpPr>
        <p:spPr>
          <a:xfrm flipH="1">
            <a:off x="428596" y="2357430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9000">
                <a:srgbClr val="FFC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Paralelogramo"/>
          <p:cNvSpPr/>
          <p:nvPr/>
        </p:nvSpPr>
        <p:spPr>
          <a:xfrm flipH="1">
            <a:off x="6643702" y="2357430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9000">
                <a:srgbClr val="FFC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Paralelogramo"/>
          <p:cNvSpPr/>
          <p:nvPr/>
        </p:nvSpPr>
        <p:spPr>
          <a:xfrm>
            <a:off x="7715272" y="2357430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9000">
                <a:srgbClr val="FFC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Paralelogramo"/>
          <p:cNvSpPr/>
          <p:nvPr/>
        </p:nvSpPr>
        <p:spPr>
          <a:xfrm>
            <a:off x="3571868" y="3143272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9000">
                <a:srgbClr val="FFC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Paralelogramo"/>
          <p:cNvSpPr/>
          <p:nvPr/>
        </p:nvSpPr>
        <p:spPr>
          <a:xfrm flipH="1">
            <a:off x="4643438" y="3143272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9000">
                <a:srgbClr val="FFC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Paralelogramo"/>
          <p:cNvSpPr/>
          <p:nvPr/>
        </p:nvSpPr>
        <p:spPr>
          <a:xfrm flipH="1">
            <a:off x="2571736" y="3143272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9000">
                <a:srgbClr val="FFC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Paralelogramo"/>
          <p:cNvSpPr/>
          <p:nvPr/>
        </p:nvSpPr>
        <p:spPr>
          <a:xfrm>
            <a:off x="5715008" y="3143272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9000">
                <a:srgbClr val="FFC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Paralelogramo"/>
          <p:cNvSpPr/>
          <p:nvPr/>
        </p:nvSpPr>
        <p:spPr>
          <a:xfrm>
            <a:off x="1500166" y="3143272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9000">
                <a:srgbClr val="FFC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Paralelogramo"/>
          <p:cNvSpPr/>
          <p:nvPr/>
        </p:nvSpPr>
        <p:spPr>
          <a:xfrm flipH="1">
            <a:off x="500034" y="3143272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9000">
                <a:srgbClr val="FFC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Paralelogramo"/>
          <p:cNvSpPr/>
          <p:nvPr/>
        </p:nvSpPr>
        <p:spPr>
          <a:xfrm flipH="1">
            <a:off x="6715140" y="3143272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9000">
                <a:srgbClr val="FFC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Paralelogramo"/>
          <p:cNvSpPr/>
          <p:nvPr/>
        </p:nvSpPr>
        <p:spPr>
          <a:xfrm>
            <a:off x="7786710" y="3143272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9000">
                <a:srgbClr val="FFC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Paralelogramo"/>
          <p:cNvSpPr/>
          <p:nvPr/>
        </p:nvSpPr>
        <p:spPr>
          <a:xfrm>
            <a:off x="3571868" y="3929066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9000">
                <a:srgbClr val="FFC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Paralelogramo"/>
          <p:cNvSpPr/>
          <p:nvPr/>
        </p:nvSpPr>
        <p:spPr>
          <a:xfrm flipH="1">
            <a:off x="4643438" y="3929066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9000">
                <a:srgbClr val="FFC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Paralelogramo"/>
          <p:cNvSpPr/>
          <p:nvPr/>
        </p:nvSpPr>
        <p:spPr>
          <a:xfrm flipH="1">
            <a:off x="2571736" y="3929066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9000">
                <a:srgbClr val="FFC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Paralelogramo"/>
          <p:cNvSpPr/>
          <p:nvPr/>
        </p:nvSpPr>
        <p:spPr>
          <a:xfrm>
            <a:off x="5715008" y="3929066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9000">
                <a:srgbClr val="FFC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Paralelogramo"/>
          <p:cNvSpPr/>
          <p:nvPr/>
        </p:nvSpPr>
        <p:spPr>
          <a:xfrm>
            <a:off x="1500166" y="3929066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9000">
                <a:srgbClr val="FFC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Paralelogramo"/>
          <p:cNvSpPr/>
          <p:nvPr/>
        </p:nvSpPr>
        <p:spPr>
          <a:xfrm flipH="1">
            <a:off x="500034" y="3929066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9000">
                <a:srgbClr val="FFC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Paralelogramo"/>
          <p:cNvSpPr/>
          <p:nvPr/>
        </p:nvSpPr>
        <p:spPr>
          <a:xfrm flipH="1">
            <a:off x="6715140" y="3929066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9000">
                <a:srgbClr val="FFC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Paralelogramo"/>
          <p:cNvSpPr/>
          <p:nvPr/>
        </p:nvSpPr>
        <p:spPr>
          <a:xfrm>
            <a:off x="7786710" y="3929066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9000">
                <a:srgbClr val="FFC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Paralelogramo"/>
          <p:cNvSpPr/>
          <p:nvPr/>
        </p:nvSpPr>
        <p:spPr>
          <a:xfrm>
            <a:off x="3571868" y="4714908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9000">
                <a:srgbClr val="FFC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Paralelogramo"/>
          <p:cNvSpPr/>
          <p:nvPr/>
        </p:nvSpPr>
        <p:spPr>
          <a:xfrm flipH="1">
            <a:off x="4643438" y="4714908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9000">
                <a:srgbClr val="FFC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Paralelogramo"/>
          <p:cNvSpPr/>
          <p:nvPr/>
        </p:nvSpPr>
        <p:spPr>
          <a:xfrm flipH="1">
            <a:off x="2571736" y="4714908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9000">
                <a:srgbClr val="FFC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Paralelogramo"/>
          <p:cNvSpPr/>
          <p:nvPr/>
        </p:nvSpPr>
        <p:spPr>
          <a:xfrm>
            <a:off x="5715008" y="4714908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9000">
                <a:srgbClr val="FFC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Paralelogramo"/>
          <p:cNvSpPr/>
          <p:nvPr/>
        </p:nvSpPr>
        <p:spPr>
          <a:xfrm>
            <a:off x="1500166" y="4714908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9000">
                <a:srgbClr val="FFC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Paralelogramo"/>
          <p:cNvSpPr/>
          <p:nvPr/>
        </p:nvSpPr>
        <p:spPr>
          <a:xfrm flipH="1">
            <a:off x="500034" y="4714908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9000">
                <a:srgbClr val="FFC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Paralelogramo"/>
          <p:cNvSpPr/>
          <p:nvPr/>
        </p:nvSpPr>
        <p:spPr>
          <a:xfrm flipH="1">
            <a:off x="6715140" y="4714908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9000">
                <a:srgbClr val="FFC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Paralelogramo"/>
          <p:cNvSpPr/>
          <p:nvPr/>
        </p:nvSpPr>
        <p:spPr>
          <a:xfrm>
            <a:off x="7786710" y="4714908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9000">
                <a:srgbClr val="FFC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Paralelogramo"/>
          <p:cNvSpPr/>
          <p:nvPr/>
        </p:nvSpPr>
        <p:spPr>
          <a:xfrm>
            <a:off x="3571868" y="5500702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9000">
                <a:srgbClr val="FFC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Paralelogramo"/>
          <p:cNvSpPr/>
          <p:nvPr/>
        </p:nvSpPr>
        <p:spPr>
          <a:xfrm flipH="1">
            <a:off x="4643438" y="5500702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9000">
                <a:srgbClr val="FFC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Paralelogramo"/>
          <p:cNvSpPr/>
          <p:nvPr/>
        </p:nvSpPr>
        <p:spPr>
          <a:xfrm flipH="1">
            <a:off x="2571736" y="5500702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9000">
                <a:srgbClr val="FFC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Paralelogramo"/>
          <p:cNvSpPr/>
          <p:nvPr/>
        </p:nvSpPr>
        <p:spPr>
          <a:xfrm>
            <a:off x="5715008" y="5500702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9000">
                <a:srgbClr val="FFC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Paralelogramo"/>
          <p:cNvSpPr/>
          <p:nvPr/>
        </p:nvSpPr>
        <p:spPr>
          <a:xfrm>
            <a:off x="1500166" y="5500702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9000">
                <a:srgbClr val="FFC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Paralelogramo"/>
          <p:cNvSpPr/>
          <p:nvPr/>
        </p:nvSpPr>
        <p:spPr>
          <a:xfrm flipH="1">
            <a:off x="500034" y="5500702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9000">
                <a:srgbClr val="FFC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Paralelogramo"/>
          <p:cNvSpPr/>
          <p:nvPr/>
        </p:nvSpPr>
        <p:spPr>
          <a:xfrm flipH="1">
            <a:off x="6715140" y="5500702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9000">
                <a:srgbClr val="FFC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Paralelogramo"/>
          <p:cNvSpPr/>
          <p:nvPr/>
        </p:nvSpPr>
        <p:spPr>
          <a:xfrm>
            <a:off x="7786710" y="5500702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9000">
                <a:srgbClr val="FFC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9" name="68 Rectángulo"/>
          <p:cNvSpPr/>
          <p:nvPr/>
        </p:nvSpPr>
        <p:spPr>
          <a:xfrm>
            <a:off x="-642974" y="-571528"/>
            <a:ext cx="10429948" cy="8072494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9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1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3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5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7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9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1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3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5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7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9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1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3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5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7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9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1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2" fill="hold">
                            <p:stCondLst>
                              <p:cond delay="3000"/>
                            </p:stCondLst>
                            <p:childTnLst>
                              <p:par>
                                <p:cTn id="393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4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5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8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9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2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6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0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1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4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5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8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9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2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3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6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7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0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1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4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5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8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9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2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3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6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7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0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1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4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5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4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5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8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9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2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3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6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7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6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7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0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1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4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5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8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9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2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3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6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7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0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1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0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1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4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5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8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9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2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3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7" grpId="0" animBg="1"/>
      <p:bldP spid="57" grpId="1" animBg="1"/>
      <p:bldP spid="57" grpId="2" animBg="1"/>
      <p:bldP spid="57" grpId="3" animBg="1"/>
      <p:bldP spid="58" grpId="0" animBg="1"/>
      <p:bldP spid="58" grpId="1" animBg="1"/>
      <p:bldP spid="58" grpId="2" animBg="1"/>
      <p:bldP spid="58" grpId="3" animBg="1"/>
      <p:bldP spid="59" grpId="0" animBg="1"/>
      <p:bldP spid="59" grpId="1" animBg="1"/>
      <p:bldP spid="59" grpId="2" animBg="1"/>
      <p:bldP spid="59" grpId="3" animBg="1"/>
      <p:bldP spid="60" grpId="0" animBg="1"/>
      <p:bldP spid="60" grpId="1" animBg="1"/>
      <p:bldP spid="60" grpId="2" animBg="1"/>
      <p:bldP spid="60" grpId="3" animBg="1"/>
      <p:bldP spid="61" grpId="0" animBg="1"/>
      <p:bldP spid="61" grpId="1" animBg="1"/>
      <p:bldP spid="61" grpId="2" animBg="1"/>
      <p:bldP spid="61" grpId="3" animBg="1"/>
      <p:bldP spid="62" grpId="0" animBg="1"/>
      <p:bldP spid="62" grpId="1" animBg="1"/>
      <p:bldP spid="62" grpId="2" animBg="1"/>
      <p:bldP spid="62" grpId="3" animBg="1"/>
      <p:bldP spid="63" grpId="0" animBg="1"/>
      <p:bldP spid="63" grpId="1" animBg="1"/>
      <p:bldP spid="63" grpId="2" animBg="1"/>
      <p:bldP spid="63" grpId="3" animBg="1"/>
      <p:bldP spid="64" grpId="0" animBg="1"/>
      <p:bldP spid="64" grpId="1" animBg="1"/>
      <p:bldP spid="64" grpId="2" animBg="1"/>
      <p:bldP spid="64" grpId="3" animBg="1"/>
      <p:bldP spid="65" grpId="0" animBg="1"/>
      <p:bldP spid="65" grpId="1" animBg="1"/>
      <p:bldP spid="65" grpId="2" animBg="1"/>
      <p:bldP spid="65" grpId="3" animBg="1"/>
      <p:bldP spid="66" grpId="0" animBg="1"/>
      <p:bldP spid="66" grpId="1" animBg="1"/>
      <p:bldP spid="66" grpId="2" animBg="1"/>
      <p:bldP spid="66" grpId="3" animBg="1"/>
      <p:bldP spid="67" grpId="0" animBg="1"/>
      <p:bldP spid="67" grpId="1" animBg="1"/>
      <p:bldP spid="67" grpId="2" animBg="1"/>
      <p:bldP spid="67" grpId="3" animBg="1"/>
      <p:bldP spid="68" grpId="0" animBg="1"/>
      <p:bldP spid="68" grpId="1" animBg="1"/>
      <p:bldP spid="68" grpId="2" animBg="1"/>
      <p:bldP spid="68" grpId="3" animBg="1"/>
      <p:bldP spid="69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gradFill flip="none" rotWithShape="1">
            <a:gsLst>
              <a:gs pos="0">
                <a:srgbClr val="C00000"/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a3bb8ddd3c3c81715874bb7e8c5c144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4" name="3 Luna"/>
          <p:cNvSpPr/>
          <p:nvPr/>
        </p:nvSpPr>
        <p:spPr>
          <a:xfrm rot="12938070">
            <a:off x="540017" y="1771209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9194214">
            <a:off x="433956" y="3227267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778328">
            <a:off x="7791668" y="3149983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9595986">
            <a:off x="7747003" y="1709219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778328">
            <a:off x="7114462" y="3149982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9595986">
            <a:off x="7069797" y="1709218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2938070">
            <a:off x="1182925" y="1771210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9194214">
            <a:off x="1076864" y="3227268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2938070">
            <a:off x="1754429" y="1771210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9194214">
            <a:off x="1648368" y="3227268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778328">
            <a:off x="6542958" y="3149983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9595986">
            <a:off x="6498293" y="1709219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12938070">
            <a:off x="2325967" y="1771207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9194214">
            <a:off x="2219906" y="3227265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12938070">
            <a:off x="2968875" y="1771208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rot="9194214">
            <a:off x="2862814" y="3227266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rot="12938070">
            <a:off x="3540379" y="1771208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rot="9194214">
            <a:off x="3434318" y="3227266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rot="1778328">
            <a:off x="6042893" y="3149984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 rot="19595986">
            <a:off x="5998228" y="1709220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rot="1778328">
            <a:off x="5490671" y="3149982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 rot="19595986">
            <a:off x="5463898" y="1709219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 rot="1778328">
            <a:off x="4919168" y="3149982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una"/>
          <p:cNvSpPr/>
          <p:nvPr/>
        </p:nvSpPr>
        <p:spPr>
          <a:xfrm rot="19595986">
            <a:off x="5035270" y="1709219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-642974" y="-571528"/>
            <a:ext cx="10429948" cy="8072494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olidFill>
            <a:srgbClr val="6443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186339_deser-lody-malin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3 Anillo"/>
          <p:cNvSpPr/>
          <p:nvPr/>
        </p:nvSpPr>
        <p:spPr>
          <a:xfrm>
            <a:off x="2571736" y="0"/>
            <a:ext cx="4071966" cy="714356"/>
          </a:xfrm>
          <a:prstGeom prst="donut">
            <a:avLst>
              <a:gd name="adj" fmla="val 15447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6E4B1C">
                  <a:shade val="67500"/>
                  <a:satMod val="115000"/>
                </a:srgbClr>
              </a:gs>
              <a:gs pos="100000">
                <a:srgbClr val="6E4B1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64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2571736" y="214290"/>
            <a:ext cx="4071966" cy="714356"/>
          </a:xfrm>
          <a:prstGeom prst="donut">
            <a:avLst>
              <a:gd name="adj" fmla="val 15447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6E4B1C">
                  <a:shade val="67500"/>
                  <a:satMod val="115000"/>
                </a:srgbClr>
              </a:gs>
              <a:gs pos="100000">
                <a:srgbClr val="6E4B1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64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2571736" y="500042"/>
            <a:ext cx="4071966" cy="714356"/>
          </a:xfrm>
          <a:prstGeom prst="donut">
            <a:avLst>
              <a:gd name="adj" fmla="val 15447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6E4B1C">
                  <a:shade val="67500"/>
                  <a:satMod val="115000"/>
                </a:srgbClr>
              </a:gs>
              <a:gs pos="100000">
                <a:srgbClr val="6E4B1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64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571736" y="714356"/>
            <a:ext cx="4071966" cy="714356"/>
          </a:xfrm>
          <a:prstGeom prst="donut">
            <a:avLst>
              <a:gd name="adj" fmla="val 15447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6E4B1C">
                  <a:shade val="67500"/>
                  <a:satMod val="115000"/>
                </a:srgbClr>
              </a:gs>
              <a:gs pos="100000">
                <a:srgbClr val="6E4B1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64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571736" y="928670"/>
            <a:ext cx="4071966" cy="714356"/>
          </a:xfrm>
          <a:prstGeom prst="donut">
            <a:avLst>
              <a:gd name="adj" fmla="val 15447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6E4B1C">
                  <a:shade val="67500"/>
                  <a:satMod val="115000"/>
                </a:srgbClr>
              </a:gs>
              <a:gs pos="100000">
                <a:srgbClr val="6E4B1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64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571736" y="1214422"/>
            <a:ext cx="4071966" cy="714356"/>
          </a:xfrm>
          <a:prstGeom prst="donut">
            <a:avLst>
              <a:gd name="adj" fmla="val 15447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6E4B1C">
                  <a:shade val="67500"/>
                  <a:satMod val="115000"/>
                </a:srgbClr>
              </a:gs>
              <a:gs pos="100000">
                <a:srgbClr val="6E4B1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64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571736" y="1428736"/>
            <a:ext cx="4071966" cy="714356"/>
          </a:xfrm>
          <a:prstGeom prst="donut">
            <a:avLst>
              <a:gd name="adj" fmla="val 15447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6E4B1C">
                  <a:shade val="67500"/>
                  <a:satMod val="115000"/>
                </a:srgbClr>
              </a:gs>
              <a:gs pos="100000">
                <a:srgbClr val="6E4B1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64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571736" y="1714488"/>
            <a:ext cx="4071966" cy="714356"/>
          </a:xfrm>
          <a:prstGeom prst="donut">
            <a:avLst>
              <a:gd name="adj" fmla="val 15447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6E4B1C">
                  <a:shade val="67500"/>
                  <a:satMod val="115000"/>
                </a:srgbClr>
              </a:gs>
              <a:gs pos="100000">
                <a:srgbClr val="6E4B1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64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2571736" y="2000240"/>
            <a:ext cx="4071966" cy="714356"/>
          </a:xfrm>
          <a:prstGeom prst="donut">
            <a:avLst>
              <a:gd name="adj" fmla="val 15447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6E4B1C">
                  <a:shade val="67500"/>
                  <a:satMod val="115000"/>
                </a:srgbClr>
              </a:gs>
              <a:gs pos="100000">
                <a:srgbClr val="6E4B1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64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2571736" y="2285992"/>
            <a:ext cx="4071966" cy="714356"/>
          </a:xfrm>
          <a:prstGeom prst="donut">
            <a:avLst>
              <a:gd name="adj" fmla="val 15447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6E4B1C">
                  <a:shade val="67500"/>
                  <a:satMod val="115000"/>
                </a:srgbClr>
              </a:gs>
              <a:gs pos="100000">
                <a:srgbClr val="6E4B1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64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2571736" y="2571744"/>
            <a:ext cx="4071966" cy="714356"/>
          </a:xfrm>
          <a:prstGeom prst="donut">
            <a:avLst>
              <a:gd name="adj" fmla="val 15447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6E4B1C">
                  <a:shade val="67500"/>
                  <a:satMod val="115000"/>
                </a:srgbClr>
              </a:gs>
              <a:gs pos="100000">
                <a:srgbClr val="6E4B1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64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2571736" y="2786058"/>
            <a:ext cx="4071966" cy="714356"/>
          </a:xfrm>
          <a:prstGeom prst="donut">
            <a:avLst>
              <a:gd name="adj" fmla="val 15447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6E4B1C">
                  <a:shade val="67500"/>
                  <a:satMod val="115000"/>
                </a:srgbClr>
              </a:gs>
              <a:gs pos="100000">
                <a:srgbClr val="6E4B1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64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2571736" y="3000372"/>
            <a:ext cx="4071966" cy="714356"/>
          </a:xfrm>
          <a:prstGeom prst="donut">
            <a:avLst>
              <a:gd name="adj" fmla="val 15447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6E4B1C">
                  <a:shade val="67500"/>
                  <a:satMod val="115000"/>
                </a:srgbClr>
              </a:gs>
              <a:gs pos="100000">
                <a:srgbClr val="6E4B1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64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2571736" y="3143272"/>
            <a:ext cx="4071966" cy="714356"/>
          </a:xfrm>
          <a:prstGeom prst="donut">
            <a:avLst>
              <a:gd name="adj" fmla="val 15447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6E4B1C">
                  <a:shade val="67500"/>
                  <a:satMod val="115000"/>
                </a:srgbClr>
              </a:gs>
              <a:gs pos="100000">
                <a:srgbClr val="6E4B1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64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2571736" y="3357562"/>
            <a:ext cx="4071966" cy="714356"/>
          </a:xfrm>
          <a:prstGeom prst="donut">
            <a:avLst>
              <a:gd name="adj" fmla="val 15447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6E4B1C">
                  <a:shade val="67500"/>
                  <a:satMod val="115000"/>
                </a:srgbClr>
              </a:gs>
              <a:gs pos="100000">
                <a:srgbClr val="6E4B1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64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2571736" y="3643314"/>
            <a:ext cx="4071966" cy="714356"/>
          </a:xfrm>
          <a:prstGeom prst="donut">
            <a:avLst>
              <a:gd name="adj" fmla="val 15447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6E4B1C">
                  <a:shade val="67500"/>
                  <a:satMod val="115000"/>
                </a:srgbClr>
              </a:gs>
              <a:gs pos="100000">
                <a:srgbClr val="6E4B1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64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2571736" y="3857628"/>
            <a:ext cx="4071966" cy="714356"/>
          </a:xfrm>
          <a:prstGeom prst="donut">
            <a:avLst>
              <a:gd name="adj" fmla="val 15447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6E4B1C">
                  <a:shade val="67500"/>
                  <a:satMod val="115000"/>
                </a:srgbClr>
              </a:gs>
              <a:gs pos="100000">
                <a:srgbClr val="6E4B1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64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2571736" y="4071942"/>
            <a:ext cx="4071966" cy="714356"/>
          </a:xfrm>
          <a:prstGeom prst="donut">
            <a:avLst>
              <a:gd name="adj" fmla="val 15447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6E4B1C">
                  <a:shade val="67500"/>
                  <a:satMod val="115000"/>
                </a:srgbClr>
              </a:gs>
              <a:gs pos="100000">
                <a:srgbClr val="6E4B1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64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2571736" y="4357694"/>
            <a:ext cx="4071966" cy="714356"/>
          </a:xfrm>
          <a:prstGeom prst="donut">
            <a:avLst>
              <a:gd name="adj" fmla="val 15447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6E4B1C">
                  <a:shade val="67500"/>
                  <a:satMod val="115000"/>
                </a:srgbClr>
              </a:gs>
              <a:gs pos="100000">
                <a:srgbClr val="6E4B1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64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2571736" y="4572008"/>
            <a:ext cx="4071966" cy="714356"/>
          </a:xfrm>
          <a:prstGeom prst="donut">
            <a:avLst>
              <a:gd name="adj" fmla="val 15447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6E4B1C">
                  <a:shade val="67500"/>
                  <a:satMod val="115000"/>
                </a:srgbClr>
              </a:gs>
              <a:gs pos="100000">
                <a:srgbClr val="6E4B1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64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2571736" y="4857760"/>
            <a:ext cx="4071966" cy="714356"/>
          </a:xfrm>
          <a:prstGeom prst="donut">
            <a:avLst>
              <a:gd name="adj" fmla="val 15447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6E4B1C">
                  <a:shade val="67500"/>
                  <a:satMod val="115000"/>
                </a:srgbClr>
              </a:gs>
              <a:gs pos="100000">
                <a:srgbClr val="6E4B1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64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2571736" y="5143512"/>
            <a:ext cx="4071966" cy="714356"/>
          </a:xfrm>
          <a:prstGeom prst="donut">
            <a:avLst>
              <a:gd name="adj" fmla="val 15447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6E4B1C">
                  <a:shade val="67500"/>
                  <a:satMod val="115000"/>
                </a:srgbClr>
              </a:gs>
              <a:gs pos="100000">
                <a:srgbClr val="6E4B1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64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2571736" y="5429264"/>
            <a:ext cx="4071966" cy="714356"/>
          </a:xfrm>
          <a:prstGeom prst="donut">
            <a:avLst>
              <a:gd name="adj" fmla="val 15447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6E4B1C">
                  <a:shade val="67500"/>
                  <a:satMod val="115000"/>
                </a:srgbClr>
              </a:gs>
              <a:gs pos="100000">
                <a:srgbClr val="6E4B1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64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2571736" y="5715016"/>
            <a:ext cx="4071966" cy="714356"/>
          </a:xfrm>
          <a:prstGeom prst="donut">
            <a:avLst>
              <a:gd name="adj" fmla="val 15447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6E4B1C">
                  <a:shade val="67500"/>
                  <a:satMod val="115000"/>
                </a:srgbClr>
              </a:gs>
              <a:gs pos="100000">
                <a:srgbClr val="6E4B1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64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2571736" y="5929330"/>
            <a:ext cx="4071966" cy="714356"/>
          </a:xfrm>
          <a:prstGeom prst="donut">
            <a:avLst>
              <a:gd name="adj" fmla="val 15447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6E4B1C">
                  <a:shade val="67500"/>
                  <a:satMod val="115000"/>
                </a:srgbClr>
              </a:gs>
              <a:gs pos="100000">
                <a:srgbClr val="6E4B1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64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2571736" y="6143644"/>
            <a:ext cx="4071966" cy="714356"/>
          </a:xfrm>
          <a:prstGeom prst="donut">
            <a:avLst>
              <a:gd name="adj" fmla="val 15447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6E4B1C">
                  <a:shade val="67500"/>
                  <a:satMod val="115000"/>
                </a:srgbClr>
              </a:gs>
              <a:gs pos="100000">
                <a:srgbClr val="6E4B1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64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Rectángulo"/>
          <p:cNvSpPr/>
          <p:nvPr/>
        </p:nvSpPr>
        <p:spPr>
          <a:xfrm>
            <a:off x="-642974" y="-571528"/>
            <a:ext cx="10429948" cy="8072494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9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3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5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7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9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gradFill flip="none" rotWithShape="1">
            <a:gsLst>
              <a:gs pos="0">
                <a:srgbClr val="543114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riple-choc-mouss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 rot="16200000">
            <a:off x="3357542" y="714392"/>
            <a:ext cx="1928826" cy="5000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9000">
                <a:srgbClr val="542314"/>
              </a:gs>
              <a:gs pos="50000">
                <a:srgbClr val="F4E6D4">
                  <a:shade val="67500"/>
                  <a:satMod val="115000"/>
                </a:srgbClr>
              </a:gs>
              <a:gs pos="100000">
                <a:srgbClr val="F4E6D4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16200000" flipV="1">
            <a:off x="3857632" y="714368"/>
            <a:ext cx="1928826" cy="5000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9000">
                <a:srgbClr val="542314"/>
              </a:gs>
              <a:gs pos="50000">
                <a:srgbClr val="F4E6D4">
                  <a:shade val="67500"/>
                  <a:satMod val="115000"/>
                </a:srgbClr>
              </a:gs>
              <a:gs pos="100000">
                <a:srgbClr val="F4E6D4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16200000">
            <a:off x="3357542" y="2286004"/>
            <a:ext cx="1928826" cy="5000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9000">
                <a:srgbClr val="542314"/>
              </a:gs>
              <a:gs pos="50000">
                <a:srgbClr val="F4E6D4">
                  <a:shade val="67500"/>
                  <a:satMod val="115000"/>
                </a:srgbClr>
              </a:gs>
              <a:gs pos="100000">
                <a:srgbClr val="F4E6D4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16200000" flipV="1">
            <a:off x="3857632" y="2285980"/>
            <a:ext cx="1928826" cy="5000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9000">
                <a:srgbClr val="542314"/>
              </a:gs>
              <a:gs pos="50000">
                <a:srgbClr val="F4E6D4">
                  <a:shade val="67500"/>
                  <a:satMod val="115000"/>
                </a:srgbClr>
              </a:gs>
              <a:gs pos="100000">
                <a:srgbClr val="F4E6D4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16200000">
            <a:off x="3357542" y="3857664"/>
            <a:ext cx="1928826" cy="5000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9000">
                <a:srgbClr val="542314"/>
              </a:gs>
              <a:gs pos="50000">
                <a:srgbClr val="F4E6D4">
                  <a:shade val="67500"/>
                  <a:satMod val="115000"/>
                </a:srgbClr>
              </a:gs>
              <a:gs pos="100000">
                <a:srgbClr val="F4E6D4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16200000" flipV="1">
            <a:off x="3857632" y="3857640"/>
            <a:ext cx="1928826" cy="5000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9000">
                <a:srgbClr val="542314"/>
              </a:gs>
              <a:gs pos="50000">
                <a:srgbClr val="F4E6D4">
                  <a:shade val="67500"/>
                  <a:satMod val="115000"/>
                </a:srgbClr>
              </a:gs>
              <a:gs pos="100000">
                <a:srgbClr val="F4E6D4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16200000">
            <a:off x="3357542" y="5429276"/>
            <a:ext cx="1928826" cy="5000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9000">
                <a:srgbClr val="542314"/>
              </a:gs>
              <a:gs pos="50000">
                <a:srgbClr val="F4E6D4">
                  <a:shade val="67500"/>
                  <a:satMod val="115000"/>
                </a:srgbClr>
              </a:gs>
              <a:gs pos="100000">
                <a:srgbClr val="F4E6D4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16200000" flipV="1">
            <a:off x="3857632" y="5429252"/>
            <a:ext cx="1928826" cy="5000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9000">
                <a:srgbClr val="542314"/>
              </a:gs>
              <a:gs pos="50000">
                <a:srgbClr val="F4E6D4">
                  <a:shade val="67500"/>
                  <a:satMod val="115000"/>
                </a:srgbClr>
              </a:gs>
              <a:gs pos="100000">
                <a:srgbClr val="F4E6D4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16200000">
            <a:off x="-357234" y="714392"/>
            <a:ext cx="1928826" cy="5000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9000">
                <a:srgbClr val="542314"/>
              </a:gs>
              <a:gs pos="50000">
                <a:srgbClr val="F4E6D4">
                  <a:shade val="67500"/>
                  <a:satMod val="115000"/>
                </a:srgbClr>
              </a:gs>
              <a:gs pos="100000">
                <a:srgbClr val="F4E6D4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16200000" flipV="1">
            <a:off x="142856" y="714368"/>
            <a:ext cx="1928826" cy="5000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9000">
                <a:srgbClr val="542314"/>
              </a:gs>
              <a:gs pos="50000">
                <a:srgbClr val="F4E6D4">
                  <a:shade val="67500"/>
                  <a:satMod val="115000"/>
                </a:srgbClr>
              </a:gs>
              <a:gs pos="100000">
                <a:srgbClr val="F4E6D4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16200000">
            <a:off x="-357234" y="2286004"/>
            <a:ext cx="1928826" cy="5000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9000">
                <a:srgbClr val="542314"/>
              </a:gs>
              <a:gs pos="50000">
                <a:srgbClr val="F4E6D4">
                  <a:shade val="67500"/>
                  <a:satMod val="115000"/>
                </a:srgbClr>
              </a:gs>
              <a:gs pos="100000">
                <a:srgbClr val="F4E6D4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16200000" flipV="1">
            <a:off x="142856" y="2285980"/>
            <a:ext cx="1928826" cy="5000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9000">
                <a:srgbClr val="542314"/>
              </a:gs>
              <a:gs pos="50000">
                <a:srgbClr val="F4E6D4">
                  <a:shade val="67500"/>
                  <a:satMod val="115000"/>
                </a:srgbClr>
              </a:gs>
              <a:gs pos="100000">
                <a:srgbClr val="F4E6D4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16200000">
            <a:off x="-357234" y="3857664"/>
            <a:ext cx="1928826" cy="5000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9000">
                <a:srgbClr val="542314"/>
              </a:gs>
              <a:gs pos="50000">
                <a:srgbClr val="F4E6D4">
                  <a:shade val="67500"/>
                  <a:satMod val="115000"/>
                </a:srgbClr>
              </a:gs>
              <a:gs pos="100000">
                <a:srgbClr val="F4E6D4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16200000" flipV="1">
            <a:off x="142856" y="3857640"/>
            <a:ext cx="1928826" cy="5000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9000">
                <a:srgbClr val="542314"/>
              </a:gs>
              <a:gs pos="50000">
                <a:srgbClr val="F4E6D4">
                  <a:shade val="67500"/>
                  <a:satMod val="115000"/>
                </a:srgbClr>
              </a:gs>
              <a:gs pos="100000">
                <a:srgbClr val="F4E6D4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rot="16200000">
            <a:off x="-357234" y="5429276"/>
            <a:ext cx="1928826" cy="5000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9000">
                <a:srgbClr val="542314"/>
              </a:gs>
              <a:gs pos="50000">
                <a:srgbClr val="F4E6D4">
                  <a:shade val="67500"/>
                  <a:satMod val="115000"/>
                </a:srgbClr>
              </a:gs>
              <a:gs pos="100000">
                <a:srgbClr val="F4E6D4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rot="16200000" flipV="1">
            <a:off x="142856" y="5429252"/>
            <a:ext cx="1928826" cy="5000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9000">
                <a:srgbClr val="542314"/>
              </a:gs>
              <a:gs pos="50000">
                <a:srgbClr val="F4E6D4">
                  <a:shade val="67500"/>
                  <a:satMod val="115000"/>
                </a:srgbClr>
              </a:gs>
              <a:gs pos="100000">
                <a:srgbClr val="F4E6D4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 rot="16200000">
            <a:off x="1500154" y="714392"/>
            <a:ext cx="1928826" cy="5000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9000">
                <a:srgbClr val="542314"/>
              </a:gs>
              <a:gs pos="50000">
                <a:srgbClr val="F4E6D4">
                  <a:shade val="67500"/>
                  <a:satMod val="115000"/>
                </a:srgbClr>
              </a:gs>
              <a:gs pos="100000">
                <a:srgbClr val="F4E6D4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rot="16200000" flipV="1">
            <a:off x="2000244" y="714368"/>
            <a:ext cx="1928826" cy="5000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9000">
                <a:srgbClr val="542314"/>
              </a:gs>
              <a:gs pos="50000">
                <a:srgbClr val="F4E6D4">
                  <a:shade val="67500"/>
                  <a:satMod val="115000"/>
                </a:srgbClr>
              </a:gs>
              <a:gs pos="100000">
                <a:srgbClr val="F4E6D4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 rot="16200000">
            <a:off x="1500154" y="2286004"/>
            <a:ext cx="1928826" cy="5000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9000">
                <a:srgbClr val="542314"/>
              </a:gs>
              <a:gs pos="50000">
                <a:srgbClr val="F4E6D4">
                  <a:shade val="67500"/>
                  <a:satMod val="115000"/>
                </a:srgbClr>
              </a:gs>
              <a:gs pos="100000">
                <a:srgbClr val="F4E6D4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 rot="16200000" flipV="1">
            <a:off x="2000244" y="2285980"/>
            <a:ext cx="1928826" cy="5000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9000">
                <a:srgbClr val="542314"/>
              </a:gs>
              <a:gs pos="50000">
                <a:srgbClr val="F4E6D4">
                  <a:shade val="67500"/>
                  <a:satMod val="115000"/>
                </a:srgbClr>
              </a:gs>
              <a:gs pos="100000">
                <a:srgbClr val="F4E6D4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Onda"/>
          <p:cNvSpPr/>
          <p:nvPr/>
        </p:nvSpPr>
        <p:spPr>
          <a:xfrm rot="16200000">
            <a:off x="1500154" y="3857664"/>
            <a:ext cx="1928826" cy="5000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9000">
                <a:srgbClr val="542314"/>
              </a:gs>
              <a:gs pos="50000">
                <a:srgbClr val="F4E6D4">
                  <a:shade val="67500"/>
                  <a:satMod val="115000"/>
                </a:srgbClr>
              </a:gs>
              <a:gs pos="100000">
                <a:srgbClr val="F4E6D4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Onda"/>
          <p:cNvSpPr/>
          <p:nvPr/>
        </p:nvSpPr>
        <p:spPr>
          <a:xfrm rot="16200000" flipV="1">
            <a:off x="2000244" y="3857640"/>
            <a:ext cx="1928826" cy="5000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9000">
                <a:srgbClr val="542314"/>
              </a:gs>
              <a:gs pos="50000">
                <a:srgbClr val="F4E6D4">
                  <a:shade val="67500"/>
                  <a:satMod val="115000"/>
                </a:srgbClr>
              </a:gs>
              <a:gs pos="100000">
                <a:srgbClr val="F4E6D4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Onda"/>
          <p:cNvSpPr/>
          <p:nvPr/>
        </p:nvSpPr>
        <p:spPr>
          <a:xfrm rot="16200000">
            <a:off x="1500154" y="5429276"/>
            <a:ext cx="1928826" cy="5000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9000">
                <a:srgbClr val="542314"/>
              </a:gs>
              <a:gs pos="50000">
                <a:srgbClr val="F4E6D4">
                  <a:shade val="67500"/>
                  <a:satMod val="115000"/>
                </a:srgbClr>
              </a:gs>
              <a:gs pos="100000">
                <a:srgbClr val="F4E6D4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Onda"/>
          <p:cNvSpPr/>
          <p:nvPr/>
        </p:nvSpPr>
        <p:spPr>
          <a:xfrm rot="16200000" flipV="1">
            <a:off x="2000244" y="5429252"/>
            <a:ext cx="1928826" cy="5000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9000">
                <a:srgbClr val="542314"/>
              </a:gs>
              <a:gs pos="50000">
                <a:srgbClr val="F4E6D4">
                  <a:shade val="67500"/>
                  <a:satMod val="115000"/>
                </a:srgbClr>
              </a:gs>
              <a:gs pos="100000">
                <a:srgbClr val="F4E6D4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Onda"/>
          <p:cNvSpPr/>
          <p:nvPr/>
        </p:nvSpPr>
        <p:spPr>
          <a:xfrm rot="16200000">
            <a:off x="7143756" y="714392"/>
            <a:ext cx="1928826" cy="5000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9000">
                <a:srgbClr val="542314"/>
              </a:gs>
              <a:gs pos="50000">
                <a:srgbClr val="F4E6D4">
                  <a:shade val="67500"/>
                  <a:satMod val="115000"/>
                </a:srgbClr>
              </a:gs>
              <a:gs pos="100000">
                <a:srgbClr val="F4E6D4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Onda"/>
          <p:cNvSpPr/>
          <p:nvPr/>
        </p:nvSpPr>
        <p:spPr>
          <a:xfrm rot="16200000" flipV="1">
            <a:off x="7643846" y="714368"/>
            <a:ext cx="1928826" cy="5000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9000">
                <a:srgbClr val="542314"/>
              </a:gs>
              <a:gs pos="50000">
                <a:srgbClr val="F4E6D4">
                  <a:shade val="67500"/>
                  <a:satMod val="115000"/>
                </a:srgbClr>
              </a:gs>
              <a:gs pos="100000">
                <a:srgbClr val="F4E6D4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Onda"/>
          <p:cNvSpPr/>
          <p:nvPr/>
        </p:nvSpPr>
        <p:spPr>
          <a:xfrm rot="16200000">
            <a:off x="7143756" y="2286004"/>
            <a:ext cx="1928826" cy="5000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9000">
                <a:srgbClr val="542314"/>
              </a:gs>
              <a:gs pos="50000">
                <a:srgbClr val="F4E6D4">
                  <a:shade val="67500"/>
                  <a:satMod val="115000"/>
                </a:srgbClr>
              </a:gs>
              <a:gs pos="100000">
                <a:srgbClr val="F4E6D4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Onda"/>
          <p:cNvSpPr/>
          <p:nvPr/>
        </p:nvSpPr>
        <p:spPr>
          <a:xfrm rot="16200000" flipV="1">
            <a:off x="7643846" y="2285980"/>
            <a:ext cx="1928826" cy="5000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9000">
                <a:srgbClr val="542314"/>
              </a:gs>
              <a:gs pos="50000">
                <a:srgbClr val="F4E6D4">
                  <a:shade val="67500"/>
                  <a:satMod val="115000"/>
                </a:srgbClr>
              </a:gs>
              <a:gs pos="100000">
                <a:srgbClr val="F4E6D4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Onda"/>
          <p:cNvSpPr/>
          <p:nvPr/>
        </p:nvSpPr>
        <p:spPr>
          <a:xfrm rot="16200000">
            <a:off x="7143756" y="3857664"/>
            <a:ext cx="1928826" cy="5000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9000">
                <a:srgbClr val="542314"/>
              </a:gs>
              <a:gs pos="50000">
                <a:srgbClr val="F4E6D4">
                  <a:shade val="67500"/>
                  <a:satMod val="115000"/>
                </a:srgbClr>
              </a:gs>
              <a:gs pos="100000">
                <a:srgbClr val="F4E6D4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Onda"/>
          <p:cNvSpPr/>
          <p:nvPr/>
        </p:nvSpPr>
        <p:spPr>
          <a:xfrm rot="16200000" flipV="1">
            <a:off x="7643846" y="3857640"/>
            <a:ext cx="1928826" cy="5000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9000">
                <a:srgbClr val="542314"/>
              </a:gs>
              <a:gs pos="50000">
                <a:srgbClr val="F4E6D4">
                  <a:shade val="67500"/>
                  <a:satMod val="115000"/>
                </a:srgbClr>
              </a:gs>
              <a:gs pos="100000">
                <a:srgbClr val="F4E6D4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Onda"/>
          <p:cNvSpPr/>
          <p:nvPr/>
        </p:nvSpPr>
        <p:spPr>
          <a:xfrm rot="16200000">
            <a:off x="7143756" y="5429276"/>
            <a:ext cx="1928826" cy="5000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9000">
                <a:srgbClr val="542314"/>
              </a:gs>
              <a:gs pos="50000">
                <a:srgbClr val="F4E6D4">
                  <a:shade val="67500"/>
                  <a:satMod val="115000"/>
                </a:srgbClr>
              </a:gs>
              <a:gs pos="100000">
                <a:srgbClr val="F4E6D4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Onda"/>
          <p:cNvSpPr/>
          <p:nvPr/>
        </p:nvSpPr>
        <p:spPr>
          <a:xfrm rot="16200000" flipV="1">
            <a:off x="7643846" y="5429252"/>
            <a:ext cx="1928826" cy="5000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9000">
                <a:srgbClr val="542314"/>
              </a:gs>
              <a:gs pos="50000">
                <a:srgbClr val="F4E6D4">
                  <a:shade val="67500"/>
                  <a:satMod val="115000"/>
                </a:srgbClr>
              </a:gs>
              <a:gs pos="100000">
                <a:srgbClr val="F4E6D4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Onda"/>
          <p:cNvSpPr/>
          <p:nvPr/>
        </p:nvSpPr>
        <p:spPr>
          <a:xfrm rot="16200000">
            <a:off x="5357806" y="714392"/>
            <a:ext cx="1928826" cy="5000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9000">
                <a:srgbClr val="542314"/>
              </a:gs>
              <a:gs pos="50000">
                <a:srgbClr val="F4E6D4">
                  <a:shade val="67500"/>
                  <a:satMod val="115000"/>
                </a:srgbClr>
              </a:gs>
              <a:gs pos="100000">
                <a:srgbClr val="F4E6D4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Onda"/>
          <p:cNvSpPr/>
          <p:nvPr/>
        </p:nvSpPr>
        <p:spPr>
          <a:xfrm rot="16200000" flipV="1">
            <a:off x="5857896" y="714368"/>
            <a:ext cx="1928826" cy="5000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9000">
                <a:srgbClr val="542314"/>
              </a:gs>
              <a:gs pos="50000">
                <a:srgbClr val="F4E6D4">
                  <a:shade val="67500"/>
                  <a:satMod val="115000"/>
                </a:srgbClr>
              </a:gs>
              <a:gs pos="100000">
                <a:srgbClr val="F4E6D4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Onda"/>
          <p:cNvSpPr/>
          <p:nvPr/>
        </p:nvSpPr>
        <p:spPr>
          <a:xfrm rot="16200000">
            <a:off x="5357806" y="2286004"/>
            <a:ext cx="1928826" cy="5000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9000">
                <a:srgbClr val="542314"/>
              </a:gs>
              <a:gs pos="50000">
                <a:srgbClr val="F4E6D4">
                  <a:shade val="67500"/>
                  <a:satMod val="115000"/>
                </a:srgbClr>
              </a:gs>
              <a:gs pos="100000">
                <a:srgbClr val="F4E6D4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Onda"/>
          <p:cNvSpPr/>
          <p:nvPr/>
        </p:nvSpPr>
        <p:spPr>
          <a:xfrm rot="16200000" flipV="1">
            <a:off x="5857896" y="2285980"/>
            <a:ext cx="1928826" cy="5000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9000">
                <a:srgbClr val="542314"/>
              </a:gs>
              <a:gs pos="50000">
                <a:srgbClr val="F4E6D4">
                  <a:shade val="67500"/>
                  <a:satMod val="115000"/>
                </a:srgbClr>
              </a:gs>
              <a:gs pos="100000">
                <a:srgbClr val="F4E6D4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Onda"/>
          <p:cNvSpPr/>
          <p:nvPr/>
        </p:nvSpPr>
        <p:spPr>
          <a:xfrm rot="16200000">
            <a:off x="5357806" y="3857664"/>
            <a:ext cx="1928826" cy="5000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9000">
                <a:srgbClr val="542314"/>
              </a:gs>
              <a:gs pos="50000">
                <a:srgbClr val="F4E6D4">
                  <a:shade val="67500"/>
                  <a:satMod val="115000"/>
                </a:srgbClr>
              </a:gs>
              <a:gs pos="100000">
                <a:srgbClr val="F4E6D4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Onda"/>
          <p:cNvSpPr/>
          <p:nvPr/>
        </p:nvSpPr>
        <p:spPr>
          <a:xfrm rot="16200000" flipV="1">
            <a:off x="5857896" y="3857640"/>
            <a:ext cx="1928826" cy="5000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9000">
                <a:srgbClr val="542314"/>
              </a:gs>
              <a:gs pos="50000">
                <a:srgbClr val="F4E6D4">
                  <a:shade val="67500"/>
                  <a:satMod val="115000"/>
                </a:srgbClr>
              </a:gs>
              <a:gs pos="100000">
                <a:srgbClr val="F4E6D4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Onda"/>
          <p:cNvSpPr/>
          <p:nvPr/>
        </p:nvSpPr>
        <p:spPr>
          <a:xfrm rot="16200000">
            <a:off x="5357806" y="5429276"/>
            <a:ext cx="1928826" cy="5000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9000">
                <a:srgbClr val="542314"/>
              </a:gs>
              <a:gs pos="50000">
                <a:srgbClr val="F4E6D4">
                  <a:shade val="67500"/>
                  <a:satMod val="115000"/>
                </a:srgbClr>
              </a:gs>
              <a:gs pos="100000">
                <a:srgbClr val="F4E6D4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Onda"/>
          <p:cNvSpPr/>
          <p:nvPr/>
        </p:nvSpPr>
        <p:spPr>
          <a:xfrm rot="16200000" flipV="1">
            <a:off x="5857896" y="5429252"/>
            <a:ext cx="1928826" cy="5000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9000">
                <a:srgbClr val="542314"/>
              </a:gs>
              <a:gs pos="50000">
                <a:srgbClr val="F4E6D4">
                  <a:shade val="67500"/>
                  <a:satMod val="115000"/>
                </a:srgbClr>
              </a:gs>
              <a:gs pos="100000">
                <a:srgbClr val="F4E6D4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-642974" y="-571528"/>
            <a:ext cx="10429948" cy="8072494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8" fill="hold">
                            <p:stCondLst>
                              <p:cond delay="5000"/>
                            </p:stCondLst>
                            <p:childTnLst>
                              <p:par>
                                <p:cTn id="24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2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0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8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0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2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4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6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8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0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2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4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6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8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0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2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4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6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8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gradFill flip="none" rotWithShape="1">
            <a:gsLst>
              <a:gs pos="0">
                <a:srgbClr val="996633"/>
              </a:gs>
              <a:gs pos="50000">
                <a:srgbClr val="543114">
                  <a:shade val="67500"/>
                  <a:satMod val="115000"/>
                </a:srgbClr>
              </a:gs>
              <a:gs pos="100000">
                <a:srgbClr val="543114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186866_deser-lody-orzechy-migdal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4" name="3 Franja diagonal"/>
          <p:cNvSpPr/>
          <p:nvPr/>
        </p:nvSpPr>
        <p:spPr>
          <a:xfrm flipV="1">
            <a:off x="0" y="2643182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Franja diagonal"/>
          <p:cNvSpPr/>
          <p:nvPr/>
        </p:nvSpPr>
        <p:spPr>
          <a:xfrm>
            <a:off x="0" y="3429000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Franja diagonal"/>
          <p:cNvSpPr/>
          <p:nvPr/>
        </p:nvSpPr>
        <p:spPr>
          <a:xfrm flipV="1">
            <a:off x="8072462" y="2643182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Franja diagonal"/>
          <p:cNvSpPr/>
          <p:nvPr/>
        </p:nvSpPr>
        <p:spPr>
          <a:xfrm>
            <a:off x="8072462" y="3429000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Franja diagonal"/>
          <p:cNvSpPr/>
          <p:nvPr/>
        </p:nvSpPr>
        <p:spPr>
          <a:xfrm flipV="1">
            <a:off x="714348" y="2643182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Franja diagonal"/>
          <p:cNvSpPr/>
          <p:nvPr/>
        </p:nvSpPr>
        <p:spPr>
          <a:xfrm>
            <a:off x="714348" y="3429000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Franja diagonal"/>
          <p:cNvSpPr/>
          <p:nvPr/>
        </p:nvSpPr>
        <p:spPr>
          <a:xfrm flipV="1">
            <a:off x="1357322" y="2643182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Franja diagonal"/>
          <p:cNvSpPr/>
          <p:nvPr/>
        </p:nvSpPr>
        <p:spPr>
          <a:xfrm>
            <a:off x="1357322" y="3429000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Franja diagonal"/>
          <p:cNvSpPr/>
          <p:nvPr/>
        </p:nvSpPr>
        <p:spPr>
          <a:xfrm flipV="1">
            <a:off x="2071670" y="2643182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Franja diagonal"/>
          <p:cNvSpPr/>
          <p:nvPr/>
        </p:nvSpPr>
        <p:spPr>
          <a:xfrm>
            <a:off x="2071670" y="3429000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Franja diagonal"/>
          <p:cNvSpPr/>
          <p:nvPr/>
        </p:nvSpPr>
        <p:spPr>
          <a:xfrm flipV="1">
            <a:off x="2714644" y="2643182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Franja diagonal"/>
          <p:cNvSpPr/>
          <p:nvPr/>
        </p:nvSpPr>
        <p:spPr>
          <a:xfrm>
            <a:off x="2714644" y="3429000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Franja diagonal"/>
          <p:cNvSpPr/>
          <p:nvPr/>
        </p:nvSpPr>
        <p:spPr>
          <a:xfrm flipV="1">
            <a:off x="3428992" y="2643182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Franja diagonal"/>
          <p:cNvSpPr/>
          <p:nvPr/>
        </p:nvSpPr>
        <p:spPr>
          <a:xfrm>
            <a:off x="3428992" y="3429000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Franja diagonal"/>
          <p:cNvSpPr/>
          <p:nvPr/>
        </p:nvSpPr>
        <p:spPr>
          <a:xfrm flipV="1">
            <a:off x="4071966" y="2643182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Franja diagonal"/>
          <p:cNvSpPr/>
          <p:nvPr/>
        </p:nvSpPr>
        <p:spPr>
          <a:xfrm>
            <a:off x="4071966" y="3429000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Franja diagonal"/>
          <p:cNvSpPr/>
          <p:nvPr/>
        </p:nvSpPr>
        <p:spPr>
          <a:xfrm flipV="1">
            <a:off x="4786314" y="2643182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Franja diagonal"/>
          <p:cNvSpPr/>
          <p:nvPr/>
        </p:nvSpPr>
        <p:spPr>
          <a:xfrm>
            <a:off x="4786314" y="3429000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Franja diagonal"/>
          <p:cNvSpPr/>
          <p:nvPr/>
        </p:nvSpPr>
        <p:spPr>
          <a:xfrm flipV="1">
            <a:off x="5429288" y="2643182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Franja diagonal"/>
          <p:cNvSpPr/>
          <p:nvPr/>
        </p:nvSpPr>
        <p:spPr>
          <a:xfrm>
            <a:off x="5429288" y="3429000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Franja diagonal"/>
          <p:cNvSpPr/>
          <p:nvPr/>
        </p:nvSpPr>
        <p:spPr>
          <a:xfrm flipV="1">
            <a:off x="6143636" y="2643182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Franja diagonal"/>
          <p:cNvSpPr/>
          <p:nvPr/>
        </p:nvSpPr>
        <p:spPr>
          <a:xfrm>
            <a:off x="6143636" y="3429000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Franja diagonal"/>
          <p:cNvSpPr/>
          <p:nvPr/>
        </p:nvSpPr>
        <p:spPr>
          <a:xfrm flipV="1">
            <a:off x="6786610" y="2643182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Franja diagonal"/>
          <p:cNvSpPr/>
          <p:nvPr/>
        </p:nvSpPr>
        <p:spPr>
          <a:xfrm>
            <a:off x="6786610" y="3429000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Franja diagonal"/>
          <p:cNvSpPr/>
          <p:nvPr/>
        </p:nvSpPr>
        <p:spPr>
          <a:xfrm flipV="1">
            <a:off x="7429520" y="2643182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Franja diagonal"/>
          <p:cNvSpPr/>
          <p:nvPr/>
        </p:nvSpPr>
        <p:spPr>
          <a:xfrm>
            <a:off x="7429520" y="3429000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Franja diagonal"/>
          <p:cNvSpPr/>
          <p:nvPr/>
        </p:nvSpPr>
        <p:spPr>
          <a:xfrm flipV="1">
            <a:off x="0" y="785794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Franja diagonal"/>
          <p:cNvSpPr/>
          <p:nvPr/>
        </p:nvSpPr>
        <p:spPr>
          <a:xfrm>
            <a:off x="0" y="1571612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Franja diagonal"/>
          <p:cNvSpPr/>
          <p:nvPr/>
        </p:nvSpPr>
        <p:spPr>
          <a:xfrm flipV="1">
            <a:off x="8072462" y="785794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Franja diagonal"/>
          <p:cNvSpPr/>
          <p:nvPr/>
        </p:nvSpPr>
        <p:spPr>
          <a:xfrm>
            <a:off x="8072462" y="1571612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Franja diagonal"/>
          <p:cNvSpPr/>
          <p:nvPr/>
        </p:nvSpPr>
        <p:spPr>
          <a:xfrm flipV="1">
            <a:off x="714348" y="785794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Franja diagonal"/>
          <p:cNvSpPr/>
          <p:nvPr/>
        </p:nvSpPr>
        <p:spPr>
          <a:xfrm>
            <a:off x="714348" y="1571612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Franja diagonal"/>
          <p:cNvSpPr/>
          <p:nvPr/>
        </p:nvSpPr>
        <p:spPr>
          <a:xfrm flipV="1">
            <a:off x="1357322" y="785794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Franja diagonal"/>
          <p:cNvSpPr/>
          <p:nvPr/>
        </p:nvSpPr>
        <p:spPr>
          <a:xfrm>
            <a:off x="1357322" y="1571612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Franja diagonal"/>
          <p:cNvSpPr/>
          <p:nvPr/>
        </p:nvSpPr>
        <p:spPr>
          <a:xfrm flipV="1">
            <a:off x="2071670" y="785794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Franja diagonal"/>
          <p:cNvSpPr/>
          <p:nvPr/>
        </p:nvSpPr>
        <p:spPr>
          <a:xfrm>
            <a:off x="2071670" y="1571612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Franja diagonal"/>
          <p:cNvSpPr/>
          <p:nvPr/>
        </p:nvSpPr>
        <p:spPr>
          <a:xfrm flipV="1">
            <a:off x="2714644" y="785794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Franja diagonal"/>
          <p:cNvSpPr/>
          <p:nvPr/>
        </p:nvSpPr>
        <p:spPr>
          <a:xfrm>
            <a:off x="2714644" y="1571612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2" name="41 Franja diagonal"/>
          <p:cNvSpPr/>
          <p:nvPr/>
        </p:nvSpPr>
        <p:spPr>
          <a:xfrm flipV="1">
            <a:off x="3428992" y="785794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3" name="42 Franja diagonal"/>
          <p:cNvSpPr/>
          <p:nvPr/>
        </p:nvSpPr>
        <p:spPr>
          <a:xfrm>
            <a:off x="3428992" y="1571612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4" name="43 Franja diagonal"/>
          <p:cNvSpPr/>
          <p:nvPr/>
        </p:nvSpPr>
        <p:spPr>
          <a:xfrm flipV="1">
            <a:off x="4071966" y="785794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5" name="44 Franja diagonal"/>
          <p:cNvSpPr/>
          <p:nvPr/>
        </p:nvSpPr>
        <p:spPr>
          <a:xfrm>
            <a:off x="4071966" y="1571612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6" name="45 Franja diagonal"/>
          <p:cNvSpPr/>
          <p:nvPr/>
        </p:nvSpPr>
        <p:spPr>
          <a:xfrm flipV="1">
            <a:off x="4786314" y="785794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7" name="46 Franja diagonal"/>
          <p:cNvSpPr/>
          <p:nvPr/>
        </p:nvSpPr>
        <p:spPr>
          <a:xfrm>
            <a:off x="4786314" y="1571612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8" name="47 Franja diagonal"/>
          <p:cNvSpPr/>
          <p:nvPr/>
        </p:nvSpPr>
        <p:spPr>
          <a:xfrm flipV="1">
            <a:off x="5429288" y="785794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9" name="48 Franja diagonal"/>
          <p:cNvSpPr/>
          <p:nvPr/>
        </p:nvSpPr>
        <p:spPr>
          <a:xfrm>
            <a:off x="5429288" y="1571612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0" name="49 Franja diagonal"/>
          <p:cNvSpPr/>
          <p:nvPr/>
        </p:nvSpPr>
        <p:spPr>
          <a:xfrm flipV="1">
            <a:off x="6143636" y="785794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1" name="50 Franja diagonal"/>
          <p:cNvSpPr/>
          <p:nvPr/>
        </p:nvSpPr>
        <p:spPr>
          <a:xfrm>
            <a:off x="6143636" y="1571612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2" name="51 Franja diagonal"/>
          <p:cNvSpPr/>
          <p:nvPr/>
        </p:nvSpPr>
        <p:spPr>
          <a:xfrm flipV="1">
            <a:off x="6786610" y="785794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3" name="52 Franja diagonal"/>
          <p:cNvSpPr/>
          <p:nvPr/>
        </p:nvSpPr>
        <p:spPr>
          <a:xfrm>
            <a:off x="6786610" y="1571612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4" name="53 Franja diagonal"/>
          <p:cNvSpPr/>
          <p:nvPr/>
        </p:nvSpPr>
        <p:spPr>
          <a:xfrm flipV="1">
            <a:off x="7429520" y="785794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5" name="54 Franja diagonal"/>
          <p:cNvSpPr/>
          <p:nvPr/>
        </p:nvSpPr>
        <p:spPr>
          <a:xfrm>
            <a:off x="7429520" y="1571612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6" name="55 Franja diagonal"/>
          <p:cNvSpPr/>
          <p:nvPr/>
        </p:nvSpPr>
        <p:spPr>
          <a:xfrm flipV="1">
            <a:off x="0" y="4572008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7" name="56 Franja diagonal"/>
          <p:cNvSpPr/>
          <p:nvPr/>
        </p:nvSpPr>
        <p:spPr>
          <a:xfrm>
            <a:off x="0" y="5357826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8" name="57 Franja diagonal"/>
          <p:cNvSpPr/>
          <p:nvPr/>
        </p:nvSpPr>
        <p:spPr>
          <a:xfrm flipV="1">
            <a:off x="8072462" y="4572008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9" name="58 Franja diagonal"/>
          <p:cNvSpPr/>
          <p:nvPr/>
        </p:nvSpPr>
        <p:spPr>
          <a:xfrm>
            <a:off x="8072462" y="5357826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0" name="59 Franja diagonal"/>
          <p:cNvSpPr/>
          <p:nvPr/>
        </p:nvSpPr>
        <p:spPr>
          <a:xfrm flipV="1">
            <a:off x="714348" y="4572008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1" name="60 Franja diagonal"/>
          <p:cNvSpPr/>
          <p:nvPr/>
        </p:nvSpPr>
        <p:spPr>
          <a:xfrm>
            <a:off x="714348" y="5357826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2" name="61 Franja diagonal"/>
          <p:cNvSpPr/>
          <p:nvPr/>
        </p:nvSpPr>
        <p:spPr>
          <a:xfrm flipV="1">
            <a:off x="1357322" y="4572008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3" name="62 Franja diagonal"/>
          <p:cNvSpPr/>
          <p:nvPr/>
        </p:nvSpPr>
        <p:spPr>
          <a:xfrm>
            <a:off x="1357322" y="5357826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4" name="63 Franja diagonal"/>
          <p:cNvSpPr/>
          <p:nvPr/>
        </p:nvSpPr>
        <p:spPr>
          <a:xfrm flipV="1">
            <a:off x="2071670" y="4572008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5" name="64 Franja diagonal"/>
          <p:cNvSpPr/>
          <p:nvPr/>
        </p:nvSpPr>
        <p:spPr>
          <a:xfrm>
            <a:off x="2071670" y="5357826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6" name="65 Franja diagonal"/>
          <p:cNvSpPr/>
          <p:nvPr/>
        </p:nvSpPr>
        <p:spPr>
          <a:xfrm flipV="1">
            <a:off x="2714644" y="4572008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7" name="66 Franja diagonal"/>
          <p:cNvSpPr/>
          <p:nvPr/>
        </p:nvSpPr>
        <p:spPr>
          <a:xfrm>
            <a:off x="2714644" y="5357826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8" name="67 Franja diagonal"/>
          <p:cNvSpPr/>
          <p:nvPr/>
        </p:nvSpPr>
        <p:spPr>
          <a:xfrm flipV="1">
            <a:off x="3428992" y="4572008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9" name="68 Franja diagonal"/>
          <p:cNvSpPr/>
          <p:nvPr/>
        </p:nvSpPr>
        <p:spPr>
          <a:xfrm>
            <a:off x="3428992" y="5357826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0" name="69 Franja diagonal"/>
          <p:cNvSpPr/>
          <p:nvPr/>
        </p:nvSpPr>
        <p:spPr>
          <a:xfrm flipV="1">
            <a:off x="4071966" y="4572008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1" name="70 Franja diagonal"/>
          <p:cNvSpPr/>
          <p:nvPr/>
        </p:nvSpPr>
        <p:spPr>
          <a:xfrm>
            <a:off x="4071966" y="5357826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2" name="71 Franja diagonal"/>
          <p:cNvSpPr/>
          <p:nvPr/>
        </p:nvSpPr>
        <p:spPr>
          <a:xfrm flipV="1">
            <a:off x="4786314" y="4572008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3" name="72 Franja diagonal"/>
          <p:cNvSpPr/>
          <p:nvPr/>
        </p:nvSpPr>
        <p:spPr>
          <a:xfrm>
            <a:off x="4786314" y="5357826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4" name="73 Franja diagonal"/>
          <p:cNvSpPr/>
          <p:nvPr/>
        </p:nvSpPr>
        <p:spPr>
          <a:xfrm flipV="1">
            <a:off x="5429288" y="4572008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5" name="74 Franja diagonal"/>
          <p:cNvSpPr/>
          <p:nvPr/>
        </p:nvSpPr>
        <p:spPr>
          <a:xfrm>
            <a:off x="5429288" y="5357826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6" name="75 Franja diagonal"/>
          <p:cNvSpPr/>
          <p:nvPr/>
        </p:nvSpPr>
        <p:spPr>
          <a:xfrm flipV="1">
            <a:off x="6143636" y="4572008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7" name="76 Franja diagonal"/>
          <p:cNvSpPr/>
          <p:nvPr/>
        </p:nvSpPr>
        <p:spPr>
          <a:xfrm>
            <a:off x="6143636" y="5357826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8" name="77 Franja diagonal"/>
          <p:cNvSpPr/>
          <p:nvPr/>
        </p:nvSpPr>
        <p:spPr>
          <a:xfrm flipV="1">
            <a:off x="6786610" y="4572008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9" name="78 Franja diagonal"/>
          <p:cNvSpPr/>
          <p:nvPr/>
        </p:nvSpPr>
        <p:spPr>
          <a:xfrm>
            <a:off x="6786610" y="5357826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0" name="79 Franja diagonal"/>
          <p:cNvSpPr/>
          <p:nvPr/>
        </p:nvSpPr>
        <p:spPr>
          <a:xfrm flipV="1">
            <a:off x="7429520" y="4572008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1" name="80 Franja diagonal"/>
          <p:cNvSpPr/>
          <p:nvPr/>
        </p:nvSpPr>
        <p:spPr>
          <a:xfrm>
            <a:off x="7429520" y="5357826"/>
            <a:ext cx="1071538" cy="785818"/>
          </a:xfrm>
          <a:prstGeom prst="diagStrip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2" name="81 Rectángulo"/>
          <p:cNvSpPr/>
          <p:nvPr/>
        </p:nvSpPr>
        <p:spPr>
          <a:xfrm>
            <a:off x="-642974" y="-571528"/>
            <a:ext cx="10429948" cy="8072494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0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4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2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6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4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8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6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0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4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8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9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1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5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1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3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5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7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9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1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5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7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9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1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3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5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7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9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1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3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5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7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9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1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3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5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7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9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1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3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5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7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9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1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3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5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7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0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1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4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5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8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9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2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3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6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7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0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1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4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5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8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9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2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3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6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7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0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1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4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5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8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9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2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3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6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7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0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1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4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5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8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9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2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3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6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7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0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1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4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5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8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9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2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3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6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7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0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1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4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5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8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9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2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3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6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7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0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1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4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5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8" dur="3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9" dur="3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2" dur="3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3" dur="3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6" dur="3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7" dur="3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9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  <p:bldP spid="44" grpId="0" animBg="1"/>
      <p:bldP spid="44" grpId="1" animBg="1"/>
      <p:bldP spid="44" grpId="2" animBg="1"/>
      <p:bldP spid="45" grpId="0" animBg="1"/>
      <p:bldP spid="45" grpId="1" animBg="1"/>
      <p:bldP spid="45" grpId="2" animBg="1"/>
      <p:bldP spid="46" grpId="0" animBg="1"/>
      <p:bldP spid="46" grpId="1" animBg="1"/>
      <p:bldP spid="46" grpId="2" animBg="1"/>
      <p:bldP spid="47" grpId="0" animBg="1"/>
      <p:bldP spid="47" grpId="1" animBg="1"/>
      <p:bldP spid="47" grpId="2" animBg="1"/>
      <p:bldP spid="48" grpId="0" animBg="1"/>
      <p:bldP spid="48" grpId="1" animBg="1"/>
      <p:bldP spid="48" grpId="2" animBg="1"/>
      <p:bldP spid="49" grpId="0" animBg="1"/>
      <p:bldP spid="49" grpId="1" animBg="1"/>
      <p:bldP spid="49" grpId="2" animBg="1"/>
      <p:bldP spid="50" grpId="0" animBg="1"/>
      <p:bldP spid="50" grpId="1" animBg="1"/>
      <p:bldP spid="50" grpId="2" animBg="1"/>
      <p:bldP spid="51" grpId="0" animBg="1"/>
      <p:bldP spid="51" grpId="1" animBg="1"/>
      <p:bldP spid="51" grpId="2" animBg="1"/>
      <p:bldP spid="52" grpId="0" animBg="1"/>
      <p:bldP spid="52" grpId="1" animBg="1"/>
      <p:bldP spid="52" grpId="2" animBg="1"/>
      <p:bldP spid="53" grpId="0" animBg="1"/>
      <p:bldP spid="53" grpId="1" animBg="1"/>
      <p:bldP spid="53" grpId="2" animBg="1"/>
      <p:bldP spid="54" grpId="0" animBg="1"/>
      <p:bldP spid="54" grpId="1" animBg="1"/>
      <p:bldP spid="54" grpId="2" animBg="1"/>
      <p:bldP spid="55" grpId="0" animBg="1"/>
      <p:bldP spid="55" grpId="1" animBg="1"/>
      <p:bldP spid="55" grpId="2" animBg="1"/>
      <p:bldP spid="56" grpId="0" animBg="1"/>
      <p:bldP spid="56" grpId="1" animBg="1"/>
      <p:bldP spid="56" grpId="2" animBg="1"/>
      <p:bldP spid="57" grpId="0" animBg="1"/>
      <p:bldP spid="57" grpId="1" animBg="1"/>
      <p:bldP spid="57" grpId="2" animBg="1"/>
      <p:bldP spid="58" grpId="0" animBg="1"/>
      <p:bldP spid="58" grpId="1" animBg="1"/>
      <p:bldP spid="58" grpId="2" animBg="1"/>
      <p:bldP spid="59" grpId="0" animBg="1"/>
      <p:bldP spid="59" grpId="1" animBg="1"/>
      <p:bldP spid="59" grpId="2" animBg="1"/>
      <p:bldP spid="60" grpId="0" animBg="1"/>
      <p:bldP spid="60" grpId="1" animBg="1"/>
      <p:bldP spid="60" grpId="2" animBg="1"/>
      <p:bldP spid="61" grpId="0" animBg="1"/>
      <p:bldP spid="61" grpId="1" animBg="1"/>
      <p:bldP spid="61" grpId="2" animBg="1"/>
      <p:bldP spid="62" grpId="0" animBg="1"/>
      <p:bldP spid="62" grpId="1" animBg="1"/>
      <p:bldP spid="62" grpId="2" animBg="1"/>
      <p:bldP spid="63" grpId="0" animBg="1"/>
      <p:bldP spid="63" grpId="1" animBg="1"/>
      <p:bldP spid="63" grpId="2" animBg="1"/>
      <p:bldP spid="64" grpId="0" animBg="1"/>
      <p:bldP spid="64" grpId="1" animBg="1"/>
      <p:bldP spid="64" grpId="2" animBg="1"/>
      <p:bldP spid="65" grpId="0" animBg="1"/>
      <p:bldP spid="65" grpId="1" animBg="1"/>
      <p:bldP spid="65" grpId="2" animBg="1"/>
      <p:bldP spid="66" grpId="0" animBg="1"/>
      <p:bldP spid="66" grpId="1" animBg="1"/>
      <p:bldP spid="66" grpId="2" animBg="1"/>
      <p:bldP spid="67" grpId="0" animBg="1"/>
      <p:bldP spid="67" grpId="1" animBg="1"/>
      <p:bldP spid="67" grpId="2" animBg="1"/>
      <p:bldP spid="68" grpId="0" animBg="1"/>
      <p:bldP spid="68" grpId="1" animBg="1"/>
      <p:bldP spid="68" grpId="2" animBg="1"/>
      <p:bldP spid="69" grpId="0" animBg="1"/>
      <p:bldP spid="69" grpId="1" animBg="1"/>
      <p:bldP spid="69" grpId="2" animBg="1"/>
      <p:bldP spid="70" grpId="0" animBg="1"/>
      <p:bldP spid="70" grpId="1" animBg="1"/>
      <p:bldP spid="70" grpId="2" animBg="1"/>
      <p:bldP spid="71" grpId="0" animBg="1"/>
      <p:bldP spid="71" grpId="1" animBg="1"/>
      <p:bldP spid="71" grpId="2" animBg="1"/>
      <p:bldP spid="72" grpId="0" animBg="1"/>
      <p:bldP spid="72" grpId="1" animBg="1"/>
      <p:bldP spid="72" grpId="2" animBg="1"/>
      <p:bldP spid="73" grpId="0" animBg="1"/>
      <p:bldP spid="73" grpId="1" animBg="1"/>
      <p:bldP spid="73" grpId="2" animBg="1"/>
      <p:bldP spid="74" grpId="0" animBg="1"/>
      <p:bldP spid="74" grpId="1" animBg="1"/>
      <p:bldP spid="74" grpId="2" animBg="1"/>
      <p:bldP spid="75" grpId="0" animBg="1"/>
      <p:bldP spid="75" grpId="1" animBg="1"/>
      <p:bldP spid="75" grpId="2" animBg="1"/>
      <p:bldP spid="76" grpId="0" animBg="1"/>
      <p:bldP spid="76" grpId="1" animBg="1"/>
      <p:bldP spid="76" grpId="2" animBg="1"/>
      <p:bldP spid="77" grpId="0" animBg="1"/>
      <p:bldP spid="77" grpId="1" animBg="1"/>
      <p:bldP spid="77" grpId="2" animBg="1"/>
      <p:bldP spid="78" grpId="0" animBg="1"/>
      <p:bldP spid="78" grpId="1" animBg="1"/>
      <p:bldP spid="78" grpId="2" animBg="1"/>
      <p:bldP spid="79" grpId="0" animBg="1"/>
      <p:bldP spid="79" grpId="1" animBg="1"/>
      <p:bldP spid="79" grpId="2" animBg="1"/>
      <p:bldP spid="80" grpId="0" animBg="1"/>
      <p:bldP spid="80" grpId="1" animBg="1"/>
      <p:bldP spid="80" grpId="2" animBg="1"/>
      <p:bldP spid="81" grpId="0" animBg="1"/>
      <p:bldP spid="81" grpId="1" animBg="1"/>
      <p:bldP spid="81" grpId="2" animBg="1"/>
      <p:bldP spid="82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gradFill flip="none" rotWithShape="1">
            <a:gsLst>
              <a:gs pos="0">
                <a:srgbClr val="C00000"/>
              </a:gs>
              <a:gs pos="50000">
                <a:schemeClr val="bg1">
                  <a:lumMod val="75000"/>
                  <a:lumOff val="2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lumOff val="25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97867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4" name="3 Lágrima"/>
          <p:cNvSpPr/>
          <p:nvPr/>
        </p:nvSpPr>
        <p:spPr>
          <a:xfrm rot="20903838">
            <a:off x="7817979" y="76559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20860058">
            <a:off x="7492762" y="732089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21020385">
            <a:off x="7065303" y="1304775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0903838">
            <a:off x="6719445" y="1862485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20676747">
            <a:off x="6382679" y="2669023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20708070">
            <a:off x="6065170" y="3422643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20678371">
            <a:off x="5739599" y="4026203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20827137">
            <a:off x="5369271" y="4655812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20777456">
            <a:off x="5088012" y="5231876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20413692">
            <a:off x="4817375" y="5915074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20600761">
            <a:off x="4603062" y="6438392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7514989">
            <a:off x="766894" y="129715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7514989">
            <a:off x="1052645" y="772633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7514989">
            <a:off x="1338399" y="1487014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17514989">
            <a:off x="1624147" y="2058541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17514989">
            <a:off x="1909898" y="2701459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17514989">
            <a:off x="2195652" y="3415840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 rot="17514989">
            <a:off x="2552846" y="4058804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ágrima"/>
          <p:cNvSpPr/>
          <p:nvPr/>
        </p:nvSpPr>
        <p:spPr>
          <a:xfrm rot="17514989">
            <a:off x="2838597" y="4701722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ágrima"/>
          <p:cNvSpPr/>
          <p:nvPr/>
        </p:nvSpPr>
        <p:spPr>
          <a:xfrm rot="17514989">
            <a:off x="3124351" y="5416103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ágrima"/>
          <p:cNvSpPr/>
          <p:nvPr/>
        </p:nvSpPr>
        <p:spPr>
          <a:xfrm rot="17514989">
            <a:off x="3410099" y="5987630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ágrima"/>
          <p:cNvSpPr/>
          <p:nvPr/>
        </p:nvSpPr>
        <p:spPr>
          <a:xfrm rot="17514989">
            <a:off x="3695852" y="6438392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ágrima"/>
          <p:cNvSpPr/>
          <p:nvPr/>
        </p:nvSpPr>
        <p:spPr>
          <a:xfrm rot="17514989">
            <a:off x="123982" y="2107823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ágrima"/>
          <p:cNvSpPr/>
          <p:nvPr/>
        </p:nvSpPr>
        <p:spPr>
          <a:xfrm rot="17514989">
            <a:off x="409733" y="2750741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ágrima"/>
          <p:cNvSpPr/>
          <p:nvPr/>
        </p:nvSpPr>
        <p:spPr>
          <a:xfrm rot="17514989">
            <a:off x="695487" y="3465122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ágrima"/>
          <p:cNvSpPr/>
          <p:nvPr/>
        </p:nvSpPr>
        <p:spPr>
          <a:xfrm rot="17514989">
            <a:off x="981235" y="4036649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ágrima"/>
          <p:cNvSpPr/>
          <p:nvPr/>
        </p:nvSpPr>
        <p:spPr>
          <a:xfrm rot="17514989">
            <a:off x="1266986" y="4679567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Lágrima"/>
          <p:cNvSpPr/>
          <p:nvPr/>
        </p:nvSpPr>
        <p:spPr>
          <a:xfrm rot="17514989">
            <a:off x="1552740" y="5393948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Lágrima"/>
          <p:cNvSpPr/>
          <p:nvPr/>
        </p:nvSpPr>
        <p:spPr>
          <a:xfrm rot="17514989">
            <a:off x="1909934" y="6036912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Lágrima"/>
          <p:cNvSpPr/>
          <p:nvPr/>
        </p:nvSpPr>
        <p:spPr>
          <a:xfrm rot="21020385">
            <a:off x="7779683" y="2899688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Lágrima"/>
          <p:cNvSpPr/>
          <p:nvPr/>
        </p:nvSpPr>
        <p:spPr>
          <a:xfrm rot="20903838">
            <a:off x="7433825" y="3457398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Lágrima"/>
          <p:cNvSpPr/>
          <p:nvPr/>
        </p:nvSpPr>
        <p:spPr>
          <a:xfrm rot="20676747">
            <a:off x="7097059" y="4263936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Lágrima"/>
          <p:cNvSpPr/>
          <p:nvPr/>
        </p:nvSpPr>
        <p:spPr>
          <a:xfrm rot="20708070">
            <a:off x="6779550" y="5017556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Lágrima"/>
          <p:cNvSpPr/>
          <p:nvPr/>
        </p:nvSpPr>
        <p:spPr>
          <a:xfrm rot="20678371">
            <a:off x="6453979" y="5621116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Lágrima"/>
          <p:cNvSpPr/>
          <p:nvPr/>
        </p:nvSpPr>
        <p:spPr>
          <a:xfrm rot="20827137">
            <a:off x="6083651" y="6250725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-642974" y="-571528"/>
            <a:ext cx="10429948" cy="8072494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8" fill="hold">
                            <p:stCondLst>
                              <p:cond delay="3000"/>
                            </p:stCondLst>
                            <p:childTnLst>
                              <p:par>
                                <p:cTn id="219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gradFill flip="none" rotWithShape="1">
            <a:gsLst>
              <a:gs pos="0">
                <a:srgbClr val="C00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9885883_200830555000_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902648"/>
          </a:xfrm>
          <a:prstGeom prst="rect">
            <a:avLst/>
          </a:prstGeom>
          <a:ln>
            <a:noFill/>
          </a:ln>
        </p:spPr>
      </p:pic>
      <p:sp>
        <p:nvSpPr>
          <p:cNvPr id="41" name="40 Anillo"/>
          <p:cNvSpPr/>
          <p:nvPr/>
        </p:nvSpPr>
        <p:spPr>
          <a:xfrm>
            <a:off x="0" y="2143116"/>
            <a:ext cx="785786" cy="2714644"/>
          </a:xfrm>
          <a:prstGeom prst="donut">
            <a:avLst/>
          </a:prstGeom>
          <a:gradFill flip="none" rotWithShape="1">
            <a:gsLst>
              <a:gs pos="0">
                <a:srgbClr val="FF0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2" name="41 Anillo"/>
          <p:cNvSpPr/>
          <p:nvPr/>
        </p:nvSpPr>
        <p:spPr>
          <a:xfrm>
            <a:off x="285720" y="2143116"/>
            <a:ext cx="785786" cy="2714644"/>
          </a:xfrm>
          <a:prstGeom prst="donut">
            <a:avLst/>
          </a:prstGeom>
          <a:gradFill flip="none" rotWithShape="1">
            <a:gsLst>
              <a:gs pos="0">
                <a:srgbClr val="FF0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3" name="42 Anillo"/>
          <p:cNvSpPr/>
          <p:nvPr/>
        </p:nvSpPr>
        <p:spPr>
          <a:xfrm>
            <a:off x="500034" y="2143116"/>
            <a:ext cx="785786" cy="2714644"/>
          </a:xfrm>
          <a:prstGeom prst="donut">
            <a:avLst/>
          </a:prstGeom>
          <a:gradFill flip="none" rotWithShape="1">
            <a:gsLst>
              <a:gs pos="0">
                <a:srgbClr val="FF0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4" name="43 Anillo"/>
          <p:cNvSpPr/>
          <p:nvPr/>
        </p:nvSpPr>
        <p:spPr>
          <a:xfrm>
            <a:off x="714380" y="2143116"/>
            <a:ext cx="785786" cy="2714644"/>
          </a:xfrm>
          <a:prstGeom prst="donut">
            <a:avLst/>
          </a:prstGeom>
          <a:gradFill flip="none" rotWithShape="1">
            <a:gsLst>
              <a:gs pos="0">
                <a:srgbClr val="FF0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5" name="44 Anillo"/>
          <p:cNvSpPr/>
          <p:nvPr/>
        </p:nvSpPr>
        <p:spPr>
          <a:xfrm>
            <a:off x="1000100" y="2143116"/>
            <a:ext cx="785786" cy="2714644"/>
          </a:xfrm>
          <a:prstGeom prst="donut">
            <a:avLst/>
          </a:prstGeom>
          <a:gradFill flip="none" rotWithShape="1">
            <a:gsLst>
              <a:gs pos="0">
                <a:srgbClr val="FF0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6" name="45 Anillo"/>
          <p:cNvSpPr/>
          <p:nvPr/>
        </p:nvSpPr>
        <p:spPr>
          <a:xfrm>
            <a:off x="1214414" y="2143116"/>
            <a:ext cx="785786" cy="2714644"/>
          </a:xfrm>
          <a:prstGeom prst="donut">
            <a:avLst/>
          </a:prstGeom>
          <a:gradFill flip="none" rotWithShape="1">
            <a:gsLst>
              <a:gs pos="0">
                <a:srgbClr val="FF0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7" name="46 Anillo"/>
          <p:cNvSpPr/>
          <p:nvPr/>
        </p:nvSpPr>
        <p:spPr>
          <a:xfrm>
            <a:off x="1428760" y="2143116"/>
            <a:ext cx="785786" cy="2714644"/>
          </a:xfrm>
          <a:prstGeom prst="donut">
            <a:avLst/>
          </a:prstGeom>
          <a:gradFill flip="none" rotWithShape="1">
            <a:gsLst>
              <a:gs pos="0">
                <a:srgbClr val="FF0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8" name="47 Anillo"/>
          <p:cNvSpPr/>
          <p:nvPr/>
        </p:nvSpPr>
        <p:spPr>
          <a:xfrm>
            <a:off x="1714480" y="2143116"/>
            <a:ext cx="785786" cy="2714644"/>
          </a:xfrm>
          <a:prstGeom prst="donut">
            <a:avLst/>
          </a:prstGeom>
          <a:gradFill flip="none" rotWithShape="1">
            <a:gsLst>
              <a:gs pos="0">
                <a:srgbClr val="FF0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9" name="48 Anillo"/>
          <p:cNvSpPr/>
          <p:nvPr/>
        </p:nvSpPr>
        <p:spPr>
          <a:xfrm>
            <a:off x="1928794" y="2143116"/>
            <a:ext cx="785786" cy="2714644"/>
          </a:xfrm>
          <a:prstGeom prst="donut">
            <a:avLst/>
          </a:prstGeom>
          <a:gradFill flip="none" rotWithShape="1">
            <a:gsLst>
              <a:gs pos="0">
                <a:srgbClr val="FF0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0" name="49 Anillo"/>
          <p:cNvSpPr/>
          <p:nvPr/>
        </p:nvSpPr>
        <p:spPr>
          <a:xfrm>
            <a:off x="2143140" y="2143116"/>
            <a:ext cx="785786" cy="2714644"/>
          </a:xfrm>
          <a:prstGeom prst="donut">
            <a:avLst/>
          </a:prstGeom>
          <a:gradFill flip="none" rotWithShape="1">
            <a:gsLst>
              <a:gs pos="0">
                <a:srgbClr val="FF0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1" name="50 Anillo"/>
          <p:cNvSpPr/>
          <p:nvPr/>
        </p:nvSpPr>
        <p:spPr>
          <a:xfrm>
            <a:off x="2428860" y="2143116"/>
            <a:ext cx="785786" cy="2714644"/>
          </a:xfrm>
          <a:prstGeom prst="donut">
            <a:avLst/>
          </a:prstGeom>
          <a:gradFill flip="none" rotWithShape="1">
            <a:gsLst>
              <a:gs pos="0">
                <a:srgbClr val="FF0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2" name="51 Anillo"/>
          <p:cNvSpPr/>
          <p:nvPr/>
        </p:nvSpPr>
        <p:spPr>
          <a:xfrm>
            <a:off x="2643174" y="2143116"/>
            <a:ext cx="785786" cy="2714644"/>
          </a:xfrm>
          <a:prstGeom prst="donut">
            <a:avLst/>
          </a:prstGeom>
          <a:gradFill flip="none" rotWithShape="1">
            <a:gsLst>
              <a:gs pos="0">
                <a:srgbClr val="FF0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3" name="52 Anillo"/>
          <p:cNvSpPr/>
          <p:nvPr/>
        </p:nvSpPr>
        <p:spPr>
          <a:xfrm>
            <a:off x="2857520" y="2143116"/>
            <a:ext cx="785786" cy="2714644"/>
          </a:xfrm>
          <a:prstGeom prst="donut">
            <a:avLst/>
          </a:prstGeom>
          <a:gradFill flip="none" rotWithShape="1">
            <a:gsLst>
              <a:gs pos="0">
                <a:srgbClr val="FF0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4" name="53 Anillo"/>
          <p:cNvSpPr/>
          <p:nvPr/>
        </p:nvSpPr>
        <p:spPr>
          <a:xfrm>
            <a:off x="3143240" y="2143116"/>
            <a:ext cx="785786" cy="2714644"/>
          </a:xfrm>
          <a:prstGeom prst="donut">
            <a:avLst/>
          </a:prstGeom>
          <a:gradFill flip="none" rotWithShape="1">
            <a:gsLst>
              <a:gs pos="0">
                <a:srgbClr val="FF0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5" name="54 Anillo"/>
          <p:cNvSpPr/>
          <p:nvPr/>
        </p:nvSpPr>
        <p:spPr>
          <a:xfrm>
            <a:off x="3357554" y="2143116"/>
            <a:ext cx="785786" cy="2714644"/>
          </a:xfrm>
          <a:prstGeom prst="donut">
            <a:avLst/>
          </a:prstGeom>
          <a:gradFill flip="none" rotWithShape="1">
            <a:gsLst>
              <a:gs pos="0">
                <a:srgbClr val="FF0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6" name="55 Anillo"/>
          <p:cNvSpPr/>
          <p:nvPr/>
        </p:nvSpPr>
        <p:spPr>
          <a:xfrm>
            <a:off x="3571900" y="2143116"/>
            <a:ext cx="785786" cy="2714644"/>
          </a:xfrm>
          <a:prstGeom prst="donut">
            <a:avLst/>
          </a:prstGeom>
          <a:gradFill flip="none" rotWithShape="1">
            <a:gsLst>
              <a:gs pos="0">
                <a:srgbClr val="FF0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7" name="56 Anillo"/>
          <p:cNvSpPr/>
          <p:nvPr/>
        </p:nvSpPr>
        <p:spPr>
          <a:xfrm>
            <a:off x="3857620" y="2143116"/>
            <a:ext cx="785786" cy="2714644"/>
          </a:xfrm>
          <a:prstGeom prst="donut">
            <a:avLst/>
          </a:prstGeom>
          <a:gradFill flip="none" rotWithShape="1">
            <a:gsLst>
              <a:gs pos="0">
                <a:srgbClr val="FF0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8" name="57 Anillo"/>
          <p:cNvSpPr/>
          <p:nvPr/>
        </p:nvSpPr>
        <p:spPr>
          <a:xfrm>
            <a:off x="4071934" y="2143116"/>
            <a:ext cx="785786" cy="2714644"/>
          </a:xfrm>
          <a:prstGeom prst="donut">
            <a:avLst/>
          </a:prstGeom>
          <a:gradFill flip="none" rotWithShape="1">
            <a:gsLst>
              <a:gs pos="0">
                <a:srgbClr val="FF0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9" name="58 Anillo"/>
          <p:cNvSpPr/>
          <p:nvPr/>
        </p:nvSpPr>
        <p:spPr>
          <a:xfrm>
            <a:off x="4286280" y="2143116"/>
            <a:ext cx="785786" cy="2714644"/>
          </a:xfrm>
          <a:prstGeom prst="donut">
            <a:avLst/>
          </a:prstGeom>
          <a:gradFill flip="none" rotWithShape="1">
            <a:gsLst>
              <a:gs pos="0">
                <a:srgbClr val="FF0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0" name="59 Anillo"/>
          <p:cNvSpPr/>
          <p:nvPr/>
        </p:nvSpPr>
        <p:spPr>
          <a:xfrm>
            <a:off x="4572000" y="2143116"/>
            <a:ext cx="785786" cy="2714644"/>
          </a:xfrm>
          <a:prstGeom prst="donut">
            <a:avLst/>
          </a:prstGeom>
          <a:gradFill flip="none" rotWithShape="1">
            <a:gsLst>
              <a:gs pos="0">
                <a:srgbClr val="FF0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1" name="60 Anillo"/>
          <p:cNvSpPr/>
          <p:nvPr/>
        </p:nvSpPr>
        <p:spPr>
          <a:xfrm>
            <a:off x="4786314" y="2143116"/>
            <a:ext cx="785786" cy="2714644"/>
          </a:xfrm>
          <a:prstGeom prst="donut">
            <a:avLst/>
          </a:prstGeom>
          <a:gradFill flip="none" rotWithShape="1">
            <a:gsLst>
              <a:gs pos="0">
                <a:srgbClr val="FF0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2" name="61 Anillo"/>
          <p:cNvSpPr/>
          <p:nvPr/>
        </p:nvSpPr>
        <p:spPr>
          <a:xfrm>
            <a:off x="5000660" y="2143116"/>
            <a:ext cx="785786" cy="2714644"/>
          </a:xfrm>
          <a:prstGeom prst="donut">
            <a:avLst/>
          </a:prstGeom>
          <a:gradFill flip="none" rotWithShape="1">
            <a:gsLst>
              <a:gs pos="0">
                <a:srgbClr val="FF0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3" name="62 Anillo"/>
          <p:cNvSpPr/>
          <p:nvPr/>
        </p:nvSpPr>
        <p:spPr>
          <a:xfrm>
            <a:off x="5286380" y="2143116"/>
            <a:ext cx="785786" cy="2714644"/>
          </a:xfrm>
          <a:prstGeom prst="donut">
            <a:avLst/>
          </a:prstGeom>
          <a:gradFill flip="none" rotWithShape="1">
            <a:gsLst>
              <a:gs pos="0">
                <a:srgbClr val="FF0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4" name="63 Anillo"/>
          <p:cNvSpPr/>
          <p:nvPr/>
        </p:nvSpPr>
        <p:spPr>
          <a:xfrm>
            <a:off x="5500694" y="2143116"/>
            <a:ext cx="785786" cy="2714644"/>
          </a:xfrm>
          <a:prstGeom prst="donut">
            <a:avLst/>
          </a:prstGeom>
          <a:gradFill flip="none" rotWithShape="1">
            <a:gsLst>
              <a:gs pos="0">
                <a:srgbClr val="FF0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5" name="64 Anillo"/>
          <p:cNvSpPr/>
          <p:nvPr/>
        </p:nvSpPr>
        <p:spPr>
          <a:xfrm>
            <a:off x="5715040" y="2143116"/>
            <a:ext cx="785786" cy="2714644"/>
          </a:xfrm>
          <a:prstGeom prst="donut">
            <a:avLst/>
          </a:prstGeom>
          <a:gradFill flip="none" rotWithShape="1">
            <a:gsLst>
              <a:gs pos="0">
                <a:srgbClr val="FF0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6" name="65 Anillo"/>
          <p:cNvSpPr/>
          <p:nvPr/>
        </p:nvSpPr>
        <p:spPr>
          <a:xfrm>
            <a:off x="6000760" y="2143116"/>
            <a:ext cx="785786" cy="2714644"/>
          </a:xfrm>
          <a:prstGeom prst="donut">
            <a:avLst/>
          </a:prstGeom>
          <a:gradFill flip="none" rotWithShape="1">
            <a:gsLst>
              <a:gs pos="0">
                <a:srgbClr val="FF0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7" name="66 Anillo"/>
          <p:cNvSpPr/>
          <p:nvPr/>
        </p:nvSpPr>
        <p:spPr>
          <a:xfrm>
            <a:off x="6215074" y="2143116"/>
            <a:ext cx="785786" cy="2714644"/>
          </a:xfrm>
          <a:prstGeom prst="donut">
            <a:avLst/>
          </a:prstGeom>
          <a:gradFill flip="none" rotWithShape="1">
            <a:gsLst>
              <a:gs pos="0">
                <a:srgbClr val="FF0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8" name="67 Anillo"/>
          <p:cNvSpPr/>
          <p:nvPr/>
        </p:nvSpPr>
        <p:spPr>
          <a:xfrm>
            <a:off x="6429420" y="2143116"/>
            <a:ext cx="785786" cy="2714644"/>
          </a:xfrm>
          <a:prstGeom prst="donut">
            <a:avLst/>
          </a:prstGeom>
          <a:gradFill flip="none" rotWithShape="1">
            <a:gsLst>
              <a:gs pos="0">
                <a:srgbClr val="FF0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9" name="68 Anillo"/>
          <p:cNvSpPr/>
          <p:nvPr/>
        </p:nvSpPr>
        <p:spPr>
          <a:xfrm>
            <a:off x="6715140" y="2143116"/>
            <a:ext cx="785786" cy="2714644"/>
          </a:xfrm>
          <a:prstGeom prst="donut">
            <a:avLst/>
          </a:prstGeom>
          <a:gradFill flip="none" rotWithShape="1">
            <a:gsLst>
              <a:gs pos="0">
                <a:srgbClr val="FF0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0" name="69 Anillo"/>
          <p:cNvSpPr/>
          <p:nvPr/>
        </p:nvSpPr>
        <p:spPr>
          <a:xfrm>
            <a:off x="6929454" y="2143116"/>
            <a:ext cx="785786" cy="2714644"/>
          </a:xfrm>
          <a:prstGeom prst="donut">
            <a:avLst/>
          </a:prstGeom>
          <a:gradFill flip="none" rotWithShape="1">
            <a:gsLst>
              <a:gs pos="0">
                <a:srgbClr val="FF0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1" name="70 Anillo"/>
          <p:cNvSpPr/>
          <p:nvPr/>
        </p:nvSpPr>
        <p:spPr>
          <a:xfrm>
            <a:off x="7143800" y="2143116"/>
            <a:ext cx="785786" cy="2714644"/>
          </a:xfrm>
          <a:prstGeom prst="donut">
            <a:avLst/>
          </a:prstGeom>
          <a:gradFill flip="none" rotWithShape="1">
            <a:gsLst>
              <a:gs pos="0">
                <a:srgbClr val="FF0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2" name="71 Anillo"/>
          <p:cNvSpPr/>
          <p:nvPr/>
        </p:nvSpPr>
        <p:spPr>
          <a:xfrm>
            <a:off x="7429520" y="2143116"/>
            <a:ext cx="785786" cy="2714644"/>
          </a:xfrm>
          <a:prstGeom prst="donut">
            <a:avLst/>
          </a:prstGeom>
          <a:gradFill flip="none" rotWithShape="1">
            <a:gsLst>
              <a:gs pos="0">
                <a:srgbClr val="FF0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3" name="72 Anillo"/>
          <p:cNvSpPr/>
          <p:nvPr/>
        </p:nvSpPr>
        <p:spPr>
          <a:xfrm>
            <a:off x="7643834" y="2143116"/>
            <a:ext cx="785786" cy="2714644"/>
          </a:xfrm>
          <a:prstGeom prst="donut">
            <a:avLst/>
          </a:prstGeom>
          <a:gradFill flip="none" rotWithShape="1">
            <a:gsLst>
              <a:gs pos="0">
                <a:srgbClr val="FF0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4" name="73 Anillo"/>
          <p:cNvSpPr/>
          <p:nvPr/>
        </p:nvSpPr>
        <p:spPr>
          <a:xfrm>
            <a:off x="7858180" y="2143116"/>
            <a:ext cx="785786" cy="2714644"/>
          </a:xfrm>
          <a:prstGeom prst="donut">
            <a:avLst/>
          </a:prstGeom>
          <a:gradFill flip="none" rotWithShape="1">
            <a:gsLst>
              <a:gs pos="0">
                <a:srgbClr val="FF0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5" name="74 Anillo"/>
          <p:cNvSpPr/>
          <p:nvPr/>
        </p:nvSpPr>
        <p:spPr>
          <a:xfrm>
            <a:off x="8143900" y="2143116"/>
            <a:ext cx="785786" cy="2714644"/>
          </a:xfrm>
          <a:prstGeom prst="donut">
            <a:avLst/>
          </a:prstGeom>
          <a:gradFill flip="none" rotWithShape="1">
            <a:gsLst>
              <a:gs pos="0">
                <a:srgbClr val="FF0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6" name="75 Anillo"/>
          <p:cNvSpPr/>
          <p:nvPr/>
        </p:nvSpPr>
        <p:spPr>
          <a:xfrm>
            <a:off x="8358214" y="2143116"/>
            <a:ext cx="785786" cy="2714644"/>
          </a:xfrm>
          <a:prstGeom prst="donut">
            <a:avLst/>
          </a:prstGeom>
          <a:gradFill flip="none" rotWithShape="1">
            <a:gsLst>
              <a:gs pos="0">
                <a:srgbClr val="FF0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7" name="76 Anillo"/>
          <p:cNvSpPr/>
          <p:nvPr/>
        </p:nvSpPr>
        <p:spPr>
          <a:xfrm>
            <a:off x="8643966" y="2143116"/>
            <a:ext cx="785786" cy="2714644"/>
          </a:xfrm>
          <a:prstGeom prst="donut">
            <a:avLst/>
          </a:prstGeom>
          <a:gradFill flip="none" rotWithShape="1">
            <a:gsLst>
              <a:gs pos="0">
                <a:srgbClr val="FF0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8" name="77 Rectángulo"/>
          <p:cNvSpPr/>
          <p:nvPr/>
        </p:nvSpPr>
        <p:spPr>
          <a:xfrm>
            <a:off x="-642974" y="-571528"/>
            <a:ext cx="10429948" cy="8072494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0" fill="hold">
                            <p:stCondLst>
                              <p:cond delay="3000"/>
                            </p:stCondLst>
                            <p:childTnLst>
                              <p:par>
                                <p:cTn id="23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2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0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6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0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4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8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2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0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4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8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2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6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0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4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5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8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9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2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3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6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7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0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1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4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5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8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9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2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3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6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7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2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4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6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2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4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6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8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0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2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4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6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8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0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2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4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0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2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4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6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8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0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2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4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6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8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0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2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7" grpId="0" animBg="1"/>
      <p:bldP spid="57" grpId="1" animBg="1"/>
      <p:bldP spid="57" grpId="2" animBg="1"/>
      <p:bldP spid="57" grpId="3" animBg="1"/>
      <p:bldP spid="58" grpId="0" animBg="1"/>
      <p:bldP spid="58" grpId="1" animBg="1"/>
      <p:bldP spid="58" grpId="2" animBg="1"/>
      <p:bldP spid="58" grpId="3" animBg="1"/>
      <p:bldP spid="59" grpId="0" animBg="1"/>
      <p:bldP spid="59" grpId="1" animBg="1"/>
      <p:bldP spid="59" grpId="2" animBg="1"/>
      <p:bldP spid="59" grpId="3" animBg="1"/>
      <p:bldP spid="60" grpId="0" animBg="1"/>
      <p:bldP spid="60" grpId="1" animBg="1"/>
      <p:bldP spid="60" grpId="2" animBg="1"/>
      <p:bldP spid="60" grpId="3" animBg="1"/>
      <p:bldP spid="61" grpId="0" animBg="1"/>
      <p:bldP spid="61" grpId="1" animBg="1"/>
      <p:bldP spid="61" grpId="2" animBg="1"/>
      <p:bldP spid="61" grpId="3" animBg="1"/>
      <p:bldP spid="62" grpId="0" animBg="1"/>
      <p:bldP spid="62" grpId="1" animBg="1"/>
      <p:bldP spid="62" grpId="2" animBg="1"/>
      <p:bldP spid="62" grpId="3" animBg="1"/>
      <p:bldP spid="63" grpId="0" animBg="1"/>
      <p:bldP spid="63" grpId="1" animBg="1"/>
      <p:bldP spid="63" grpId="2" animBg="1"/>
      <p:bldP spid="63" grpId="3" animBg="1"/>
      <p:bldP spid="64" grpId="0" animBg="1"/>
      <p:bldP spid="64" grpId="1" animBg="1"/>
      <p:bldP spid="64" grpId="2" animBg="1"/>
      <p:bldP spid="64" grpId="3" animBg="1"/>
      <p:bldP spid="65" grpId="0" animBg="1"/>
      <p:bldP spid="65" grpId="1" animBg="1"/>
      <p:bldP spid="65" grpId="2" animBg="1"/>
      <p:bldP spid="65" grpId="3" animBg="1"/>
      <p:bldP spid="66" grpId="0" animBg="1"/>
      <p:bldP spid="66" grpId="1" animBg="1"/>
      <p:bldP spid="66" grpId="2" animBg="1"/>
      <p:bldP spid="66" grpId="3" animBg="1"/>
      <p:bldP spid="67" grpId="0" animBg="1"/>
      <p:bldP spid="67" grpId="1" animBg="1"/>
      <p:bldP spid="67" grpId="2" animBg="1"/>
      <p:bldP spid="67" grpId="3" animBg="1"/>
      <p:bldP spid="68" grpId="0" animBg="1"/>
      <p:bldP spid="68" grpId="1" animBg="1"/>
      <p:bldP spid="68" grpId="2" animBg="1"/>
      <p:bldP spid="68" grpId="3" animBg="1"/>
      <p:bldP spid="69" grpId="0" animBg="1"/>
      <p:bldP spid="69" grpId="1" animBg="1"/>
      <p:bldP spid="69" grpId="2" animBg="1"/>
      <p:bldP spid="69" grpId="3" animBg="1"/>
      <p:bldP spid="70" grpId="0" animBg="1"/>
      <p:bldP spid="70" grpId="1" animBg="1"/>
      <p:bldP spid="70" grpId="2" animBg="1"/>
      <p:bldP spid="70" grpId="3" animBg="1"/>
      <p:bldP spid="71" grpId="0" animBg="1"/>
      <p:bldP spid="71" grpId="1" animBg="1"/>
      <p:bldP spid="71" grpId="2" animBg="1"/>
      <p:bldP spid="71" grpId="3" animBg="1"/>
      <p:bldP spid="72" grpId="0" animBg="1"/>
      <p:bldP spid="72" grpId="1" animBg="1"/>
      <p:bldP spid="72" grpId="2" animBg="1"/>
      <p:bldP spid="72" grpId="3" animBg="1"/>
      <p:bldP spid="73" grpId="0" animBg="1"/>
      <p:bldP spid="73" grpId="1" animBg="1"/>
      <p:bldP spid="73" grpId="2" animBg="1"/>
      <p:bldP spid="73" grpId="3" animBg="1"/>
      <p:bldP spid="74" grpId="0" animBg="1"/>
      <p:bldP spid="74" grpId="1" animBg="1"/>
      <p:bldP spid="74" grpId="2" animBg="1"/>
      <p:bldP spid="74" grpId="3" animBg="1"/>
      <p:bldP spid="75" grpId="0" animBg="1"/>
      <p:bldP spid="75" grpId="1" animBg="1"/>
      <p:bldP spid="75" grpId="2" animBg="1"/>
      <p:bldP spid="75" grpId="3" animBg="1"/>
      <p:bldP spid="76" grpId="0" animBg="1"/>
      <p:bldP spid="76" grpId="1" animBg="1"/>
      <p:bldP spid="76" grpId="2" animBg="1"/>
      <p:bldP spid="76" grpId="3" animBg="1"/>
      <p:bldP spid="77" grpId="0" animBg="1"/>
      <p:bldP spid="77" grpId="1" animBg="1"/>
      <p:bldP spid="77" grpId="2" animBg="1"/>
      <p:bldP spid="77" grpId="3" animBg="1"/>
      <p:bldP spid="78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olidFill>
            <a:srgbClr val="64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20141216_2014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3 Onda"/>
          <p:cNvSpPr/>
          <p:nvPr/>
        </p:nvSpPr>
        <p:spPr>
          <a:xfrm flipV="1">
            <a:off x="2285984" y="0"/>
            <a:ext cx="2286016" cy="7143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40000" contrast="40000"/>
            </a:blip>
            <a:stretch>
              <a:fillRect/>
            </a:stretch>
          </a:blipFill>
          <a:ln w="3175">
            <a:solidFill>
              <a:srgbClr val="C18243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flipH="1" flipV="1">
            <a:off x="4572000" y="0"/>
            <a:ext cx="2357454" cy="7143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40000" contrast="40000"/>
            </a:blip>
            <a:stretch>
              <a:fillRect/>
            </a:stretch>
          </a:blipFill>
          <a:ln w="3175">
            <a:solidFill>
              <a:srgbClr val="C18243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flipV="1">
            <a:off x="2285984" y="642918"/>
            <a:ext cx="2286016" cy="7143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40000" contrast="40000"/>
            </a:blip>
            <a:stretch>
              <a:fillRect/>
            </a:stretch>
          </a:blipFill>
          <a:ln w="3175">
            <a:solidFill>
              <a:srgbClr val="C18243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flipH="1" flipV="1">
            <a:off x="4572000" y="642918"/>
            <a:ext cx="2357454" cy="7143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40000" contrast="40000"/>
            </a:blip>
            <a:stretch>
              <a:fillRect/>
            </a:stretch>
          </a:blipFill>
          <a:ln w="3175">
            <a:solidFill>
              <a:srgbClr val="C18243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flipV="1">
            <a:off x="2285984" y="1357322"/>
            <a:ext cx="2286016" cy="7143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40000" contrast="40000"/>
            </a:blip>
            <a:stretch>
              <a:fillRect/>
            </a:stretch>
          </a:blipFill>
          <a:ln w="3175">
            <a:solidFill>
              <a:srgbClr val="C18243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flipH="1" flipV="1">
            <a:off x="4572000" y="1357322"/>
            <a:ext cx="2357454" cy="7143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40000" contrast="40000"/>
            </a:blip>
            <a:stretch>
              <a:fillRect/>
            </a:stretch>
          </a:blipFill>
          <a:ln w="3175">
            <a:solidFill>
              <a:srgbClr val="C18243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flipV="1">
            <a:off x="2285984" y="2000240"/>
            <a:ext cx="2286016" cy="7143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40000" contrast="40000"/>
            </a:blip>
            <a:stretch>
              <a:fillRect/>
            </a:stretch>
          </a:blipFill>
          <a:ln w="3175">
            <a:solidFill>
              <a:srgbClr val="C18243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flipH="1" flipV="1">
            <a:off x="4572000" y="2000240"/>
            <a:ext cx="2357454" cy="7143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40000" contrast="40000"/>
            </a:blip>
            <a:stretch>
              <a:fillRect/>
            </a:stretch>
          </a:blipFill>
          <a:ln w="3175">
            <a:solidFill>
              <a:srgbClr val="C18243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flipV="1">
            <a:off x="2357422" y="2643206"/>
            <a:ext cx="2286016" cy="7143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40000" contrast="40000"/>
            </a:blip>
            <a:stretch>
              <a:fillRect/>
            </a:stretch>
          </a:blipFill>
          <a:ln w="3175">
            <a:solidFill>
              <a:srgbClr val="C18243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flipH="1" flipV="1">
            <a:off x="4643438" y="2643206"/>
            <a:ext cx="2357454" cy="7143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40000" contrast="40000"/>
            </a:blip>
            <a:stretch>
              <a:fillRect/>
            </a:stretch>
          </a:blipFill>
          <a:ln w="3175">
            <a:solidFill>
              <a:srgbClr val="C18243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flipV="1">
            <a:off x="2357422" y="3286124"/>
            <a:ext cx="2286016" cy="7143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40000" contrast="40000"/>
            </a:blip>
            <a:stretch>
              <a:fillRect/>
            </a:stretch>
          </a:blipFill>
          <a:ln w="3175">
            <a:solidFill>
              <a:srgbClr val="C18243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flipH="1" flipV="1">
            <a:off x="4643438" y="3286124"/>
            <a:ext cx="2357454" cy="7143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40000" contrast="40000"/>
            </a:blip>
            <a:stretch>
              <a:fillRect/>
            </a:stretch>
          </a:blipFill>
          <a:ln w="3175">
            <a:solidFill>
              <a:srgbClr val="C18243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flipV="1">
            <a:off x="2357422" y="4000528"/>
            <a:ext cx="2286016" cy="7143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40000" contrast="40000"/>
            </a:blip>
            <a:stretch>
              <a:fillRect/>
            </a:stretch>
          </a:blipFill>
          <a:ln w="3175">
            <a:solidFill>
              <a:srgbClr val="C18243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flipH="1" flipV="1">
            <a:off x="4643438" y="4000528"/>
            <a:ext cx="2357454" cy="7143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40000" contrast="40000"/>
            </a:blip>
            <a:stretch>
              <a:fillRect/>
            </a:stretch>
          </a:blipFill>
          <a:ln w="3175">
            <a:solidFill>
              <a:srgbClr val="C18243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flipV="1">
            <a:off x="2357422" y="4643446"/>
            <a:ext cx="2286016" cy="7143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40000" contrast="40000"/>
            </a:blip>
            <a:stretch>
              <a:fillRect/>
            </a:stretch>
          </a:blipFill>
          <a:ln w="3175">
            <a:solidFill>
              <a:srgbClr val="C18243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flipH="1" flipV="1">
            <a:off x="4643438" y="4643446"/>
            <a:ext cx="2357454" cy="7143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40000" contrast="40000"/>
            </a:blip>
            <a:stretch>
              <a:fillRect/>
            </a:stretch>
          </a:blipFill>
          <a:ln w="3175">
            <a:solidFill>
              <a:srgbClr val="C18243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flipV="1">
            <a:off x="2357422" y="5286412"/>
            <a:ext cx="2286016" cy="7143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40000" contrast="40000"/>
            </a:blip>
            <a:stretch>
              <a:fillRect/>
            </a:stretch>
          </a:blipFill>
          <a:ln w="3175">
            <a:solidFill>
              <a:srgbClr val="C18243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 flipH="1" flipV="1">
            <a:off x="4643438" y="5286412"/>
            <a:ext cx="2357454" cy="7143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40000" contrast="40000"/>
            </a:blip>
            <a:stretch>
              <a:fillRect/>
            </a:stretch>
          </a:blipFill>
          <a:ln w="3175">
            <a:solidFill>
              <a:srgbClr val="C18243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flipV="1">
            <a:off x="2357422" y="5929330"/>
            <a:ext cx="2286016" cy="7143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40000" contrast="40000"/>
            </a:blip>
            <a:stretch>
              <a:fillRect/>
            </a:stretch>
          </a:blipFill>
          <a:ln w="3175">
            <a:solidFill>
              <a:srgbClr val="C18243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 flipH="1" flipV="1">
            <a:off x="4643438" y="5929330"/>
            <a:ext cx="2357454" cy="7143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40000" contrast="40000"/>
            </a:blip>
            <a:stretch>
              <a:fillRect/>
            </a:stretch>
          </a:blipFill>
          <a:ln w="3175">
            <a:solidFill>
              <a:srgbClr val="C18243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-642974" y="-571528"/>
            <a:ext cx="10429948" cy="8072494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6000"/>
                            </p:stCondLst>
                            <p:childTnLst>
                              <p:par>
                                <p:cTn id="129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1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2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2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2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2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2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3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4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4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4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4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4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gradFill flip="none" rotWithShape="1">
            <a:gsLst>
              <a:gs pos="0">
                <a:srgbClr val="422100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02934107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4" name="3 Paralelogramo"/>
          <p:cNvSpPr/>
          <p:nvPr/>
        </p:nvSpPr>
        <p:spPr>
          <a:xfrm>
            <a:off x="3500430" y="0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7000">
                <a:srgbClr val="542314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rgbClr val="C00000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 flipH="1">
            <a:off x="4572000" y="0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7000">
                <a:srgbClr val="542314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rgbClr val="C00000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flipH="1">
            <a:off x="2500298" y="0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7000">
                <a:srgbClr val="542314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rgbClr val="C00000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5643570" y="0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7000">
                <a:srgbClr val="542314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rgbClr val="C00000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>
            <a:off x="1428728" y="0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7000">
                <a:srgbClr val="542314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rgbClr val="C00000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 flipH="1">
            <a:off x="428596" y="0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7000">
                <a:srgbClr val="542314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rgbClr val="C00000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flipH="1">
            <a:off x="6643702" y="0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7000">
                <a:srgbClr val="542314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rgbClr val="C00000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7715272" y="0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7000">
                <a:srgbClr val="542314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rgbClr val="C00000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>
            <a:off x="3500430" y="785794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7000">
                <a:srgbClr val="542314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rgbClr val="C00000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 flipH="1">
            <a:off x="4572000" y="785794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7000">
                <a:srgbClr val="542314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rgbClr val="C00000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flipH="1">
            <a:off x="2500298" y="785794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7000">
                <a:srgbClr val="542314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rgbClr val="C00000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>
            <a:off x="5643570" y="785794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7000">
                <a:srgbClr val="542314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rgbClr val="C00000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>
            <a:off x="1428728" y="785794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7000">
                <a:srgbClr val="542314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rgbClr val="C00000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 flipH="1">
            <a:off x="428596" y="785794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7000">
                <a:srgbClr val="542314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rgbClr val="C00000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flipH="1">
            <a:off x="6643702" y="785794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7000">
                <a:srgbClr val="542314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rgbClr val="C00000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>
            <a:off x="7715272" y="785794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7000">
                <a:srgbClr val="542314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rgbClr val="C00000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>
            <a:off x="3500430" y="1571636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7000">
                <a:srgbClr val="542314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rgbClr val="C00000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 flipH="1">
            <a:off x="4572000" y="1571636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7000">
                <a:srgbClr val="542314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rgbClr val="C00000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flipH="1">
            <a:off x="2500298" y="1571636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7000">
                <a:srgbClr val="542314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rgbClr val="C00000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aralelogramo"/>
          <p:cNvSpPr/>
          <p:nvPr/>
        </p:nvSpPr>
        <p:spPr>
          <a:xfrm>
            <a:off x="5643570" y="1571636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7000">
                <a:srgbClr val="542314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rgbClr val="C00000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Paralelogramo"/>
          <p:cNvSpPr/>
          <p:nvPr/>
        </p:nvSpPr>
        <p:spPr>
          <a:xfrm>
            <a:off x="1428728" y="1571636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7000">
                <a:srgbClr val="542314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rgbClr val="C00000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Paralelogramo"/>
          <p:cNvSpPr/>
          <p:nvPr/>
        </p:nvSpPr>
        <p:spPr>
          <a:xfrm flipH="1">
            <a:off x="428596" y="1571636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7000">
                <a:srgbClr val="542314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rgbClr val="C00000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Paralelogramo"/>
          <p:cNvSpPr/>
          <p:nvPr/>
        </p:nvSpPr>
        <p:spPr>
          <a:xfrm flipH="1">
            <a:off x="6643702" y="1571636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7000">
                <a:srgbClr val="542314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rgbClr val="C00000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Paralelogramo"/>
          <p:cNvSpPr/>
          <p:nvPr/>
        </p:nvSpPr>
        <p:spPr>
          <a:xfrm>
            <a:off x="7715272" y="1571636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7000">
                <a:srgbClr val="542314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rgbClr val="C00000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Paralelogramo"/>
          <p:cNvSpPr/>
          <p:nvPr/>
        </p:nvSpPr>
        <p:spPr>
          <a:xfrm>
            <a:off x="3500430" y="2357430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7000">
                <a:srgbClr val="542314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rgbClr val="C00000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Paralelogramo"/>
          <p:cNvSpPr/>
          <p:nvPr/>
        </p:nvSpPr>
        <p:spPr>
          <a:xfrm flipH="1">
            <a:off x="4572000" y="2357430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7000">
                <a:srgbClr val="542314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rgbClr val="C00000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Paralelogramo"/>
          <p:cNvSpPr/>
          <p:nvPr/>
        </p:nvSpPr>
        <p:spPr>
          <a:xfrm flipH="1">
            <a:off x="2500298" y="2357430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7000">
                <a:srgbClr val="542314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rgbClr val="C00000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Paralelogramo"/>
          <p:cNvSpPr/>
          <p:nvPr/>
        </p:nvSpPr>
        <p:spPr>
          <a:xfrm>
            <a:off x="5643570" y="2357430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7000">
                <a:srgbClr val="542314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rgbClr val="C00000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Paralelogramo"/>
          <p:cNvSpPr/>
          <p:nvPr/>
        </p:nvSpPr>
        <p:spPr>
          <a:xfrm>
            <a:off x="1428728" y="2357430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7000">
                <a:srgbClr val="542314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rgbClr val="C00000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Paralelogramo"/>
          <p:cNvSpPr/>
          <p:nvPr/>
        </p:nvSpPr>
        <p:spPr>
          <a:xfrm flipH="1">
            <a:off x="428596" y="2357430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7000">
                <a:srgbClr val="542314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rgbClr val="C00000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Paralelogramo"/>
          <p:cNvSpPr/>
          <p:nvPr/>
        </p:nvSpPr>
        <p:spPr>
          <a:xfrm flipH="1">
            <a:off x="6643702" y="2357430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7000">
                <a:srgbClr val="542314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rgbClr val="C00000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Paralelogramo"/>
          <p:cNvSpPr/>
          <p:nvPr/>
        </p:nvSpPr>
        <p:spPr>
          <a:xfrm>
            <a:off x="7715272" y="2357430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7000">
                <a:srgbClr val="542314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rgbClr val="C00000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Paralelogramo"/>
          <p:cNvSpPr/>
          <p:nvPr/>
        </p:nvSpPr>
        <p:spPr>
          <a:xfrm>
            <a:off x="3571868" y="3143272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7000">
                <a:srgbClr val="542314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rgbClr val="C00000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Paralelogramo"/>
          <p:cNvSpPr/>
          <p:nvPr/>
        </p:nvSpPr>
        <p:spPr>
          <a:xfrm flipH="1">
            <a:off x="4643438" y="3143272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7000">
                <a:srgbClr val="542314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rgbClr val="C00000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Paralelogramo"/>
          <p:cNvSpPr/>
          <p:nvPr/>
        </p:nvSpPr>
        <p:spPr>
          <a:xfrm flipH="1">
            <a:off x="2571736" y="3143272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7000">
                <a:srgbClr val="542314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rgbClr val="C00000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Paralelogramo"/>
          <p:cNvSpPr/>
          <p:nvPr/>
        </p:nvSpPr>
        <p:spPr>
          <a:xfrm>
            <a:off x="5715008" y="3143272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7000">
                <a:srgbClr val="542314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rgbClr val="C00000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Paralelogramo"/>
          <p:cNvSpPr/>
          <p:nvPr/>
        </p:nvSpPr>
        <p:spPr>
          <a:xfrm>
            <a:off x="1500166" y="3143272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7000">
                <a:srgbClr val="542314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rgbClr val="C00000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Paralelogramo"/>
          <p:cNvSpPr/>
          <p:nvPr/>
        </p:nvSpPr>
        <p:spPr>
          <a:xfrm flipH="1">
            <a:off x="500034" y="3143272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7000">
                <a:srgbClr val="542314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rgbClr val="C00000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Paralelogramo"/>
          <p:cNvSpPr/>
          <p:nvPr/>
        </p:nvSpPr>
        <p:spPr>
          <a:xfrm flipH="1">
            <a:off x="6715140" y="3143272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7000">
                <a:srgbClr val="542314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rgbClr val="C00000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Paralelogramo"/>
          <p:cNvSpPr/>
          <p:nvPr/>
        </p:nvSpPr>
        <p:spPr>
          <a:xfrm>
            <a:off x="7786710" y="3143272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7000">
                <a:srgbClr val="542314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rgbClr val="C00000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Paralelogramo"/>
          <p:cNvSpPr/>
          <p:nvPr/>
        </p:nvSpPr>
        <p:spPr>
          <a:xfrm>
            <a:off x="3571868" y="3929066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7000">
                <a:srgbClr val="542314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rgbClr val="C00000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Paralelogramo"/>
          <p:cNvSpPr/>
          <p:nvPr/>
        </p:nvSpPr>
        <p:spPr>
          <a:xfrm flipH="1">
            <a:off x="4643438" y="3929066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7000">
                <a:srgbClr val="542314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rgbClr val="C00000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Paralelogramo"/>
          <p:cNvSpPr/>
          <p:nvPr/>
        </p:nvSpPr>
        <p:spPr>
          <a:xfrm flipH="1">
            <a:off x="2571736" y="3929066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7000">
                <a:srgbClr val="542314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rgbClr val="C00000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Paralelogramo"/>
          <p:cNvSpPr/>
          <p:nvPr/>
        </p:nvSpPr>
        <p:spPr>
          <a:xfrm>
            <a:off x="5715008" y="3929066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7000">
                <a:srgbClr val="542314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rgbClr val="C00000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Paralelogramo"/>
          <p:cNvSpPr/>
          <p:nvPr/>
        </p:nvSpPr>
        <p:spPr>
          <a:xfrm>
            <a:off x="1500166" y="3929066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7000">
                <a:srgbClr val="542314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rgbClr val="C00000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Paralelogramo"/>
          <p:cNvSpPr/>
          <p:nvPr/>
        </p:nvSpPr>
        <p:spPr>
          <a:xfrm flipH="1">
            <a:off x="500034" y="3929066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7000">
                <a:srgbClr val="542314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rgbClr val="C00000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Paralelogramo"/>
          <p:cNvSpPr/>
          <p:nvPr/>
        </p:nvSpPr>
        <p:spPr>
          <a:xfrm flipH="1">
            <a:off x="6715140" y="3929066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7000">
                <a:srgbClr val="542314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rgbClr val="C00000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Paralelogramo"/>
          <p:cNvSpPr/>
          <p:nvPr/>
        </p:nvSpPr>
        <p:spPr>
          <a:xfrm>
            <a:off x="7786710" y="3929066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7000">
                <a:srgbClr val="542314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rgbClr val="C00000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Paralelogramo"/>
          <p:cNvSpPr/>
          <p:nvPr/>
        </p:nvSpPr>
        <p:spPr>
          <a:xfrm>
            <a:off x="3571868" y="4714908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7000">
                <a:srgbClr val="542314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rgbClr val="C00000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Paralelogramo"/>
          <p:cNvSpPr/>
          <p:nvPr/>
        </p:nvSpPr>
        <p:spPr>
          <a:xfrm flipH="1">
            <a:off x="4643438" y="4714908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7000">
                <a:srgbClr val="542314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rgbClr val="C00000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Paralelogramo"/>
          <p:cNvSpPr/>
          <p:nvPr/>
        </p:nvSpPr>
        <p:spPr>
          <a:xfrm flipH="1">
            <a:off x="2571736" y="4714908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7000">
                <a:srgbClr val="542314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rgbClr val="C00000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Paralelogramo"/>
          <p:cNvSpPr/>
          <p:nvPr/>
        </p:nvSpPr>
        <p:spPr>
          <a:xfrm>
            <a:off x="5715008" y="4714908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7000">
                <a:srgbClr val="542314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rgbClr val="C00000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Paralelogramo"/>
          <p:cNvSpPr/>
          <p:nvPr/>
        </p:nvSpPr>
        <p:spPr>
          <a:xfrm>
            <a:off x="1500166" y="4714908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7000">
                <a:srgbClr val="542314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rgbClr val="C00000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Paralelogramo"/>
          <p:cNvSpPr/>
          <p:nvPr/>
        </p:nvSpPr>
        <p:spPr>
          <a:xfrm flipH="1">
            <a:off x="500034" y="4714908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7000">
                <a:srgbClr val="542314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rgbClr val="C00000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Paralelogramo"/>
          <p:cNvSpPr/>
          <p:nvPr/>
        </p:nvSpPr>
        <p:spPr>
          <a:xfrm flipH="1">
            <a:off x="6715140" y="4714908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7000">
                <a:srgbClr val="542314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rgbClr val="C00000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Paralelogramo"/>
          <p:cNvSpPr/>
          <p:nvPr/>
        </p:nvSpPr>
        <p:spPr>
          <a:xfrm>
            <a:off x="7786710" y="4714908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7000">
                <a:srgbClr val="542314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rgbClr val="C00000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Paralelogramo"/>
          <p:cNvSpPr/>
          <p:nvPr/>
        </p:nvSpPr>
        <p:spPr>
          <a:xfrm>
            <a:off x="3571868" y="5500702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7000">
                <a:srgbClr val="542314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rgbClr val="C00000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Paralelogramo"/>
          <p:cNvSpPr/>
          <p:nvPr/>
        </p:nvSpPr>
        <p:spPr>
          <a:xfrm flipH="1">
            <a:off x="4643438" y="5500702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7000">
                <a:srgbClr val="542314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rgbClr val="C00000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Paralelogramo"/>
          <p:cNvSpPr/>
          <p:nvPr/>
        </p:nvSpPr>
        <p:spPr>
          <a:xfrm flipH="1">
            <a:off x="2571736" y="5500702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7000">
                <a:srgbClr val="542314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rgbClr val="C00000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Paralelogramo"/>
          <p:cNvSpPr/>
          <p:nvPr/>
        </p:nvSpPr>
        <p:spPr>
          <a:xfrm>
            <a:off x="5715008" y="5500702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7000">
                <a:srgbClr val="542314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rgbClr val="C00000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Paralelogramo"/>
          <p:cNvSpPr/>
          <p:nvPr/>
        </p:nvSpPr>
        <p:spPr>
          <a:xfrm>
            <a:off x="1500166" y="5500702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7000">
                <a:srgbClr val="542314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rgbClr val="C00000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Paralelogramo"/>
          <p:cNvSpPr/>
          <p:nvPr/>
        </p:nvSpPr>
        <p:spPr>
          <a:xfrm flipH="1">
            <a:off x="500034" y="5500702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7000">
                <a:srgbClr val="542314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rgbClr val="C00000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Paralelogramo"/>
          <p:cNvSpPr/>
          <p:nvPr/>
        </p:nvSpPr>
        <p:spPr>
          <a:xfrm flipH="1">
            <a:off x="6715140" y="5500702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7000">
                <a:srgbClr val="542314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rgbClr val="C00000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Paralelogramo"/>
          <p:cNvSpPr/>
          <p:nvPr/>
        </p:nvSpPr>
        <p:spPr>
          <a:xfrm>
            <a:off x="7786710" y="5500702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37000">
                <a:srgbClr val="542314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rgbClr val="C00000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>
            <a:off x="-642974" y="-571528"/>
            <a:ext cx="10429948" cy="8072494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9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1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3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5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7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9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1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3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5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7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9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3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5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7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9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1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2" fill="hold">
                            <p:stCondLst>
                              <p:cond delay="3000"/>
                            </p:stCondLst>
                            <p:childTnLst>
                              <p:par>
                                <p:cTn id="393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4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5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8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9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2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6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6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0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1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4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5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8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9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8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2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3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6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7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0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1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4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5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8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9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2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3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2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3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6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7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0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1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4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5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4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5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8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9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2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3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6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7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0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1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4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5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8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9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2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3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6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7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0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1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4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5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8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9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2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3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7" grpId="0" animBg="1"/>
      <p:bldP spid="57" grpId="1" animBg="1"/>
      <p:bldP spid="57" grpId="2" animBg="1"/>
      <p:bldP spid="57" grpId="3" animBg="1"/>
      <p:bldP spid="58" grpId="0" animBg="1"/>
      <p:bldP spid="58" grpId="1" animBg="1"/>
      <p:bldP spid="58" grpId="2" animBg="1"/>
      <p:bldP spid="58" grpId="3" animBg="1"/>
      <p:bldP spid="59" grpId="0" animBg="1"/>
      <p:bldP spid="59" grpId="1" animBg="1"/>
      <p:bldP spid="59" grpId="2" animBg="1"/>
      <p:bldP spid="59" grpId="3" animBg="1"/>
      <p:bldP spid="60" grpId="0" animBg="1"/>
      <p:bldP spid="60" grpId="1" animBg="1"/>
      <p:bldP spid="60" grpId="2" animBg="1"/>
      <p:bldP spid="60" grpId="3" animBg="1"/>
      <p:bldP spid="61" grpId="0" animBg="1"/>
      <p:bldP spid="61" grpId="1" animBg="1"/>
      <p:bldP spid="61" grpId="2" animBg="1"/>
      <p:bldP spid="61" grpId="3" animBg="1"/>
      <p:bldP spid="62" grpId="0" animBg="1"/>
      <p:bldP spid="62" grpId="1" animBg="1"/>
      <p:bldP spid="62" grpId="2" animBg="1"/>
      <p:bldP spid="62" grpId="3" animBg="1"/>
      <p:bldP spid="63" grpId="0" animBg="1"/>
      <p:bldP spid="63" grpId="1" animBg="1"/>
      <p:bldP spid="63" grpId="2" animBg="1"/>
      <p:bldP spid="63" grpId="3" animBg="1"/>
      <p:bldP spid="64" grpId="0" animBg="1"/>
      <p:bldP spid="64" grpId="1" animBg="1"/>
      <p:bldP spid="64" grpId="2" animBg="1"/>
      <p:bldP spid="64" grpId="3" animBg="1"/>
      <p:bldP spid="65" grpId="0" animBg="1"/>
      <p:bldP spid="65" grpId="1" animBg="1"/>
      <p:bldP spid="65" grpId="2" animBg="1"/>
      <p:bldP spid="65" grpId="3" animBg="1"/>
      <p:bldP spid="66" grpId="0" animBg="1"/>
      <p:bldP spid="66" grpId="1" animBg="1"/>
      <p:bldP spid="66" grpId="2" animBg="1"/>
      <p:bldP spid="66" grpId="3" animBg="1"/>
      <p:bldP spid="67" grpId="0" animBg="1"/>
      <p:bldP spid="67" grpId="1" animBg="1"/>
      <p:bldP spid="67" grpId="2" animBg="1"/>
      <p:bldP spid="67" grpId="3" animBg="1"/>
      <p:bldP spid="68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olidFill>
            <a:srgbClr val="6443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af9f5a87187b8e6974e5f40a48ed882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6789" y="0"/>
            <a:ext cx="9170789" cy="6858000"/>
          </a:xfrm>
          <a:prstGeom prst="rect">
            <a:avLst/>
          </a:prstGeom>
        </p:spPr>
      </p:pic>
      <p:sp>
        <p:nvSpPr>
          <p:cNvPr id="4" name="3 Luna"/>
          <p:cNvSpPr/>
          <p:nvPr/>
        </p:nvSpPr>
        <p:spPr>
          <a:xfrm rot="12938070">
            <a:off x="540017" y="1771209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9194214">
            <a:off x="433956" y="3227267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778328">
            <a:off x="7791668" y="3149983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9595986">
            <a:off x="7747003" y="1709219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778328">
            <a:off x="7114462" y="3149982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9595986">
            <a:off x="7069797" y="1709218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2938070">
            <a:off x="1182925" y="1771210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9194214">
            <a:off x="1076864" y="3227268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2938070">
            <a:off x="1754429" y="1771210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9194214">
            <a:off x="1648368" y="3227268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778328">
            <a:off x="6542958" y="3149983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9595986">
            <a:off x="6498293" y="1709219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12938070">
            <a:off x="2325967" y="1771207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9194214">
            <a:off x="2219906" y="3227265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12938070">
            <a:off x="2968875" y="1771208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rot="9194214">
            <a:off x="2862814" y="3227266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rot="12938070">
            <a:off x="3540379" y="1771208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rot="9194214">
            <a:off x="3434318" y="3227266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rot="1778328">
            <a:off x="6042893" y="3149984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 rot="19595986">
            <a:off x="5998228" y="1709220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rot="1778328">
            <a:off x="5490671" y="3149982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 rot="19595986">
            <a:off x="5463898" y="1709219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 rot="1778328">
            <a:off x="4919168" y="3149982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una"/>
          <p:cNvSpPr/>
          <p:nvPr/>
        </p:nvSpPr>
        <p:spPr>
          <a:xfrm rot="19595986">
            <a:off x="5035270" y="1709219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-642974" y="-571528"/>
            <a:ext cx="10429948" cy="8072494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breakfast-pancakes-shutterstock_94461148-we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  <p:sp>
        <p:nvSpPr>
          <p:cNvPr id="4" name="3 Anillo"/>
          <p:cNvSpPr/>
          <p:nvPr/>
        </p:nvSpPr>
        <p:spPr>
          <a:xfrm>
            <a:off x="2571736" y="0"/>
            <a:ext cx="4071966" cy="714356"/>
          </a:xfrm>
          <a:prstGeom prst="donut">
            <a:avLst>
              <a:gd name="adj" fmla="val 15447"/>
            </a:avLst>
          </a:prstGeom>
          <a:solidFill>
            <a:srgbClr val="FF0000"/>
          </a:soli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2571736" y="214290"/>
            <a:ext cx="4071966" cy="714356"/>
          </a:xfrm>
          <a:prstGeom prst="donut">
            <a:avLst>
              <a:gd name="adj" fmla="val 15447"/>
            </a:avLst>
          </a:prstGeom>
          <a:solidFill>
            <a:srgbClr val="FF0000"/>
          </a:soli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2571736" y="500042"/>
            <a:ext cx="4071966" cy="714356"/>
          </a:xfrm>
          <a:prstGeom prst="donut">
            <a:avLst>
              <a:gd name="adj" fmla="val 15447"/>
            </a:avLst>
          </a:prstGeom>
          <a:solidFill>
            <a:srgbClr val="FF0000"/>
          </a:soli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571736" y="714356"/>
            <a:ext cx="4071966" cy="714356"/>
          </a:xfrm>
          <a:prstGeom prst="donut">
            <a:avLst>
              <a:gd name="adj" fmla="val 15447"/>
            </a:avLst>
          </a:prstGeom>
          <a:solidFill>
            <a:srgbClr val="FF0000"/>
          </a:soli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571736" y="928670"/>
            <a:ext cx="4071966" cy="714356"/>
          </a:xfrm>
          <a:prstGeom prst="donut">
            <a:avLst>
              <a:gd name="adj" fmla="val 15447"/>
            </a:avLst>
          </a:prstGeom>
          <a:solidFill>
            <a:srgbClr val="FF0000"/>
          </a:soli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571736" y="1214422"/>
            <a:ext cx="4071966" cy="714356"/>
          </a:xfrm>
          <a:prstGeom prst="donut">
            <a:avLst>
              <a:gd name="adj" fmla="val 15447"/>
            </a:avLst>
          </a:prstGeom>
          <a:solidFill>
            <a:srgbClr val="FF0000"/>
          </a:soli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571736" y="1428736"/>
            <a:ext cx="4071966" cy="714356"/>
          </a:xfrm>
          <a:prstGeom prst="donut">
            <a:avLst>
              <a:gd name="adj" fmla="val 15447"/>
            </a:avLst>
          </a:prstGeom>
          <a:solidFill>
            <a:srgbClr val="FF0000"/>
          </a:soli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571736" y="1714488"/>
            <a:ext cx="4071966" cy="714356"/>
          </a:xfrm>
          <a:prstGeom prst="donut">
            <a:avLst>
              <a:gd name="adj" fmla="val 15447"/>
            </a:avLst>
          </a:prstGeom>
          <a:solidFill>
            <a:srgbClr val="FF0000"/>
          </a:soli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2571736" y="2000240"/>
            <a:ext cx="4071966" cy="714356"/>
          </a:xfrm>
          <a:prstGeom prst="donut">
            <a:avLst>
              <a:gd name="adj" fmla="val 15447"/>
            </a:avLst>
          </a:prstGeom>
          <a:solidFill>
            <a:srgbClr val="FF0000"/>
          </a:soli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2571736" y="2285992"/>
            <a:ext cx="4071966" cy="714356"/>
          </a:xfrm>
          <a:prstGeom prst="donut">
            <a:avLst>
              <a:gd name="adj" fmla="val 15447"/>
            </a:avLst>
          </a:prstGeom>
          <a:solidFill>
            <a:srgbClr val="FF0000"/>
          </a:soli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2571736" y="2571744"/>
            <a:ext cx="4071966" cy="714356"/>
          </a:xfrm>
          <a:prstGeom prst="donut">
            <a:avLst>
              <a:gd name="adj" fmla="val 15447"/>
            </a:avLst>
          </a:prstGeom>
          <a:solidFill>
            <a:srgbClr val="FF0000"/>
          </a:soli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2571736" y="2786058"/>
            <a:ext cx="4071966" cy="714356"/>
          </a:xfrm>
          <a:prstGeom prst="donut">
            <a:avLst>
              <a:gd name="adj" fmla="val 15447"/>
            </a:avLst>
          </a:prstGeom>
          <a:solidFill>
            <a:srgbClr val="FF0000"/>
          </a:soli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2571736" y="3000372"/>
            <a:ext cx="4071966" cy="714356"/>
          </a:xfrm>
          <a:prstGeom prst="donut">
            <a:avLst>
              <a:gd name="adj" fmla="val 15447"/>
            </a:avLst>
          </a:prstGeom>
          <a:solidFill>
            <a:srgbClr val="FF0000"/>
          </a:soli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2571736" y="3143272"/>
            <a:ext cx="4071966" cy="714356"/>
          </a:xfrm>
          <a:prstGeom prst="donut">
            <a:avLst>
              <a:gd name="adj" fmla="val 15447"/>
            </a:avLst>
          </a:prstGeom>
          <a:solidFill>
            <a:srgbClr val="FF0000"/>
          </a:soli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2571736" y="3357562"/>
            <a:ext cx="4071966" cy="714356"/>
          </a:xfrm>
          <a:prstGeom prst="donut">
            <a:avLst>
              <a:gd name="adj" fmla="val 15447"/>
            </a:avLst>
          </a:prstGeom>
          <a:solidFill>
            <a:srgbClr val="FF0000"/>
          </a:soli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2571736" y="3643314"/>
            <a:ext cx="4071966" cy="714356"/>
          </a:xfrm>
          <a:prstGeom prst="donut">
            <a:avLst>
              <a:gd name="adj" fmla="val 15447"/>
            </a:avLst>
          </a:prstGeom>
          <a:solidFill>
            <a:srgbClr val="FF0000"/>
          </a:soli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2571736" y="3857628"/>
            <a:ext cx="4071966" cy="714356"/>
          </a:xfrm>
          <a:prstGeom prst="donut">
            <a:avLst>
              <a:gd name="adj" fmla="val 15447"/>
            </a:avLst>
          </a:prstGeom>
          <a:solidFill>
            <a:srgbClr val="FF0000"/>
          </a:soli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2571736" y="4071942"/>
            <a:ext cx="4071966" cy="714356"/>
          </a:xfrm>
          <a:prstGeom prst="donut">
            <a:avLst>
              <a:gd name="adj" fmla="val 15447"/>
            </a:avLst>
          </a:prstGeom>
          <a:solidFill>
            <a:srgbClr val="FF0000"/>
          </a:soli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2571736" y="4357694"/>
            <a:ext cx="4071966" cy="714356"/>
          </a:xfrm>
          <a:prstGeom prst="donut">
            <a:avLst>
              <a:gd name="adj" fmla="val 15447"/>
            </a:avLst>
          </a:prstGeom>
          <a:solidFill>
            <a:srgbClr val="FF0000"/>
          </a:soli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2571736" y="4572008"/>
            <a:ext cx="4071966" cy="714356"/>
          </a:xfrm>
          <a:prstGeom prst="donut">
            <a:avLst>
              <a:gd name="adj" fmla="val 15447"/>
            </a:avLst>
          </a:prstGeom>
          <a:solidFill>
            <a:srgbClr val="FF0000"/>
          </a:soli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2571736" y="4857760"/>
            <a:ext cx="4071966" cy="714356"/>
          </a:xfrm>
          <a:prstGeom prst="donut">
            <a:avLst>
              <a:gd name="adj" fmla="val 15447"/>
            </a:avLst>
          </a:prstGeom>
          <a:solidFill>
            <a:srgbClr val="FF0000"/>
          </a:soli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2571736" y="5143512"/>
            <a:ext cx="4071966" cy="714356"/>
          </a:xfrm>
          <a:prstGeom prst="donut">
            <a:avLst>
              <a:gd name="adj" fmla="val 15447"/>
            </a:avLst>
          </a:prstGeom>
          <a:solidFill>
            <a:srgbClr val="FF0000"/>
          </a:soli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2571736" y="5429264"/>
            <a:ext cx="4071966" cy="714356"/>
          </a:xfrm>
          <a:prstGeom prst="donut">
            <a:avLst>
              <a:gd name="adj" fmla="val 15447"/>
            </a:avLst>
          </a:prstGeom>
          <a:solidFill>
            <a:srgbClr val="FF0000"/>
          </a:soli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2571736" y="5715016"/>
            <a:ext cx="4071966" cy="714356"/>
          </a:xfrm>
          <a:prstGeom prst="donut">
            <a:avLst>
              <a:gd name="adj" fmla="val 15447"/>
            </a:avLst>
          </a:prstGeom>
          <a:solidFill>
            <a:srgbClr val="FF0000"/>
          </a:soli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2571736" y="5929330"/>
            <a:ext cx="4071966" cy="714356"/>
          </a:xfrm>
          <a:prstGeom prst="donut">
            <a:avLst>
              <a:gd name="adj" fmla="val 15447"/>
            </a:avLst>
          </a:prstGeom>
          <a:solidFill>
            <a:srgbClr val="FF0000"/>
          </a:soli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2571736" y="6143644"/>
            <a:ext cx="4071966" cy="714356"/>
          </a:xfrm>
          <a:prstGeom prst="donut">
            <a:avLst>
              <a:gd name="adj" fmla="val 15447"/>
            </a:avLst>
          </a:prstGeom>
          <a:solidFill>
            <a:srgbClr val="FF0000"/>
          </a:soli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Rectángulo"/>
          <p:cNvSpPr/>
          <p:nvPr/>
        </p:nvSpPr>
        <p:spPr>
          <a:xfrm>
            <a:off x="-642974" y="-571528"/>
            <a:ext cx="10429948" cy="8072494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9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3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5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7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9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browni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4" name="3 Onda"/>
          <p:cNvSpPr/>
          <p:nvPr/>
        </p:nvSpPr>
        <p:spPr>
          <a:xfrm rot="16200000">
            <a:off x="3357542" y="357202"/>
            <a:ext cx="1928826" cy="5000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3000">
                <a:srgbClr val="C00000">
                  <a:alpha val="96000"/>
                </a:srgb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rot="16200000" flipV="1">
            <a:off x="3857632" y="357178"/>
            <a:ext cx="1928826" cy="5000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3000">
                <a:srgbClr val="C00000">
                  <a:alpha val="96000"/>
                </a:srgb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16200000">
            <a:off x="3357542" y="1928814"/>
            <a:ext cx="1928826" cy="5000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3000">
                <a:srgbClr val="C00000">
                  <a:alpha val="96000"/>
                </a:srgb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16200000" flipV="1">
            <a:off x="3857632" y="1928790"/>
            <a:ext cx="1928826" cy="5000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3000">
                <a:srgbClr val="C00000">
                  <a:alpha val="96000"/>
                </a:srgb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16200000">
            <a:off x="3357542" y="3500474"/>
            <a:ext cx="1928826" cy="5000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3000">
                <a:srgbClr val="C00000">
                  <a:alpha val="96000"/>
                </a:srgb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16200000" flipV="1">
            <a:off x="3857632" y="3500450"/>
            <a:ext cx="1928826" cy="5000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3000">
                <a:srgbClr val="C00000">
                  <a:alpha val="96000"/>
                </a:srgb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16200000">
            <a:off x="3357542" y="5072086"/>
            <a:ext cx="1928826" cy="5000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3000">
                <a:srgbClr val="C00000">
                  <a:alpha val="96000"/>
                </a:srgb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16200000" flipV="1">
            <a:off x="3857632" y="5072062"/>
            <a:ext cx="1928826" cy="5000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3000">
                <a:srgbClr val="C00000">
                  <a:alpha val="96000"/>
                </a:srgb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16200000">
            <a:off x="-357234" y="357202"/>
            <a:ext cx="1928826" cy="5000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3000">
                <a:srgbClr val="C00000">
                  <a:alpha val="96000"/>
                </a:srgb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16200000" flipV="1">
            <a:off x="142856" y="357178"/>
            <a:ext cx="1928826" cy="5000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3000">
                <a:srgbClr val="C00000">
                  <a:alpha val="96000"/>
                </a:srgb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16200000">
            <a:off x="-357234" y="1928814"/>
            <a:ext cx="1928826" cy="5000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3000">
                <a:srgbClr val="C00000">
                  <a:alpha val="96000"/>
                </a:srgb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16200000" flipV="1">
            <a:off x="142856" y="1928790"/>
            <a:ext cx="1928826" cy="5000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3000">
                <a:srgbClr val="C00000">
                  <a:alpha val="96000"/>
                </a:srgb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16200000">
            <a:off x="-357234" y="3500474"/>
            <a:ext cx="1928826" cy="5000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3000">
                <a:srgbClr val="C00000">
                  <a:alpha val="96000"/>
                </a:srgb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16200000" flipV="1">
            <a:off x="142856" y="3500450"/>
            <a:ext cx="1928826" cy="5000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3000">
                <a:srgbClr val="C00000">
                  <a:alpha val="96000"/>
                </a:srgb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16200000">
            <a:off x="-357234" y="5072086"/>
            <a:ext cx="1928826" cy="5000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3000">
                <a:srgbClr val="C00000">
                  <a:alpha val="96000"/>
                </a:srgb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rot="16200000" flipV="1">
            <a:off x="142856" y="5072062"/>
            <a:ext cx="1928826" cy="5000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3000">
                <a:srgbClr val="C00000">
                  <a:alpha val="96000"/>
                </a:srgb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rot="16200000">
            <a:off x="1500154" y="357202"/>
            <a:ext cx="1928826" cy="5000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3000">
                <a:srgbClr val="C00000">
                  <a:alpha val="96000"/>
                </a:srgb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 rot="16200000" flipV="1">
            <a:off x="2000244" y="357178"/>
            <a:ext cx="1928826" cy="5000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3000">
                <a:srgbClr val="C00000">
                  <a:alpha val="96000"/>
                </a:srgb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rot="16200000">
            <a:off x="1500154" y="1928814"/>
            <a:ext cx="1928826" cy="5000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3000">
                <a:srgbClr val="C00000">
                  <a:alpha val="96000"/>
                </a:srgb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 rot="16200000" flipV="1">
            <a:off x="2000244" y="1928790"/>
            <a:ext cx="1928826" cy="5000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3000">
                <a:srgbClr val="C00000">
                  <a:alpha val="96000"/>
                </a:srgb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 rot="16200000">
            <a:off x="1500154" y="3500474"/>
            <a:ext cx="1928826" cy="5000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3000">
                <a:srgbClr val="C00000">
                  <a:alpha val="96000"/>
                </a:srgb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Onda"/>
          <p:cNvSpPr/>
          <p:nvPr/>
        </p:nvSpPr>
        <p:spPr>
          <a:xfrm rot="16200000" flipV="1">
            <a:off x="2000244" y="3500450"/>
            <a:ext cx="1928826" cy="5000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3000">
                <a:srgbClr val="C00000">
                  <a:alpha val="96000"/>
                </a:srgb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Onda"/>
          <p:cNvSpPr/>
          <p:nvPr/>
        </p:nvSpPr>
        <p:spPr>
          <a:xfrm rot="16200000">
            <a:off x="1500154" y="5072086"/>
            <a:ext cx="1928826" cy="5000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3000">
                <a:srgbClr val="C00000">
                  <a:alpha val="96000"/>
                </a:srgb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Onda"/>
          <p:cNvSpPr/>
          <p:nvPr/>
        </p:nvSpPr>
        <p:spPr>
          <a:xfrm rot="16200000" flipV="1">
            <a:off x="2000244" y="5072062"/>
            <a:ext cx="1928826" cy="5000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3000">
                <a:srgbClr val="C00000">
                  <a:alpha val="96000"/>
                </a:srgb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Onda"/>
          <p:cNvSpPr/>
          <p:nvPr/>
        </p:nvSpPr>
        <p:spPr>
          <a:xfrm rot="16200000">
            <a:off x="7143756" y="357202"/>
            <a:ext cx="1928826" cy="5000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3000">
                <a:srgbClr val="C00000">
                  <a:alpha val="96000"/>
                </a:srgb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Onda"/>
          <p:cNvSpPr/>
          <p:nvPr/>
        </p:nvSpPr>
        <p:spPr>
          <a:xfrm rot="16200000" flipV="1">
            <a:off x="7643846" y="357178"/>
            <a:ext cx="1928826" cy="5000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3000">
                <a:srgbClr val="C00000">
                  <a:alpha val="96000"/>
                </a:srgb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Onda"/>
          <p:cNvSpPr/>
          <p:nvPr/>
        </p:nvSpPr>
        <p:spPr>
          <a:xfrm rot="16200000">
            <a:off x="7143756" y="1928814"/>
            <a:ext cx="1928826" cy="5000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3000">
                <a:srgbClr val="C00000">
                  <a:alpha val="96000"/>
                </a:srgb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Onda"/>
          <p:cNvSpPr/>
          <p:nvPr/>
        </p:nvSpPr>
        <p:spPr>
          <a:xfrm rot="16200000" flipV="1">
            <a:off x="7643846" y="1928790"/>
            <a:ext cx="1928826" cy="5000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3000">
                <a:srgbClr val="C00000">
                  <a:alpha val="96000"/>
                </a:srgb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Onda"/>
          <p:cNvSpPr/>
          <p:nvPr/>
        </p:nvSpPr>
        <p:spPr>
          <a:xfrm rot="16200000">
            <a:off x="7143756" y="3500474"/>
            <a:ext cx="1928826" cy="5000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3000">
                <a:srgbClr val="C00000">
                  <a:alpha val="96000"/>
                </a:srgb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Onda"/>
          <p:cNvSpPr/>
          <p:nvPr/>
        </p:nvSpPr>
        <p:spPr>
          <a:xfrm rot="16200000" flipV="1">
            <a:off x="7643846" y="3500450"/>
            <a:ext cx="1928826" cy="5000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3000">
                <a:srgbClr val="C00000">
                  <a:alpha val="96000"/>
                </a:srgb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Onda"/>
          <p:cNvSpPr/>
          <p:nvPr/>
        </p:nvSpPr>
        <p:spPr>
          <a:xfrm rot="16200000">
            <a:off x="7143756" y="5072086"/>
            <a:ext cx="1928826" cy="5000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3000">
                <a:srgbClr val="C00000">
                  <a:alpha val="96000"/>
                </a:srgb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Onda"/>
          <p:cNvSpPr/>
          <p:nvPr/>
        </p:nvSpPr>
        <p:spPr>
          <a:xfrm rot="16200000" flipV="1">
            <a:off x="7643846" y="5072062"/>
            <a:ext cx="1928826" cy="5000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3000">
                <a:srgbClr val="C00000">
                  <a:alpha val="96000"/>
                </a:srgb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Onda"/>
          <p:cNvSpPr/>
          <p:nvPr/>
        </p:nvSpPr>
        <p:spPr>
          <a:xfrm rot="16200000">
            <a:off x="5357806" y="357202"/>
            <a:ext cx="1928826" cy="5000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3000">
                <a:srgbClr val="C00000">
                  <a:alpha val="96000"/>
                </a:srgb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Onda"/>
          <p:cNvSpPr/>
          <p:nvPr/>
        </p:nvSpPr>
        <p:spPr>
          <a:xfrm rot="16200000" flipV="1">
            <a:off x="5857896" y="357178"/>
            <a:ext cx="1928826" cy="5000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3000">
                <a:srgbClr val="C00000">
                  <a:alpha val="96000"/>
                </a:srgb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Onda"/>
          <p:cNvSpPr/>
          <p:nvPr/>
        </p:nvSpPr>
        <p:spPr>
          <a:xfrm rot="16200000">
            <a:off x="5357806" y="1928814"/>
            <a:ext cx="1928826" cy="5000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3000">
                <a:srgbClr val="C00000">
                  <a:alpha val="96000"/>
                </a:srgb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Onda"/>
          <p:cNvSpPr/>
          <p:nvPr/>
        </p:nvSpPr>
        <p:spPr>
          <a:xfrm rot="16200000" flipV="1">
            <a:off x="5857896" y="1928790"/>
            <a:ext cx="1928826" cy="5000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3000">
                <a:srgbClr val="C00000">
                  <a:alpha val="96000"/>
                </a:srgb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Onda"/>
          <p:cNvSpPr/>
          <p:nvPr/>
        </p:nvSpPr>
        <p:spPr>
          <a:xfrm rot="16200000">
            <a:off x="5357806" y="3500474"/>
            <a:ext cx="1928826" cy="5000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3000">
                <a:srgbClr val="C00000">
                  <a:alpha val="96000"/>
                </a:srgb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Onda"/>
          <p:cNvSpPr/>
          <p:nvPr/>
        </p:nvSpPr>
        <p:spPr>
          <a:xfrm rot="16200000" flipV="1">
            <a:off x="5857896" y="3500450"/>
            <a:ext cx="1928826" cy="5000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3000">
                <a:srgbClr val="C00000">
                  <a:alpha val="96000"/>
                </a:srgb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Onda"/>
          <p:cNvSpPr/>
          <p:nvPr/>
        </p:nvSpPr>
        <p:spPr>
          <a:xfrm rot="16200000">
            <a:off x="5357806" y="5072086"/>
            <a:ext cx="1928826" cy="5000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3000">
                <a:srgbClr val="C00000">
                  <a:alpha val="96000"/>
                </a:srgb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Onda"/>
          <p:cNvSpPr/>
          <p:nvPr/>
        </p:nvSpPr>
        <p:spPr>
          <a:xfrm rot="16200000" flipV="1">
            <a:off x="5857896" y="5072062"/>
            <a:ext cx="1928826" cy="5000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3000">
                <a:srgbClr val="C00000">
                  <a:alpha val="96000"/>
                </a:srgb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-642974" y="-571528"/>
            <a:ext cx="10429948" cy="8072494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8" fill="hold">
                            <p:stCondLst>
                              <p:cond delay="5000"/>
                            </p:stCondLst>
                            <p:childTnLst>
                              <p:par>
                                <p:cTn id="24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2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6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8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8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0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2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4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6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8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0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2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4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6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8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0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2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4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6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8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gradFill flip="none" rotWithShape="1">
            <a:gsLst>
              <a:gs pos="0">
                <a:srgbClr val="C00000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108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c7955fb14d243d1171e3587de060e04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sp>
        <p:nvSpPr>
          <p:cNvPr id="4" name="3 Franja diagonal"/>
          <p:cNvSpPr/>
          <p:nvPr/>
        </p:nvSpPr>
        <p:spPr>
          <a:xfrm flipV="1">
            <a:off x="0" y="2643182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Franja diagonal"/>
          <p:cNvSpPr/>
          <p:nvPr/>
        </p:nvSpPr>
        <p:spPr>
          <a:xfrm>
            <a:off x="0" y="3429000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Franja diagonal"/>
          <p:cNvSpPr/>
          <p:nvPr/>
        </p:nvSpPr>
        <p:spPr>
          <a:xfrm flipV="1">
            <a:off x="8072462" y="2643182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Franja diagonal"/>
          <p:cNvSpPr/>
          <p:nvPr/>
        </p:nvSpPr>
        <p:spPr>
          <a:xfrm>
            <a:off x="8072462" y="3429000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Franja diagonal"/>
          <p:cNvSpPr/>
          <p:nvPr/>
        </p:nvSpPr>
        <p:spPr>
          <a:xfrm flipV="1">
            <a:off x="714348" y="2643182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Franja diagonal"/>
          <p:cNvSpPr/>
          <p:nvPr/>
        </p:nvSpPr>
        <p:spPr>
          <a:xfrm>
            <a:off x="714348" y="3429000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Franja diagonal"/>
          <p:cNvSpPr/>
          <p:nvPr/>
        </p:nvSpPr>
        <p:spPr>
          <a:xfrm flipV="1">
            <a:off x="1357322" y="2643182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Franja diagonal"/>
          <p:cNvSpPr/>
          <p:nvPr/>
        </p:nvSpPr>
        <p:spPr>
          <a:xfrm>
            <a:off x="1357322" y="3429000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Franja diagonal"/>
          <p:cNvSpPr/>
          <p:nvPr/>
        </p:nvSpPr>
        <p:spPr>
          <a:xfrm flipV="1">
            <a:off x="2071670" y="2643182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Franja diagonal"/>
          <p:cNvSpPr/>
          <p:nvPr/>
        </p:nvSpPr>
        <p:spPr>
          <a:xfrm>
            <a:off x="2071670" y="3429000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Franja diagonal"/>
          <p:cNvSpPr/>
          <p:nvPr/>
        </p:nvSpPr>
        <p:spPr>
          <a:xfrm flipV="1">
            <a:off x="2714644" y="2643182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Franja diagonal"/>
          <p:cNvSpPr/>
          <p:nvPr/>
        </p:nvSpPr>
        <p:spPr>
          <a:xfrm>
            <a:off x="2714644" y="3429000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Franja diagonal"/>
          <p:cNvSpPr/>
          <p:nvPr/>
        </p:nvSpPr>
        <p:spPr>
          <a:xfrm flipV="1">
            <a:off x="3428992" y="2643182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Franja diagonal"/>
          <p:cNvSpPr/>
          <p:nvPr/>
        </p:nvSpPr>
        <p:spPr>
          <a:xfrm>
            <a:off x="3428992" y="3429000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Franja diagonal"/>
          <p:cNvSpPr/>
          <p:nvPr/>
        </p:nvSpPr>
        <p:spPr>
          <a:xfrm flipV="1">
            <a:off x="4071966" y="2643182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Franja diagonal"/>
          <p:cNvSpPr/>
          <p:nvPr/>
        </p:nvSpPr>
        <p:spPr>
          <a:xfrm>
            <a:off x="4071966" y="3429000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Franja diagonal"/>
          <p:cNvSpPr/>
          <p:nvPr/>
        </p:nvSpPr>
        <p:spPr>
          <a:xfrm flipV="1">
            <a:off x="4786314" y="2643182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Franja diagonal"/>
          <p:cNvSpPr/>
          <p:nvPr/>
        </p:nvSpPr>
        <p:spPr>
          <a:xfrm>
            <a:off x="4786314" y="3429000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Franja diagonal"/>
          <p:cNvSpPr/>
          <p:nvPr/>
        </p:nvSpPr>
        <p:spPr>
          <a:xfrm flipV="1">
            <a:off x="5429288" y="2643182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Franja diagonal"/>
          <p:cNvSpPr/>
          <p:nvPr/>
        </p:nvSpPr>
        <p:spPr>
          <a:xfrm>
            <a:off x="5429288" y="3429000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Franja diagonal"/>
          <p:cNvSpPr/>
          <p:nvPr/>
        </p:nvSpPr>
        <p:spPr>
          <a:xfrm flipV="1">
            <a:off x="6143636" y="2643182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Franja diagonal"/>
          <p:cNvSpPr/>
          <p:nvPr/>
        </p:nvSpPr>
        <p:spPr>
          <a:xfrm>
            <a:off x="6143636" y="3429000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Franja diagonal"/>
          <p:cNvSpPr/>
          <p:nvPr/>
        </p:nvSpPr>
        <p:spPr>
          <a:xfrm flipV="1">
            <a:off x="6786610" y="2643182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Franja diagonal"/>
          <p:cNvSpPr/>
          <p:nvPr/>
        </p:nvSpPr>
        <p:spPr>
          <a:xfrm>
            <a:off x="6786610" y="3429000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Franja diagonal"/>
          <p:cNvSpPr/>
          <p:nvPr/>
        </p:nvSpPr>
        <p:spPr>
          <a:xfrm flipV="1">
            <a:off x="7429520" y="2643182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Franja diagonal"/>
          <p:cNvSpPr/>
          <p:nvPr/>
        </p:nvSpPr>
        <p:spPr>
          <a:xfrm>
            <a:off x="7429520" y="3429000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Franja diagonal"/>
          <p:cNvSpPr/>
          <p:nvPr/>
        </p:nvSpPr>
        <p:spPr>
          <a:xfrm flipV="1">
            <a:off x="0" y="785794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Franja diagonal"/>
          <p:cNvSpPr/>
          <p:nvPr/>
        </p:nvSpPr>
        <p:spPr>
          <a:xfrm>
            <a:off x="0" y="1571612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Franja diagonal"/>
          <p:cNvSpPr/>
          <p:nvPr/>
        </p:nvSpPr>
        <p:spPr>
          <a:xfrm flipV="1">
            <a:off x="8072462" y="785794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Franja diagonal"/>
          <p:cNvSpPr/>
          <p:nvPr/>
        </p:nvSpPr>
        <p:spPr>
          <a:xfrm>
            <a:off x="8072462" y="1571612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Franja diagonal"/>
          <p:cNvSpPr/>
          <p:nvPr/>
        </p:nvSpPr>
        <p:spPr>
          <a:xfrm flipV="1">
            <a:off x="714348" y="785794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Franja diagonal"/>
          <p:cNvSpPr/>
          <p:nvPr/>
        </p:nvSpPr>
        <p:spPr>
          <a:xfrm>
            <a:off x="714348" y="1571612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Franja diagonal"/>
          <p:cNvSpPr/>
          <p:nvPr/>
        </p:nvSpPr>
        <p:spPr>
          <a:xfrm flipV="1">
            <a:off x="1357322" y="785794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Franja diagonal"/>
          <p:cNvSpPr/>
          <p:nvPr/>
        </p:nvSpPr>
        <p:spPr>
          <a:xfrm>
            <a:off x="1357322" y="1571612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Franja diagonal"/>
          <p:cNvSpPr/>
          <p:nvPr/>
        </p:nvSpPr>
        <p:spPr>
          <a:xfrm flipV="1">
            <a:off x="2071670" y="785794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Franja diagonal"/>
          <p:cNvSpPr/>
          <p:nvPr/>
        </p:nvSpPr>
        <p:spPr>
          <a:xfrm>
            <a:off x="2071670" y="1571612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Franja diagonal"/>
          <p:cNvSpPr/>
          <p:nvPr/>
        </p:nvSpPr>
        <p:spPr>
          <a:xfrm flipV="1">
            <a:off x="2714644" y="785794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Franja diagonal"/>
          <p:cNvSpPr/>
          <p:nvPr/>
        </p:nvSpPr>
        <p:spPr>
          <a:xfrm>
            <a:off x="2714644" y="1571612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2" name="41 Franja diagonal"/>
          <p:cNvSpPr/>
          <p:nvPr/>
        </p:nvSpPr>
        <p:spPr>
          <a:xfrm flipV="1">
            <a:off x="3428992" y="785794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3" name="42 Franja diagonal"/>
          <p:cNvSpPr/>
          <p:nvPr/>
        </p:nvSpPr>
        <p:spPr>
          <a:xfrm>
            <a:off x="3428992" y="1571612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4" name="43 Franja diagonal"/>
          <p:cNvSpPr/>
          <p:nvPr/>
        </p:nvSpPr>
        <p:spPr>
          <a:xfrm flipV="1">
            <a:off x="4071966" y="785794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5" name="44 Franja diagonal"/>
          <p:cNvSpPr/>
          <p:nvPr/>
        </p:nvSpPr>
        <p:spPr>
          <a:xfrm>
            <a:off x="4071966" y="1571612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6" name="45 Franja diagonal"/>
          <p:cNvSpPr/>
          <p:nvPr/>
        </p:nvSpPr>
        <p:spPr>
          <a:xfrm flipV="1">
            <a:off x="4786314" y="785794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7" name="46 Franja diagonal"/>
          <p:cNvSpPr/>
          <p:nvPr/>
        </p:nvSpPr>
        <p:spPr>
          <a:xfrm>
            <a:off x="4786314" y="1571612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8" name="47 Franja diagonal"/>
          <p:cNvSpPr/>
          <p:nvPr/>
        </p:nvSpPr>
        <p:spPr>
          <a:xfrm flipV="1">
            <a:off x="5429288" y="785794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9" name="48 Franja diagonal"/>
          <p:cNvSpPr/>
          <p:nvPr/>
        </p:nvSpPr>
        <p:spPr>
          <a:xfrm>
            <a:off x="5429288" y="1571612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0" name="49 Franja diagonal"/>
          <p:cNvSpPr/>
          <p:nvPr/>
        </p:nvSpPr>
        <p:spPr>
          <a:xfrm flipV="1">
            <a:off x="6143636" y="785794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1" name="50 Franja diagonal"/>
          <p:cNvSpPr/>
          <p:nvPr/>
        </p:nvSpPr>
        <p:spPr>
          <a:xfrm>
            <a:off x="6143636" y="1571612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2" name="51 Franja diagonal"/>
          <p:cNvSpPr/>
          <p:nvPr/>
        </p:nvSpPr>
        <p:spPr>
          <a:xfrm flipV="1">
            <a:off x="6786610" y="785794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3" name="52 Franja diagonal"/>
          <p:cNvSpPr/>
          <p:nvPr/>
        </p:nvSpPr>
        <p:spPr>
          <a:xfrm>
            <a:off x="6786610" y="1571612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4" name="53 Franja diagonal"/>
          <p:cNvSpPr/>
          <p:nvPr/>
        </p:nvSpPr>
        <p:spPr>
          <a:xfrm flipV="1">
            <a:off x="7429520" y="785794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5" name="54 Franja diagonal"/>
          <p:cNvSpPr/>
          <p:nvPr/>
        </p:nvSpPr>
        <p:spPr>
          <a:xfrm>
            <a:off x="7429520" y="1571612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6" name="55 Franja diagonal"/>
          <p:cNvSpPr/>
          <p:nvPr/>
        </p:nvSpPr>
        <p:spPr>
          <a:xfrm flipV="1">
            <a:off x="0" y="4572008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7" name="56 Franja diagonal"/>
          <p:cNvSpPr/>
          <p:nvPr/>
        </p:nvSpPr>
        <p:spPr>
          <a:xfrm>
            <a:off x="0" y="5357826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8" name="57 Franja diagonal"/>
          <p:cNvSpPr/>
          <p:nvPr/>
        </p:nvSpPr>
        <p:spPr>
          <a:xfrm flipV="1">
            <a:off x="8072462" y="4572008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9" name="58 Franja diagonal"/>
          <p:cNvSpPr/>
          <p:nvPr/>
        </p:nvSpPr>
        <p:spPr>
          <a:xfrm>
            <a:off x="8072462" y="5357826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0" name="59 Franja diagonal"/>
          <p:cNvSpPr/>
          <p:nvPr/>
        </p:nvSpPr>
        <p:spPr>
          <a:xfrm flipV="1">
            <a:off x="714348" y="4572008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1" name="60 Franja diagonal"/>
          <p:cNvSpPr/>
          <p:nvPr/>
        </p:nvSpPr>
        <p:spPr>
          <a:xfrm>
            <a:off x="714348" y="5357826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2" name="61 Franja diagonal"/>
          <p:cNvSpPr/>
          <p:nvPr/>
        </p:nvSpPr>
        <p:spPr>
          <a:xfrm flipV="1">
            <a:off x="1357322" y="4572008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3" name="62 Franja diagonal"/>
          <p:cNvSpPr/>
          <p:nvPr/>
        </p:nvSpPr>
        <p:spPr>
          <a:xfrm>
            <a:off x="1357322" y="5357826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4" name="63 Franja diagonal"/>
          <p:cNvSpPr/>
          <p:nvPr/>
        </p:nvSpPr>
        <p:spPr>
          <a:xfrm flipV="1">
            <a:off x="2071670" y="4572008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5" name="64 Franja diagonal"/>
          <p:cNvSpPr/>
          <p:nvPr/>
        </p:nvSpPr>
        <p:spPr>
          <a:xfrm>
            <a:off x="2071670" y="5357826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6" name="65 Franja diagonal"/>
          <p:cNvSpPr/>
          <p:nvPr/>
        </p:nvSpPr>
        <p:spPr>
          <a:xfrm flipV="1">
            <a:off x="2714644" y="4572008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7" name="66 Franja diagonal"/>
          <p:cNvSpPr/>
          <p:nvPr/>
        </p:nvSpPr>
        <p:spPr>
          <a:xfrm>
            <a:off x="2714644" y="5357826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8" name="67 Franja diagonal"/>
          <p:cNvSpPr/>
          <p:nvPr/>
        </p:nvSpPr>
        <p:spPr>
          <a:xfrm flipV="1">
            <a:off x="3428992" y="4572008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9" name="68 Franja diagonal"/>
          <p:cNvSpPr/>
          <p:nvPr/>
        </p:nvSpPr>
        <p:spPr>
          <a:xfrm>
            <a:off x="3428992" y="5357826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0" name="69 Franja diagonal"/>
          <p:cNvSpPr/>
          <p:nvPr/>
        </p:nvSpPr>
        <p:spPr>
          <a:xfrm flipV="1">
            <a:off x="4071966" y="4572008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1" name="70 Franja diagonal"/>
          <p:cNvSpPr/>
          <p:nvPr/>
        </p:nvSpPr>
        <p:spPr>
          <a:xfrm>
            <a:off x="4071966" y="5357826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2" name="71 Franja diagonal"/>
          <p:cNvSpPr/>
          <p:nvPr/>
        </p:nvSpPr>
        <p:spPr>
          <a:xfrm flipV="1">
            <a:off x="4786314" y="4572008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3" name="72 Franja diagonal"/>
          <p:cNvSpPr/>
          <p:nvPr/>
        </p:nvSpPr>
        <p:spPr>
          <a:xfrm>
            <a:off x="4786314" y="5357826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4" name="73 Franja diagonal"/>
          <p:cNvSpPr/>
          <p:nvPr/>
        </p:nvSpPr>
        <p:spPr>
          <a:xfrm flipV="1">
            <a:off x="5429288" y="4572008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5" name="74 Franja diagonal"/>
          <p:cNvSpPr/>
          <p:nvPr/>
        </p:nvSpPr>
        <p:spPr>
          <a:xfrm>
            <a:off x="5429288" y="5357826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6" name="75 Franja diagonal"/>
          <p:cNvSpPr/>
          <p:nvPr/>
        </p:nvSpPr>
        <p:spPr>
          <a:xfrm flipV="1">
            <a:off x="6143636" y="4572008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7" name="76 Franja diagonal"/>
          <p:cNvSpPr/>
          <p:nvPr/>
        </p:nvSpPr>
        <p:spPr>
          <a:xfrm>
            <a:off x="6143636" y="5357826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8" name="77 Franja diagonal"/>
          <p:cNvSpPr/>
          <p:nvPr/>
        </p:nvSpPr>
        <p:spPr>
          <a:xfrm flipV="1">
            <a:off x="6786610" y="4572008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9" name="78 Franja diagonal"/>
          <p:cNvSpPr/>
          <p:nvPr/>
        </p:nvSpPr>
        <p:spPr>
          <a:xfrm>
            <a:off x="6786610" y="5357826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0" name="79 Franja diagonal"/>
          <p:cNvSpPr/>
          <p:nvPr/>
        </p:nvSpPr>
        <p:spPr>
          <a:xfrm flipV="1">
            <a:off x="7429520" y="4572008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1" name="80 Franja diagonal"/>
          <p:cNvSpPr/>
          <p:nvPr/>
        </p:nvSpPr>
        <p:spPr>
          <a:xfrm>
            <a:off x="7429520" y="5357826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2" name="81 Rectángulo"/>
          <p:cNvSpPr/>
          <p:nvPr/>
        </p:nvSpPr>
        <p:spPr>
          <a:xfrm>
            <a:off x="-642974" y="-571528"/>
            <a:ext cx="10429948" cy="8072494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0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4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2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6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4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8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6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0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4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8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9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1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5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1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3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5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7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9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1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5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7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9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1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3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5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7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9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1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3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5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7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9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1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3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5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7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9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1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3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5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7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9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1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3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5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7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0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1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4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5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8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9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2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3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6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7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0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1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4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5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8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9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2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3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6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7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0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1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4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5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8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9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2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3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6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7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0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1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4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5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8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9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2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3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6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7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0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1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4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5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8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9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2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3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6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7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0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1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4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5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8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9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2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3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6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7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0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1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4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5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8" dur="3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9" dur="3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2" dur="3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3" dur="3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6" dur="3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7" dur="3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9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  <p:bldP spid="44" grpId="0" animBg="1"/>
      <p:bldP spid="44" grpId="1" animBg="1"/>
      <p:bldP spid="44" grpId="2" animBg="1"/>
      <p:bldP spid="45" grpId="0" animBg="1"/>
      <p:bldP spid="45" grpId="1" animBg="1"/>
      <p:bldP spid="45" grpId="2" animBg="1"/>
      <p:bldP spid="46" grpId="0" animBg="1"/>
      <p:bldP spid="46" grpId="1" animBg="1"/>
      <p:bldP spid="46" grpId="2" animBg="1"/>
      <p:bldP spid="47" grpId="0" animBg="1"/>
      <p:bldP spid="47" grpId="1" animBg="1"/>
      <p:bldP spid="47" grpId="2" animBg="1"/>
      <p:bldP spid="48" grpId="0" animBg="1"/>
      <p:bldP spid="48" grpId="1" animBg="1"/>
      <p:bldP spid="48" grpId="2" animBg="1"/>
      <p:bldP spid="49" grpId="0" animBg="1"/>
      <p:bldP spid="49" grpId="1" animBg="1"/>
      <p:bldP spid="49" grpId="2" animBg="1"/>
      <p:bldP spid="50" grpId="0" animBg="1"/>
      <p:bldP spid="50" grpId="1" animBg="1"/>
      <p:bldP spid="50" grpId="2" animBg="1"/>
      <p:bldP spid="51" grpId="0" animBg="1"/>
      <p:bldP spid="51" grpId="1" animBg="1"/>
      <p:bldP spid="51" grpId="2" animBg="1"/>
      <p:bldP spid="52" grpId="0" animBg="1"/>
      <p:bldP spid="52" grpId="1" animBg="1"/>
      <p:bldP spid="52" grpId="2" animBg="1"/>
      <p:bldP spid="53" grpId="0" animBg="1"/>
      <p:bldP spid="53" grpId="1" animBg="1"/>
      <p:bldP spid="53" grpId="2" animBg="1"/>
      <p:bldP spid="54" grpId="0" animBg="1"/>
      <p:bldP spid="54" grpId="1" animBg="1"/>
      <p:bldP spid="54" grpId="2" animBg="1"/>
      <p:bldP spid="55" grpId="0" animBg="1"/>
      <p:bldP spid="55" grpId="1" animBg="1"/>
      <p:bldP spid="55" grpId="2" animBg="1"/>
      <p:bldP spid="56" grpId="0" animBg="1"/>
      <p:bldP spid="56" grpId="1" animBg="1"/>
      <p:bldP spid="56" grpId="2" animBg="1"/>
      <p:bldP spid="57" grpId="0" animBg="1"/>
      <p:bldP spid="57" grpId="1" animBg="1"/>
      <p:bldP spid="57" grpId="2" animBg="1"/>
      <p:bldP spid="58" grpId="0" animBg="1"/>
      <p:bldP spid="58" grpId="1" animBg="1"/>
      <p:bldP spid="58" grpId="2" animBg="1"/>
      <p:bldP spid="59" grpId="0" animBg="1"/>
      <p:bldP spid="59" grpId="1" animBg="1"/>
      <p:bldP spid="59" grpId="2" animBg="1"/>
      <p:bldP spid="60" grpId="0" animBg="1"/>
      <p:bldP spid="60" grpId="1" animBg="1"/>
      <p:bldP spid="60" grpId="2" animBg="1"/>
      <p:bldP spid="61" grpId="0" animBg="1"/>
      <p:bldP spid="61" grpId="1" animBg="1"/>
      <p:bldP spid="61" grpId="2" animBg="1"/>
      <p:bldP spid="62" grpId="0" animBg="1"/>
      <p:bldP spid="62" grpId="1" animBg="1"/>
      <p:bldP spid="62" grpId="2" animBg="1"/>
      <p:bldP spid="63" grpId="0" animBg="1"/>
      <p:bldP spid="63" grpId="1" animBg="1"/>
      <p:bldP spid="63" grpId="2" animBg="1"/>
      <p:bldP spid="64" grpId="0" animBg="1"/>
      <p:bldP spid="64" grpId="1" animBg="1"/>
      <p:bldP spid="64" grpId="2" animBg="1"/>
      <p:bldP spid="65" grpId="0" animBg="1"/>
      <p:bldP spid="65" grpId="1" animBg="1"/>
      <p:bldP spid="65" grpId="2" animBg="1"/>
      <p:bldP spid="66" grpId="0" animBg="1"/>
      <p:bldP spid="66" grpId="1" animBg="1"/>
      <p:bldP spid="66" grpId="2" animBg="1"/>
      <p:bldP spid="67" grpId="0" animBg="1"/>
      <p:bldP spid="67" grpId="1" animBg="1"/>
      <p:bldP spid="67" grpId="2" animBg="1"/>
      <p:bldP spid="68" grpId="0" animBg="1"/>
      <p:bldP spid="68" grpId="1" animBg="1"/>
      <p:bldP spid="68" grpId="2" animBg="1"/>
      <p:bldP spid="69" grpId="0" animBg="1"/>
      <p:bldP spid="69" grpId="1" animBg="1"/>
      <p:bldP spid="69" grpId="2" animBg="1"/>
      <p:bldP spid="70" grpId="0" animBg="1"/>
      <p:bldP spid="70" grpId="1" animBg="1"/>
      <p:bldP spid="70" grpId="2" animBg="1"/>
      <p:bldP spid="71" grpId="0" animBg="1"/>
      <p:bldP spid="71" grpId="1" animBg="1"/>
      <p:bldP spid="71" grpId="2" animBg="1"/>
      <p:bldP spid="72" grpId="0" animBg="1"/>
      <p:bldP spid="72" grpId="1" animBg="1"/>
      <p:bldP spid="72" grpId="2" animBg="1"/>
      <p:bldP spid="73" grpId="0" animBg="1"/>
      <p:bldP spid="73" grpId="1" animBg="1"/>
      <p:bldP spid="73" grpId="2" animBg="1"/>
      <p:bldP spid="74" grpId="0" animBg="1"/>
      <p:bldP spid="74" grpId="1" animBg="1"/>
      <p:bldP spid="74" grpId="2" animBg="1"/>
      <p:bldP spid="75" grpId="0" animBg="1"/>
      <p:bldP spid="75" grpId="1" animBg="1"/>
      <p:bldP spid="75" grpId="2" animBg="1"/>
      <p:bldP spid="76" grpId="0" animBg="1"/>
      <p:bldP spid="76" grpId="1" animBg="1"/>
      <p:bldP spid="76" grpId="2" animBg="1"/>
      <p:bldP spid="77" grpId="0" animBg="1"/>
      <p:bldP spid="77" grpId="1" animBg="1"/>
      <p:bldP spid="77" grpId="2" animBg="1"/>
      <p:bldP spid="78" grpId="0" animBg="1"/>
      <p:bldP spid="78" grpId="1" animBg="1"/>
      <p:bldP spid="78" grpId="2" animBg="1"/>
      <p:bldP spid="79" grpId="0" animBg="1"/>
      <p:bldP spid="79" grpId="1" animBg="1"/>
      <p:bldP spid="79" grpId="2" animBg="1"/>
      <p:bldP spid="80" grpId="0" animBg="1"/>
      <p:bldP spid="80" grpId="1" animBg="1"/>
      <p:bldP spid="80" grpId="2" animBg="1"/>
      <p:bldP spid="81" grpId="0" animBg="1"/>
      <p:bldP spid="81" grpId="1" animBg="1"/>
      <p:bldP spid="81" grpId="2" animBg="1"/>
      <p:bldP spid="82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gradFill flip="none" rotWithShape="1">
            <a:gsLst>
              <a:gs pos="0">
                <a:srgbClr val="762A78"/>
              </a:gs>
              <a:gs pos="50000">
                <a:schemeClr val="accent4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4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c952071431cd7d520c3afcb65a10568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sp>
        <p:nvSpPr>
          <p:cNvPr id="4" name="3 Lágrima"/>
          <p:cNvSpPr/>
          <p:nvPr/>
        </p:nvSpPr>
        <p:spPr>
          <a:xfrm rot="20903838">
            <a:off x="7817979" y="76559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>
              <a:duotone>
                <a:prstClr val="black"/>
                <a:srgbClr val="762A78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20860058">
            <a:off x="7492762" y="732089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>
              <a:duotone>
                <a:prstClr val="black"/>
                <a:srgbClr val="762A78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21020385">
            <a:off x="7065303" y="1304775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>
              <a:duotone>
                <a:prstClr val="black"/>
                <a:srgbClr val="762A78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0903838">
            <a:off x="6719445" y="1862485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>
              <a:duotone>
                <a:prstClr val="black"/>
                <a:srgbClr val="762A78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20676747">
            <a:off x="6382679" y="2669023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>
              <a:duotone>
                <a:prstClr val="black"/>
                <a:srgbClr val="762A78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20708070">
            <a:off x="6065170" y="3422643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>
              <a:duotone>
                <a:prstClr val="black"/>
                <a:srgbClr val="762A78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20678371">
            <a:off x="5739599" y="4026203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>
              <a:duotone>
                <a:prstClr val="black"/>
                <a:srgbClr val="762A78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20827137">
            <a:off x="5369271" y="4655812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>
              <a:duotone>
                <a:prstClr val="black"/>
                <a:srgbClr val="762A78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20777456">
            <a:off x="5088012" y="5231876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>
              <a:duotone>
                <a:prstClr val="black"/>
                <a:srgbClr val="762A78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20413692">
            <a:off x="4817375" y="5915074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>
              <a:duotone>
                <a:prstClr val="black"/>
                <a:srgbClr val="762A78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20600761">
            <a:off x="4603062" y="6438392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>
              <a:duotone>
                <a:prstClr val="black"/>
                <a:srgbClr val="762A78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7514989">
            <a:off x="766894" y="129715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>
              <a:duotone>
                <a:prstClr val="black"/>
                <a:srgbClr val="762A78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7514989">
            <a:off x="1052645" y="772633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>
              <a:duotone>
                <a:prstClr val="black"/>
                <a:srgbClr val="762A78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7514989">
            <a:off x="1338399" y="1487014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>
              <a:duotone>
                <a:prstClr val="black"/>
                <a:srgbClr val="762A78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17514989">
            <a:off x="1624147" y="2058541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>
              <a:duotone>
                <a:prstClr val="black"/>
                <a:srgbClr val="762A78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17514989">
            <a:off x="1909898" y="2701459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>
              <a:duotone>
                <a:prstClr val="black"/>
                <a:srgbClr val="762A78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17514989">
            <a:off x="2195652" y="3415840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>
              <a:duotone>
                <a:prstClr val="black"/>
                <a:srgbClr val="762A78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 rot="17514989">
            <a:off x="2552846" y="4058804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>
              <a:duotone>
                <a:prstClr val="black"/>
                <a:srgbClr val="762A78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ágrima"/>
          <p:cNvSpPr/>
          <p:nvPr/>
        </p:nvSpPr>
        <p:spPr>
          <a:xfrm rot="17514989">
            <a:off x="2838597" y="4701722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>
              <a:duotone>
                <a:prstClr val="black"/>
                <a:srgbClr val="762A78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ágrima"/>
          <p:cNvSpPr/>
          <p:nvPr/>
        </p:nvSpPr>
        <p:spPr>
          <a:xfrm rot="17514989">
            <a:off x="3124351" y="5416103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>
              <a:duotone>
                <a:prstClr val="black"/>
                <a:srgbClr val="762A78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ágrima"/>
          <p:cNvSpPr/>
          <p:nvPr/>
        </p:nvSpPr>
        <p:spPr>
          <a:xfrm rot="17514989">
            <a:off x="3410099" y="5987630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>
              <a:duotone>
                <a:prstClr val="black"/>
                <a:srgbClr val="762A78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ágrima"/>
          <p:cNvSpPr/>
          <p:nvPr/>
        </p:nvSpPr>
        <p:spPr>
          <a:xfrm rot="17514989">
            <a:off x="3695852" y="6438392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>
              <a:duotone>
                <a:prstClr val="black"/>
                <a:srgbClr val="762A78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ágrima"/>
          <p:cNvSpPr/>
          <p:nvPr/>
        </p:nvSpPr>
        <p:spPr>
          <a:xfrm rot="17514989">
            <a:off x="123982" y="2107823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>
              <a:duotone>
                <a:prstClr val="black"/>
                <a:srgbClr val="762A78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ágrima"/>
          <p:cNvSpPr/>
          <p:nvPr/>
        </p:nvSpPr>
        <p:spPr>
          <a:xfrm rot="17514989">
            <a:off x="409733" y="2750741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>
              <a:duotone>
                <a:prstClr val="black"/>
                <a:srgbClr val="762A78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ágrima"/>
          <p:cNvSpPr/>
          <p:nvPr/>
        </p:nvSpPr>
        <p:spPr>
          <a:xfrm rot="17514989">
            <a:off x="695487" y="3465122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>
              <a:duotone>
                <a:prstClr val="black"/>
                <a:srgbClr val="762A78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ágrima"/>
          <p:cNvSpPr/>
          <p:nvPr/>
        </p:nvSpPr>
        <p:spPr>
          <a:xfrm rot="17514989">
            <a:off x="981235" y="4036649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>
              <a:duotone>
                <a:prstClr val="black"/>
                <a:srgbClr val="762A78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ágrima"/>
          <p:cNvSpPr/>
          <p:nvPr/>
        </p:nvSpPr>
        <p:spPr>
          <a:xfrm rot="17514989">
            <a:off x="1266986" y="4679567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>
              <a:duotone>
                <a:prstClr val="black"/>
                <a:srgbClr val="762A78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Lágrima"/>
          <p:cNvSpPr/>
          <p:nvPr/>
        </p:nvSpPr>
        <p:spPr>
          <a:xfrm rot="17514989">
            <a:off x="1552740" y="5393948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>
              <a:duotone>
                <a:prstClr val="black"/>
                <a:srgbClr val="762A78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Lágrima"/>
          <p:cNvSpPr/>
          <p:nvPr/>
        </p:nvSpPr>
        <p:spPr>
          <a:xfrm rot="17514989">
            <a:off x="1909934" y="6036912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>
              <a:duotone>
                <a:prstClr val="black"/>
                <a:srgbClr val="762A78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Lágrima"/>
          <p:cNvSpPr/>
          <p:nvPr/>
        </p:nvSpPr>
        <p:spPr>
          <a:xfrm rot="21020385">
            <a:off x="7779683" y="2899688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>
              <a:duotone>
                <a:prstClr val="black"/>
                <a:srgbClr val="762A78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Lágrima"/>
          <p:cNvSpPr/>
          <p:nvPr/>
        </p:nvSpPr>
        <p:spPr>
          <a:xfrm rot="20903838">
            <a:off x="7433825" y="3457398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>
              <a:duotone>
                <a:prstClr val="black"/>
                <a:srgbClr val="762A78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Lágrima"/>
          <p:cNvSpPr/>
          <p:nvPr/>
        </p:nvSpPr>
        <p:spPr>
          <a:xfrm rot="20676747">
            <a:off x="7097059" y="4263936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>
              <a:duotone>
                <a:prstClr val="black"/>
                <a:srgbClr val="762A78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Lágrima"/>
          <p:cNvSpPr/>
          <p:nvPr/>
        </p:nvSpPr>
        <p:spPr>
          <a:xfrm rot="20708070">
            <a:off x="6779550" y="5017556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>
              <a:duotone>
                <a:prstClr val="black"/>
                <a:srgbClr val="762A78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Lágrima"/>
          <p:cNvSpPr/>
          <p:nvPr/>
        </p:nvSpPr>
        <p:spPr>
          <a:xfrm rot="20678371">
            <a:off x="6453979" y="5621116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>
              <a:duotone>
                <a:prstClr val="black"/>
                <a:srgbClr val="762A78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Lágrima"/>
          <p:cNvSpPr/>
          <p:nvPr/>
        </p:nvSpPr>
        <p:spPr>
          <a:xfrm rot="20827137">
            <a:off x="6083651" y="6250725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>
              <a:duotone>
                <a:prstClr val="black"/>
                <a:srgbClr val="762A78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-642974" y="-571528"/>
            <a:ext cx="10429948" cy="8072494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8" fill="hold">
                            <p:stCondLst>
                              <p:cond delay="3000"/>
                            </p:stCondLst>
                            <p:childTnLst>
                              <p:par>
                                <p:cTn id="219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gradFill flip="none" rotWithShape="1">
            <a:gsLst>
              <a:gs pos="0">
                <a:srgbClr val="542314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ce5465a476d9400a199091d7579d976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4" name="3 Anillo"/>
          <p:cNvSpPr/>
          <p:nvPr/>
        </p:nvSpPr>
        <p:spPr>
          <a:xfrm>
            <a:off x="0" y="2143116"/>
            <a:ext cx="785786" cy="2714644"/>
          </a:xfrm>
          <a:prstGeom prst="donut">
            <a:avLst/>
          </a:prstGeom>
          <a:gradFill flip="none" rotWithShape="1">
            <a:gsLst>
              <a:gs pos="0">
                <a:srgbClr val="600000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6000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285720" y="2143116"/>
            <a:ext cx="785786" cy="2714644"/>
          </a:xfrm>
          <a:prstGeom prst="donut">
            <a:avLst/>
          </a:prstGeom>
          <a:gradFill flip="none" rotWithShape="1">
            <a:gsLst>
              <a:gs pos="0">
                <a:srgbClr val="600000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6000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500034" y="2143116"/>
            <a:ext cx="785786" cy="2714644"/>
          </a:xfrm>
          <a:prstGeom prst="donut">
            <a:avLst/>
          </a:prstGeom>
          <a:gradFill flip="none" rotWithShape="1">
            <a:gsLst>
              <a:gs pos="0">
                <a:srgbClr val="600000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6000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714380" y="2143116"/>
            <a:ext cx="785786" cy="2714644"/>
          </a:xfrm>
          <a:prstGeom prst="donut">
            <a:avLst/>
          </a:prstGeom>
          <a:gradFill flip="none" rotWithShape="1">
            <a:gsLst>
              <a:gs pos="0">
                <a:srgbClr val="600000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6000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000100" y="2143116"/>
            <a:ext cx="785786" cy="2714644"/>
          </a:xfrm>
          <a:prstGeom prst="donut">
            <a:avLst/>
          </a:prstGeom>
          <a:gradFill flip="none" rotWithShape="1">
            <a:gsLst>
              <a:gs pos="0">
                <a:srgbClr val="600000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6000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1214414" y="2143116"/>
            <a:ext cx="785786" cy="2714644"/>
          </a:xfrm>
          <a:prstGeom prst="donut">
            <a:avLst/>
          </a:prstGeom>
          <a:gradFill flip="none" rotWithShape="1">
            <a:gsLst>
              <a:gs pos="0">
                <a:srgbClr val="600000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6000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1428760" y="2143116"/>
            <a:ext cx="785786" cy="2714644"/>
          </a:xfrm>
          <a:prstGeom prst="donut">
            <a:avLst/>
          </a:prstGeom>
          <a:gradFill flip="none" rotWithShape="1">
            <a:gsLst>
              <a:gs pos="0">
                <a:srgbClr val="600000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6000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1714480" y="2143116"/>
            <a:ext cx="785786" cy="2714644"/>
          </a:xfrm>
          <a:prstGeom prst="donut">
            <a:avLst/>
          </a:prstGeom>
          <a:gradFill flip="none" rotWithShape="1">
            <a:gsLst>
              <a:gs pos="0">
                <a:srgbClr val="600000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6000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1928794" y="2143116"/>
            <a:ext cx="785786" cy="2714644"/>
          </a:xfrm>
          <a:prstGeom prst="donut">
            <a:avLst/>
          </a:prstGeom>
          <a:gradFill flip="none" rotWithShape="1">
            <a:gsLst>
              <a:gs pos="0">
                <a:srgbClr val="600000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6000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2143140" y="2143116"/>
            <a:ext cx="785786" cy="2714644"/>
          </a:xfrm>
          <a:prstGeom prst="donut">
            <a:avLst/>
          </a:prstGeom>
          <a:gradFill flip="none" rotWithShape="1">
            <a:gsLst>
              <a:gs pos="0">
                <a:srgbClr val="600000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6000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2428860" y="2143116"/>
            <a:ext cx="785786" cy="2714644"/>
          </a:xfrm>
          <a:prstGeom prst="donut">
            <a:avLst/>
          </a:prstGeom>
          <a:gradFill flip="none" rotWithShape="1">
            <a:gsLst>
              <a:gs pos="0">
                <a:srgbClr val="600000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6000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2643174" y="2143116"/>
            <a:ext cx="785786" cy="2714644"/>
          </a:xfrm>
          <a:prstGeom prst="donut">
            <a:avLst/>
          </a:prstGeom>
          <a:gradFill flip="none" rotWithShape="1">
            <a:gsLst>
              <a:gs pos="0">
                <a:srgbClr val="600000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6000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2857520" y="2143116"/>
            <a:ext cx="785786" cy="2714644"/>
          </a:xfrm>
          <a:prstGeom prst="donut">
            <a:avLst/>
          </a:prstGeom>
          <a:gradFill flip="none" rotWithShape="1">
            <a:gsLst>
              <a:gs pos="0">
                <a:srgbClr val="600000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6000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3143240" y="2143116"/>
            <a:ext cx="785786" cy="2714644"/>
          </a:xfrm>
          <a:prstGeom prst="donut">
            <a:avLst/>
          </a:prstGeom>
          <a:gradFill flip="none" rotWithShape="1">
            <a:gsLst>
              <a:gs pos="0">
                <a:srgbClr val="600000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6000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3357554" y="2143116"/>
            <a:ext cx="785786" cy="2714644"/>
          </a:xfrm>
          <a:prstGeom prst="donut">
            <a:avLst/>
          </a:prstGeom>
          <a:gradFill flip="none" rotWithShape="1">
            <a:gsLst>
              <a:gs pos="0">
                <a:srgbClr val="600000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6000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3571900" y="2143116"/>
            <a:ext cx="785786" cy="2714644"/>
          </a:xfrm>
          <a:prstGeom prst="donut">
            <a:avLst/>
          </a:prstGeom>
          <a:gradFill flip="none" rotWithShape="1">
            <a:gsLst>
              <a:gs pos="0">
                <a:srgbClr val="600000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6000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3857620" y="2143116"/>
            <a:ext cx="785786" cy="2714644"/>
          </a:xfrm>
          <a:prstGeom prst="donut">
            <a:avLst/>
          </a:prstGeom>
          <a:gradFill flip="none" rotWithShape="1">
            <a:gsLst>
              <a:gs pos="0">
                <a:srgbClr val="600000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6000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4071934" y="2143116"/>
            <a:ext cx="785786" cy="2714644"/>
          </a:xfrm>
          <a:prstGeom prst="donut">
            <a:avLst/>
          </a:prstGeom>
          <a:gradFill flip="none" rotWithShape="1">
            <a:gsLst>
              <a:gs pos="0">
                <a:srgbClr val="600000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6000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4286280" y="2143116"/>
            <a:ext cx="785786" cy="2714644"/>
          </a:xfrm>
          <a:prstGeom prst="donut">
            <a:avLst/>
          </a:prstGeom>
          <a:gradFill flip="none" rotWithShape="1">
            <a:gsLst>
              <a:gs pos="0">
                <a:srgbClr val="600000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6000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4572000" y="2143116"/>
            <a:ext cx="785786" cy="2714644"/>
          </a:xfrm>
          <a:prstGeom prst="donut">
            <a:avLst/>
          </a:prstGeom>
          <a:gradFill flip="none" rotWithShape="1">
            <a:gsLst>
              <a:gs pos="0">
                <a:srgbClr val="600000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6000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4786314" y="2143116"/>
            <a:ext cx="785786" cy="2714644"/>
          </a:xfrm>
          <a:prstGeom prst="donut">
            <a:avLst/>
          </a:prstGeom>
          <a:gradFill flip="none" rotWithShape="1">
            <a:gsLst>
              <a:gs pos="0">
                <a:srgbClr val="600000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6000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5000660" y="2143116"/>
            <a:ext cx="785786" cy="2714644"/>
          </a:xfrm>
          <a:prstGeom prst="donut">
            <a:avLst/>
          </a:prstGeom>
          <a:gradFill flip="none" rotWithShape="1">
            <a:gsLst>
              <a:gs pos="0">
                <a:srgbClr val="600000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6000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5286380" y="2143116"/>
            <a:ext cx="785786" cy="2714644"/>
          </a:xfrm>
          <a:prstGeom prst="donut">
            <a:avLst/>
          </a:prstGeom>
          <a:gradFill flip="none" rotWithShape="1">
            <a:gsLst>
              <a:gs pos="0">
                <a:srgbClr val="600000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6000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5500694" y="2143116"/>
            <a:ext cx="785786" cy="2714644"/>
          </a:xfrm>
          <a:prstGeom prst="donut">
            <a:avLst/>
          </a:prstGeom>
          <a:gradFill flip="none" rotWithShape="1">
            <a:gsLst>
              <a:gs pos="0">
                <a:srgbClr val="600000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6000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5715040" y="2143116"/>
            <a:ext cx="785786" cy="2714644"/>
          </a:xfrm>
          <a:prstGeom prst="donut">
            <a:avLst/>
          </a:prstGeom>
          <a:gradFill flip="none" rotWithShape="1">
            <a:gsLst>
              <a:gs pos="0">
                <a:srgbClr val="600000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6000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6000760" y="2143116"/>
            <a:ext cx="785786" cy="2714644"/>
          </a:xfrm>
          <a:prstGeom prst="donut">
            <a:avLst/>
          </a:prstGeom>
          <a:gradFill flip="none" rotWithShape="1">
            <a:gsLst>
              <a:gs pos="0">
                <a:srgbClr val="600000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6000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>
            <a:off x="6215074" y="2143116"/>
            <a:ext cx="785786" cy="2714644"/>
          </a:xfrm>
          <a:prstGeom prst="donut">
            <a:avLst/>
          </a:prstGeom>
          <a:gradFill flip="none" rotWithShape="1">
            <a:gsLst>
              <a:gs pos="0">
                <a:srgbClr val="600000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6000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>
            <a:off x="6429420" y="2143116"/>
            <a:ext cx="785786" cy="2714644"/>
          </a:xfrm>
          <a:prstGeom prst="donut">
            <a:avLst/>
          </a:prstGeom>
          <a:gradFill flip="none" rotWithShape="1">
            <a:gsLst>
              <a:gs pos="0">
                <a:srgbClr val="600000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6000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>
            <a:off x="6715140" y="2143116"/>
            <a:ext cx="785786" cy="2714644"/>
          </a:xfrm>
          <a:prstGeom prst="donut">
            <a:avLst/>
          </a:prstGeom>
          <a:gradFill flip="none" rotWithShape="1">
            <a:gsLst>
              <a:gs pos="0">
                <a:srgbClr val="600000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6000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>
            <a:off x="6929454" y="2143116"/>
            <a:ext cx="785786" cy="2714644"/>
          </a:xfrm>
          <a:prstGeom prst="donut">
            <a:avLst/>
          </a:prstGeom>
          <a:gradFill flip="none" rotWithShape="1">
            <a:gsLst>
              <a:gs pos="0">
                <a:srgbClr val="600000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6000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>
            <a:off x="7143800" y="2143116"/>
            <a:ext cx="785786" cy="2714644"/>
          </a:xfrm>
          <a:prstGeom prst="donut">
            <a:avLst/>
          </a:prstGeom>
          <a:gradFill flip="none" rotWithShape="1">
            <a:gsLst>
              <a:gs pos="0">
                <a:srgbClr val="600000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6000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>
            <a:off x="7429520" y="2143116"/>
            <a:ext cx="785786" cy="2714644"/>
          </a:xfrm>
          <a:prstGeom prst="donut">
            <a:avLst/>
          </a:prstGeom>
          <a:gradFill flip="none" rotWithShape="1">
            <a:gsLst>
              <a:gs pos="0">
                <a:srgbClr val="600000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6000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nillo"/>
          <p:cNvSpPr/>
          <p:nvPr/>
        </p:nvSpPr>
        <p:spPr>
          <a:xfrm>
            <a:off x="7643834" y="2143116"/>
            <a:ext cx="785786" cy="2714644"/>
          </a:xfrm>
          <a:prstGeom prst="donut">
            <a:avLst/>
          </a:prstGeom>
          <a:gradFill flip="none" rotWithShape="1">
            <a:gsLst>
              <a:gs pos="0">
                <a:srgbClr val="600000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6000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nillo"/>
          <p:cNvSpPr/>
          <p:nvPr/>
        </p:nvSpPr>
        <p:spPr>
          <a:xfrm>
            <a:off x="7858180" y="2143116"/>
            <a:ext cx="785786" cy="2714644"/>
          </a:xfrm>
          <a:prstGeom prst="donut">
            <a:avLst/>
          </a:prstGeom>
          <a:gradFill flip="none" rotWithShape="1">
            <a:gsLst>
              <a:gs pos="0">
                <a:srgbClr val="600000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6000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nillo"/>
          <p:cNvSpPr/>
          <p:nvPr/>
        </p:nvSpPr>
        <p:spPr>
          <a:xfrm>
            <a:off x="8143900" y="2143116"/>
            <a:ext cx="785786" cy="2714644"/>
          </a:xfrm>
          <a:prstGeom prst="donut">
            <a:avLst/>
          </a:prstGeom>
          <a:gradFill flip="none" rotWithShape="1">
            <a:gsLst>
              <a:gs pos="0">
                <a:srgbClr val="600000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6000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Anillo"/>
          <p:cNvSpPr/>
          <p:nvPr/>
        </p:nvSpPr>
        <p:spPr>
          <a:xfrm>
            <a:off x="8358214" y="2143116"/>
            <a:ext cx="785786" cy="2714644"/>
          </a:xfrm>
          <a:prstGeom prst="donut">
            <a:avLst/>
          </a:prstGeom>
          <a:gradFill flip="none" rotWithShape="1">
            <a:gsLst>
              <a:gs pos="0">
                <a:srgbClr val="600000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6000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Anillo"/>
          <p:cNvSpPr/>
          <p:nvPr/>
        </p:nvSpPr>
        <p:spPr>
          <a:xfrm>
            <a:off x="8643966" y="2143116"/>
            <a:ext cx="785786" cy="2714644"/>
          </a:xfrm>
          <a:prstGeom prst="donut">
            <a:avLst/>
          </a:prstGeom>
          <a:gradFill flip="none" rotWithShape="1">
            <a:gsLst>
              <a:gs pos="0">
                <a:srgbClr val="600000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6000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Rectángulo"/>
          <p:cNvSpPr/>
          <p:nvPr/>
        </p:nvSpPr>
        <p:spPr>
          <a:xfrm>
            <a:off x="-642974" y="-571528"/>
            <a:ext cx="10429948" cy="8072494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0" fill="hold">
                            <p:stCondLst>
                              <p:cond delay="5000"/>
                            </p:stCondLst>
                            <p:childTnLst>
                              <p:par>
                                <p:cTn id="23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6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0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4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8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2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6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0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4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8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2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6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0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4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5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8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9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2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3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6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7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0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1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4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5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8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9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2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3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6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7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2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6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8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0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2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4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6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8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0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2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4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6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8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0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2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olidFill>
            <a:srgbClr val="6C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cheescak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3 Onda"/>
          <p:cNvSpPr/>
          <p:nvPr/>
        </p:nvSpPr>
        <p:spPr>
          <a:xfrm flipV="1">
            <a:off x="2285984" y="0"/>
            <a:ext cx="2286016" cy="7143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40000" contrast="40000"/>
            </a:blip>
            <a:stretch>
              <a:fillRect/>
            </a:stretch>
          </a:blipFill>
          <a:ln w="3175">
            <a:solidFill>
              <a:srgbClr val="C18243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flipH="1" flipV="1">
            <a:off x="4572000" y="0"/>
            <a:ext cx="2357454" cy="7143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40000" contrast="40000"/>
            </a:blip>
            <a:stretch>
              <a:fillRect/>
            </a:stretch>
          </a:blipFill>
          <a:ln w="3175">
            <a:solidFill>
              <a:srgbClr val="C18243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flipV="1">
            <a:off x="2285984" y="642918"/>
            <a:ext cx="2286016" cy="7143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40000" contrast="40000"/>
            </a:blip>
            <a:stretch>
              <a:fillRect/>
            </a:stretch>
          </a:blipFill>
          <a:ln w="3175">
            <a:solidFill>
              <a:srgbClr val="C18243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flipH="1" flipV="1">
            <a:off x="4572000" y="642918"/>
            <a:ext cx="2357454" cy="7143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40000" contrast="40000"/>
            </a:blip>
            <a:stretch>
              <a:fillRect/>
            </a:stretch>
          </a:blipFill>
          <a:ln w="3175">
            <a:solidFill>
              <a:srgbClr val="C18243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flipV="1">
            <a:off x="2285984" y="1357322"/>
            <a:ext cx="2286016" cy="7143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40000" contrast="40000"/>
            </a:blip>
            <a:stretch>
              <a:fillRect/>
            </a:stretch>
          </a:blipFill>
          <a:ln w="3175">
            <a:solidFill>
              <a:srgbClr val="C18243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flipH="1" flipV="1">
            <a:off x="4572000" y="1357322"/>
            <a:ext cx="2357454" cy="7143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40000" contrast="40000"/>
            </a:blip>
            <a:stretch>
              <a:fillRect/>
            </a:stretch>
          </a:blipFill>
          <a:ln w="3175">
            <a:solidFill>
              <a:srgbClr val="C18243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flipV="1">
            <a:off x="2285984" y="2000240"/>
            <a:ext cx="2286016" cy="7143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40000" contrast="40000"/>
            </a:blip>
            <a:stretch>
              <a:fillRect/>
            </a:stretch>
          </a:blipFill>
          <a:ln w="3175">
            <a:solidFill>
              <a:srgbClr val="C18243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flipH="1" flipV="1">
            <a:off x="4572000" y="2000240"/>
            <a:ext cx="2357454" cy="7143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40000" contrast="40000"/>
            </a:blip>
            <a:stretch>
              <a:fillRect/>
            </a:stretch>
          </a:blipFill>
          <a:ln w="3175">
            <a:solidFill>
              <a:srgbClr val="C18243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flipV="1">
            <a:off x="2357422" y="2643206"/>
            <a:ext cx="2286016" cy="7143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40000" contrast="40000"/>
            </a:blip>
            <a:stretch>
              <a:fillRect/>
            </a:stretch>
          </a:blipFill>
          <a:ln w="3175">
            <a:solidFill>
              <a:srgbClr val="C18243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flipH="1" flipV="1">
            <a:off x="4643438" y="2643206"/>
            <a:ext cx="2357454" cy="7143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40000" contrast="40000"/>
            </a:blip>
            <a:stretch>
              <a:fillRect/>
            </a:stretch>
          </a:blipFill>
          <a:ln w="3175">
            <a:solidFill>
              <a:srgbClr val="C18243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flipV="1">
            <a:off x="2357422" y="3286124"/>
            <a:ext cx="2286016" cy="7143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40000" contrast="40000"/>
            </a:blip>
            <a:stretch>
              <a:fillRect/>
            </a:stretch>
          </a:blipFill>
          <a:ln w="3175">
            <a:solidFill>
              <a:srgbClr val="C18243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flipH="1" flipV="1">
            <a:off x="4643438" y="3286124"/>
            <a:ext cx="2357454" cy="7143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40000" contrast="40000"/>
            </a:blip>
            <a:stretch>
              <a:fillRect/>
            </a:stretch>
          </a:blipFill>
          <a:ln w="3175">
            <a:solidFill>
              <a:srgbClr val="C18243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flipV="1">
            <a:off x="2357422" y="4000528"/>
            <a:ext cx="2286016" cy="7143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40000" contrast="40000"/>
            </a:blip>
            <a:stretch>
              <a:fillRect/>
            </a:stretch>
          </a:blipFill>
          <a:ln w="3175">
            <a:solidFill>
              <a:srgbClr val="C18243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flipH="1" flipV="1">
            <a:off x="4643438" y="4000528"/>
            <a:ext cx="2357454" cy="7143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40000" contrast="40000"/>
            </a:blip>
            <a:stretch>
              <a:fillRect/>
            </a:stretch>
          </a:blipFill>
          <a:ln w="3175">
            <a:solidFill>
              <a:srgbClr val="C18243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flipV="1">
            <a:off x="2357422" y="4643446"/>
            <a:ext cx="2286016" cy="7143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40000" contrast="40000"/>
            </a:blip>
            <a:stretch>
              <a:fillRect/>
            </a:stretch>
          </a:blipFill>
          <a:ln w="3175">
            <a:solidFill>
              <a:srgbClr val="C18243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flipH="1" flipV="1">
            <a:off x="4643438" y="4643446"/>
            <a:ext cx="2357454" cy="7143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40000" contrast="40000"/>
            </a:blip>
            <a:stretch>
              <a:fillRect/>
            </a:stretch>
          </a:blipFill>
          <a:ln w="3175">
            <a:solidFill>
              <a:srgbClr val="C18243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flipV="1">
            <a:off x="2357422" y="5286412"/>
            <a:ext cx="2286016" cy="7143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40000" contrast="40000"/>
            </a:blip>
            <a:stretch>
              <a:fillRect/>
            </a:stretch>
          </a:blipFill>
          <a:ln w="3175">
            <a:solidFill>
              <a:srgbClr val="C18243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 flipH="1" flipV="1">
            <a:off x="4643438" y="5286412"/>
            <a:ext cx="2357454" cy="7143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40000" contrast="40000"/>
            </a:blip>
            <a:stretch>
              <a:fillRect/>
            </a:stretch>
          </a:blipFill>
          <a:ln w="3175">
            <a:solidFill>
              <a:srgbClr val="C18243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flipV="1">
            <a:off x="2357422" y="5929330"/>
            <a:ext cx="2286016" cy="7143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40000" contrast="40000"/>
            </a:blip>
            <a:stretch>
              <a:fillRect/>
            </a:stretch>
          </a:blipFill>
          <a:ln w="3175">
            <a:solidFill>
              <a:srgbClr val="C18243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 flipH="1" flipV="1">
            <a:off x="4643438" y="5929330"/>
            <a:ext cx="2357454" cy="7143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40000" contrast="40000"/>
            </a:blip>
            <a:stretch>
              <a:fillRect/>
            </a:stretch>
          </a:blipFill>
          <a:ln w="3175">
            <a:solidFill>
              <a:srgbClr val="C18243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-642974" y="-571528"/>
            <a:ext cx="10429948" cy="8072494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6000"/>
                            </p:stCondLst>
                            <p:childTnLst>
                              <p:par>
                                <p:cTn id="129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1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2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2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2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2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2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3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4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4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4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4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4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d2e9b9763129ebf9a4d87f123bbe7c5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3 Paralelogramo"/>
          <p:cNvSpPr/>
          <p:nvPr/>
        </p:nvSpPr>
        <p:spPr>
          <a:xfrm>
            <a:off x="3500430" y="0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29000">
                <a:srgbClr val="C00000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E2BC8A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 flipH="1">
            <a:off x="4572000" y="0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29000">
                <a:srgbClr val="C00000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E2BC8A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flipH="1">
            <a:off x="2500298" y="0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29000">
                <a:srgbClr val="C00000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E2BC8A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5643570" y="0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29000">
                <a:srgbClr val="C00000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E2BC8A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>
            <a:off x="1428728" y="0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29000">
                <a:srgbClr val="C00000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E2BC8A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 flipH="1">
            <a:off x="428596" y="0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29000">
                <a:srgbClr val="C00000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E2BC8A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flipH="1">
            <a:off x="6643702" y="0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29000">
                <a:srgbClr val="C00000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E2BC8A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7715272" y="0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29000">
                <a:srgbClr val="C00000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E2BC8A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>
            <a:off x="3500430" y="785794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29000">
                <a:srgbClr val="C00000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E2BC8A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 flipH="1">
            <a:off x="4572000" y="785794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29000">
                <a:srgbClr val="C00000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E2BC8A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flipH="1">
            <a:off x="2500298" y="785794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29000">
                <a:srgbClr val="C00000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E2BC8A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>
            <a:off x="5643570" y="785794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29000">
                <a:srgbClr val="C00000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E2BC8A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>
            <a:off x="1428728" y="785794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29000">
                <a:srgbClr val="C00000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E2BC8A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 flipH="1">
            <a:off x="428596" y="785794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29000">
                <a:srgbClr val="C00000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E2BC8A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flipH="1">
            <a:off x="6643702" y="785794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29000">
                <a:srgbClr val="C00000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E2BC8A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>
            <a:off x="7715272" y="785794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29000">
                <a:srgbClr val="C00000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E2BC8A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>
            <a:off x="3500430" y="1571636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29000">
                <a:srgbClr val="C00000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E2BC8A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 flipH="1">
            <a:off x="4572000" y="1571636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29000">
                <a:srgbClr val="C00000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E2BC8A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flipH="1">
            <a:off x="2500298" y="1571636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29000">
                <a:srgbClr val="C00000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E2BC8A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aralelogramo"/>
          <p:cNvSpPr/>
          <p:nvPr/>
        </p:nvSpPr>
        <p:spPr>
          <a:xfrm>
            <a:off x="5643570" y="1571636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29000">
                <a:srgbClr val="C00000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E2BC8A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Paralelogramo"/>
          <p:cNvSpPr/>
          <p:nvPr/>
        </p:nvSpPr>
        <p:spPr>
          <a:xfrm>
            <a:off x="1428728" y="1571636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29000">
                <a:srgbClr val="C00000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E2BC8A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Paralelogramo"/>
          <p:cNvSpPr/>
          <p:nvPr/>
        </p:nvSpPr>
        <p:spPr>
          <a:xfrm flipH="1">
            <a:off x="428596" y="1571636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29000">
                <a:srgbClr val="C00000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E2BC8A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Paralelogramo"/>
          <p:cNvSpPr/>
          <p:nvPr/>
        </p:nvSpPr>
        <p:spPr>
          <a:xfrm flipH="1">
            <a:off x="6643702" y="1571636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29000">
                <a:srgbClr val="C00000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E2BC8A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Paralelogramo"/>
          <p:cNvSpPr/>
          <p:nvPr/>
        </p:nvSpPr>
        <p:spPr>
          <a:xfrm>
            <a:off x="7715272" y="1571636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29000">
                <a:srgbClr val="C00000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E2BC8A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Paralelogramo"/>
          <p:cNvSpPr/>
          <p:nvPr/>
        </p:nvSpPr>
        <p:spPr>
          <a:xfrm>
            <a:off x="3500430" y="2357430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29000">
                <a:srgbClr val="C00000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E2BC8A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Paralelogramo"/>
          <p:cNvSpPr/>
          <p:nvPr/>
        </p:nvSpPr>
        <p:spPr>
          <a:xfrm flipH="1">
            <a:off x="4572000" y="2357430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29000">
                <a:srgbClr val="C00000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E2BC8A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Paralelogramo"/>
          <p:cNvSpPr/>
          <p:nvPr/>
        </p:nvSpPr>
        <p:spPr>
          <a:xfrm flipH="1">
            <a:off x="2500298" y="2357430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29000">
                <a:srgbClr val="C00000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E2BC8A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Paralelogramo"/>
          <p:cNvSpPr/>
          <p:nvPr/>
        </p:nvSpPr>
        <p:spPr>
          <a:xfrm>
            <a:off x="5643570" y="2357430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29000">
                <a:srgbClr val="C00000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E2BC8A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Paralelogramo"/>
          <p:cNvSpPr/>
          <p:nvPr/>
        </p:nvSpPr>
        <p:spPr>
          <a:xfrm>
            <a:off x="1428728" y="2357430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29000">
                <a:srgbClr val="C00000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E2BC8A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Paralelogramo"/>
          <p:cNvSpPr/>
          <p:nvPr/>
        </p:nvSpPr>
        <p:spPr>
          <a:xfrm flipH="1">
            <a:off x="428596" y="2357430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29000">
                <a:srgbClr val="C00000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E2BC8A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Paralelogramo"/>
          <p:cNvSpPr/>
          <p:nvPr/>
        </p:nvSpPr>
        <p:spPr>
          <a:xfrm flipH="1">
            <a:off x="6643702" y="2357430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29000">
                <a:srgbClr val="C00000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E2BC8A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Paralelogramo"/>
          <p:cNvSpPr/>
          <p:nvPr/>
        </p:nvSpPr>
        <p:spPr>
          <a:xfrm>
            <a:off x="7715272" y="2357430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29000">
                <a:srgbClr val="C00000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E2BC8A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Paralelogramo"/>
          <p:cNvSpPr/>
          <p:nvPr/>
        </p:nvSpPr>
        <p:spPr>
          <a:xfrm>
            <a:off x="3571868" y="3143272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29000">
                <a:srgbClr val="C00000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E2BC8A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Paralelogramo"/>
          <p:cNvSpPr/>
          <p:nvPr/>
        </p:nvSpPr>
        <p:spPr>
          <a:xfrm flipH="1">
            <a:off x="4643438" y="3143272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29000">
                <a:srgbClr val="C00000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E2BC8A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Paralelogramo"/>
          <p:cNvSpPr/>
          <p:nvPr/>
        </p:nvSpPr>
        <p:spPr>
          <a:xfrm flipH="1">
            <a:off x="2571736" y="3143272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29000">
                <a:srgbClr val="C00000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E2BC8A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Paralelogramo"/>
          <p:cNvSpPr/>
          <p:nvPr/>
        </p:nvSpPr>
        <p:spPr>
          <a:xfrm>
            <a:off x="5715008" y="3143272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29000">
                <a:srgbClr val="C00000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E2BC8A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Paralelogramo"/>
          <p:cNvSpPr/>
          <p:nvPr/>
        </p:nvSpPr>
        <p:spPr>
          <a:xfrm>
            <a:off x="1500166" y="3143272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29000">
                <a:srgbClr val="C00000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E2BC8A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Paralelogramo"/>
          <p:cNvSpPr/>
          <p:nvPr/>
        </p:nvSpPr>
        <p:spPr>
          <a:xfrm flipH="1">
            <a:off x="500034" y="3143272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29000">
                <a:srgbClr val="C00000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E2BC8A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Paralelogramo"/>
          <p:cNvSpPr/>
          <p:nvPr/>
        </p:nvSpPr>
        <p:spPr>
          <a:xfrm flipH="1">
            <a:off x="6715140" y="3143272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29000">
                <a:srgbClr val="C00000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E2BC8A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Paralelogramo"/>
          <p:cNvSpPr/>
          <p:nvPr/>
        </p:nvSpPr>
        <p:spPr>
          <a:xfrm>
            <a:off x="7786710" y="3143272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29000">
                <a:srgbClr val="C00000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E2BC8A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Paralelogramo"/>
          <p:cNvSpPr/>
          <p:nvPr/>
        </p:nvSpPr>
        <p:spPr>
          <a:xfrm>
            <a:off x="3571868" y="3929066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29000">
                <a:srgbClr val="C00000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E2BC8A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Paralelogramo"/>
          <p:cNvSpPr/>
          <p:nvPr/>
        </p:nvSpPr>
        <p:spPr>
          <a:xfrm flipH="1">
            <a:off x="4643438" y="3929066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29000">
                <a:srgbClr val="C00000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E2BC8A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Paralelogramo"/>
          <p:cNvSpPr/>
          <p:nvPr/>
        </p:nvSpPr>
        <p:spPr>
          <a:xfrm flipH="1">
            <a:off x="2571736" y="3929066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29000">
                <a:srgbClr val="C00000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E2BC8A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Paralelogramo"/>
          <p:cNvSpPr/>
          <p:nvPr/>
        </p:nvSpPr>
        <p:spPr>
          <a:xfrm>
            <a:off x="5715008" y="3929066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29000">
                <a:srgbClr val="C00000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E2BC8A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Paralelogramo"/>
          <p:cNvSpPr/>
          <p:nvPr/>
        </p:nvSpPr>
        <p:spPr>
          <a:xfrm>
            <a:off x="1500166" y="3929066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29000">
                <a:srgbClr val="C00000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E2BC8A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Paralelogramo"/>
          <p:cNvSpPr/>
          <p:nvPr/>
        </p:nvSpPr>
        <p:spPr>
          <a:xfrm flipH="1">
            <a:off x="500034" y="3929066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29000">
                <a:srgbClr val="C00000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E2BC8A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Paralelogramo"/>
          <p:cNvSpPr/>
          <p:nvPr/>
        </p:nvSpPr>
        <p:spPr>
          <a:xfrm flipH="1">
            <a:off x="6715140" y="3929066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29000">
                <a:srgbClr val="C00000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E2BC8A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Paralelogramo"/>
          <p:cNvSpPr/>
          <p:nvPr/>
        </p:nvSpPr>
        <p:spPr>
          <a:xfrm>
            <a:off x="7786710" y="3929066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29000">
                <a:srgbClr val="C00000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E2BC8A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Paralelogramo"/>
          <p:cNvSpPr/>
          <p:nvPr/>
        </p:nvSpPr>
        <p:spPr>
          <a:xfrm>
            <a:off x="3571868" y="4714908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29000">
                <a:srgbClr val="C00000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E2BC8A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Paralelogramo"/>
          <p:cNvSpPr/>
          <p:nvPr/>
        </p:nvSpPr>
        <p:spPr>
          <a:xfrm flipH="1">
            <a:off x="4643438" y="4714908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29000">
                <a:srgbClr val="C00000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E2BC8A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Paralelogramo"/>
          <p:cNvSpPr/>
          <p:nvPr/>
        </p:nvSpPr>
        <p:spPr>
          <a:xfrm flipH="1">
            <a:off x="2571736" y="4714908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29000">
                <a:srgbClr val="C00000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E2BC8A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Paralelogramo"/>
          <p:cNvSpPr/>
          <p:nvPr/>
        </p:nvSpPr>
        <p:spPr>
          <a:xfrm>
            <a:off x="5715008" y="4714908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29000">
                <a:srgbClr val="C00000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E2BC8A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Paralelogramo"/>
          <p:cNvSpPr/>
          <p:nvPr/>
        </p:nvSpPr>
        <p:spPr>
          <a:xfrm>
            <a:off x="1500166" y="4714908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29000">
                <a:srgbClr val="C00000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E2BC8A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Paralelogramo"/>
          <p:cNvSpPr/>
          <p:nvPr/>
        </p:nvSpPr>
        <p:spPr>
          <a:xfrm flipH="1">
            <a:off x="500034" y="4714908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29000">
                <a:srgbClr val="C00000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E2BC8A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Paralelogramo"/>
          <p:cNvSpPr/>
          <p:nvPr/>
        </p:nvSpPr>
        <p:spPr>
          <a:xfrm flipH="1">
            <a:off x="6715140" y="4714908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29000">
                <a:srgbClr val="C00000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E2BC8A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Paralelogramo"/>
          <p:cNvSpPr/>
          <p:nvPr/>
        </p:nvSpPr>
        <p:spPr>
          <a:xfrm>
            <a:off x="7786710" y="4714908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29000">
                <a:srgbClr val="C00000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E2BC8A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Paralelogramo"/>
          <p:cNvSpPr/>
          <p:nvPr/>
        </p:nvSpPr>
        <p:spPr>
          <a:xfrm>
            <a:off x="3571868" y="5500702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29000">
                <a:srgbClr val="C00000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E2BC8A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Paralelogramo"/>
          <p:cNvSpPr/>
          <p:nvPr/>
        </p:nvSpPr>
        <p:spPr>
          <a:xfrm flipH="1">
            <a:off x="4643438" y="5500702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29000">
                <a:srgbClr val="C00000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E2BC8A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Paralelogramo"/>
          <p:cNvSpPr/>
          <p:nvPr/>
        </p:nvSpPr>
        <p:spPr>
          <a:xfrm flipH="1">
            <a:off x="2571736" y="5500702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29000">
                <a:srgbClr val="C00000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E2BC8A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Paralelogramo"/>
          <p:cNvSpPr/>
          <p:nvPr/>
        </p:nvSpPr>
        <p:spPr>
          <a:xfrm>
            <a:off x="5715008" y="5500702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29000">
                <a:srgbClr val="C00000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E2BC8A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Paralelogramo"/>
          <p:cNvSpPr/>
          <p:nvPr/>
        </p:nvSpPr>
        <p:spPr>
          <a:xfrm>
            <a:off x="1500166" y="5500702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29000">
                <a:srgbClr val="C00000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E2BC8A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Paralelogramo"/>
          <p:cNvSpPr/>
          <p:nvPr/>
        </p:nvSpPr>
        <p:spPr>
          <a:xfrm flipH="1">
            <a:off x="500034" y="5500702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29000">
                <a:srgbClr val="C00000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E2BC8A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Paralelogramo"/>
          <p:cNvSpPr/>
          <p:nvPr/>
        </p:nvSpPr>
        <p:spPr>
          <a:xfrm flipH="1">
            <a:off x="6715140" y="5500702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29000">
                <a:srgbClr val="C00000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E2BC8A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Paralelogramo"/>
          <p:cNvSpPr/>
          <p:nvPr/>
        </p:nvSpPr>
        <p:spPr>
          <a:xfrm>
            <a:off x="7786710" y="5500702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29000">
                <a:srgbClr val="C00000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E2BC8A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>
            <a:off x="-642974" y="-571528"/>
            <a:ext cx="10429948" cy="8072494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9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1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3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5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7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9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1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3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5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7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9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3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5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7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9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1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2" fill="hold">
                            <p:stCondLst>
                              <p:cond delay="3000"/>
                            </p:stCondLst>
                            <p:childTnLst>
                              <p:par>
                                <p:cTn id="393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4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5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8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9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2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6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6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0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1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4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5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8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9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8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2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3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6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7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0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1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4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5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8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9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2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3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2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3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6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7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0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1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4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5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4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5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8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9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2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3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6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7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0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1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4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5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8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9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2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3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6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7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0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1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4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5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8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9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2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3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7" grpId="0" animBg="1"/>
      <p:bldP spid="57" grpId="1" animBg="1"/>
      <p:bldP spid="57" grpId="2" animBg="1"/>
      <p:bldP spid="57" grpId="3" animBg="1"/>
      <p:bldP spid="58" grpId="0" animBg="1"/>
      <p:bldP spid="58" grpId="1" animBg="1"/>
      <p:bldP spid="58" grpId="2" animBg="1"/>
      <p:bldP spid="58" grpId="3" animBg="1"/>
      <p:bldP spid="59" grpId="0" animBg="1"/>
      <p:bldP spid="59" grpId="1" animBg="1"/>
      <p:bldP spid="59" grpId="2" animBg="1"/>
      <p:bldP spid="59" grpId="3" animBg="1"/>
      <p:bldP spid="60" grpId="0" animBg="1"/>
      <p:bldP spid="60" grpId="1" animBg="1"/>
      <p:bldP spid="60" grpId="2" animBg="1"/>
      <p:bldP spid="60" grpId="3" animBg="1"/>
      <p:bldP spid="61" grpId="0" animBg="1"/>
      <p:bldP spid="61" grpId="1" animBg="1"/>
      <p:bldP spid="61" grpId="2" animBg="1"/>
      <p:bldP spid="61" grpId="3" animBg="1"/>
      <p:bldP spid="62" grpId="0" animBg="1"/>
      <p:bldP spid="62" grpId="1" animBg="1"/>
      <p:bldP spid="62" grpId="2" animBg="1"/>
      <p:bldP spid="62" grpId="3" animBg="1"/>
      <p:bldP spid="63" grpId="0" animBg="1"/>
      <p:bldP spid="63" grpId="1" animBg="1"/>
      <p:bldP spid="63" grpId="2" animBg="1"/>
      <p:bldP spid="63" grpId="3" animBg="1"/>
      <p:bldP spid="64" grpId="0" animBg="1"/>
      <p:bldP spid="64" grpId="1" animBg="1"/>
      <p:bldP spid="64" grpId="2" animBg="1"/>
      <p:bldP spid="64" grpId="3" animBg="1"/>
      <p:bldP spid="65" grpId="0" animBg="1"/>
      <p:bldP spid="65" grpId="1" animBg="1"/>
      <p:bldP spid="65" grpId="2" animBg="1"/>
      <p:bldP spid="65" grpId="3" animBg="1"/>
      <p:bldP spid="66" grpId="0" animBg="1"/>
      <p:bldP spid="66" grpId="1" animBg="1"/>
      <p:bldP spid="66" grpId="2" animBg="1"/>
      <p:bldP spid="66" grpId="3" animBg="1"/>
      <p:bldP spid="67" grpId="0" animBg="1"/>
      <p:bldP spid="67" grpId="1" animBg="1"/>
      <p:bldP spid="67" grpId="2" animBg="1"/>
      <p:bldP spid="67" grpId="3" animBg="1"/>
      <p:bldP spid="68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olidFill>
            <a:srgbClr val="6C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deser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4" name="3 Luna"/>
          <p:cNvSpPr/>
          <p:nvPr/>
        </p:nvSpPr>
        <p:spPr>
          <a:xfrm rot="12938070">
            <a:off x="540017" y="1771209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9194214">
            <a:off x="433956" y="3227267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778328">
            <a:off x="7791668" y="3149983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9595986">
            <a:off x="7747003" y="1709219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778328">
            <a:off x="7114462" y="3149982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9595986">
            <a:off x="7069797" y="1709218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2938070">
            <a:off x="1182925" y="1771210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9194214">
            <a:off x="1076864" y="3227268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2938070">
            <a:off x="1754429" y="1771210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9194214">
            <a:off x="1648368" y="3227268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778328">
            <a:off x="6542958" y="3149983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9595986">
            <a:off x="6498293" y="1709219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12938070">
            <a:off x="2325967" y="1771207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9194214">
            <a:off x="2219906" y="3227265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12938070">
            <a:off x="2968875" y="1771208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rot="9194214">
            <a:off x="2862814" y="3227266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rot="12938070">
            <a:off x="3540379" y="1771208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rot="9194214">
            <a:off x="3434318" y="3227266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rot="1778328">
            <a:off x="6042893" y="3149984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 rot="19595986">
            <a:off x="5998228" y="1709220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rot="1778328">
            <a:off x="5490671" y="3149982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 rot="19595986">
            <a:off x="5463898" y="1709219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 rot="1778328">
            <a:off x="4919168" y="3149982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una"/>
          <p:cNvSpPr/>
          <p:nvPr/>
        </p:nvSpPr>
        <p:spPr>
          <a:xfrm rot="19595986">
            <a:off x="5035270" y="1709219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-642974" y="-571528"/>
            <a:ext cx="10429948" cy="8072494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gradFill flip="none" rotWithShape="1">
            <a:gsLst>
              <a:gs pos="0">
                <a:srgbClr val="6C000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cheesecak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3 Anillo"/>
          <p:cNvSpPr/>
          <p:nvPr/>
        </p:nvSpPr>
        <p:spPr>
          <a:xfrm>
            <a:off x="2571736" y="0"/>
            <a:ext cx="4071966" cy="714356"/>
          </a:xfrm>
          <a:prstGeom prst="donut">
            <a:avLst>
              <a:gd name="adj" fmla="val 15447"/>
            </a:avLst>
          </a:prstGeom>
          <a:solidFill>
            <a:srgbClr val="C00000"/>
          </a:soli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2571736" y="214290"/>
            <a:ext cx="4071966" cy="714356"/>
          </a:xfrm>
          <a:prstGeom prst="donut">
            <a:avLst>
              <a:gd name="adj" fmla="val 15447"/>
            </a:avLst>
          </a:prstGeom>
          <a:solidFill>
            <a:srgbClr val="C00000"/>
          </a:soli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2571736" y="500042"/>
            <a:ext cx="4071966" cy="714356"/>
          </a:xfrm>
          <a:prstGeom prst="donut">
            <a:avLst>
              <a:gd name="adj" fmla="val 15447"/>
            </a:avLst>
          </a:prstGeom>
          <a:solidFill>
            <a:srgbClr val="C00000"/>
          </a:soli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571736" y="714356"/>
            <a:ext cx="4071966" cy="714356"/>
          </a:xfrm>
          <a:prstGeom prst="donut">
            <a:avLst>
              <a:gd name="adj" fmla="val 15447"/>
            </a:avLst>
          </a:prstGeom>
          <a:solidFill>
            <a:srgbClr val="C00000"/>
          </a:soli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571736" y="928670"/>
            <a:ext cx="4071966" cy="714356"/>
          </a:xfrm>
          <a:prstGeom prst="donut">
            <a:avLst>
              <a:gd name="adj" fmla="val 15447"/>
            </a:avLst>
          </a:prstGeom>
          <a:solidFill>
            <a:srgbClr val="C00000"/>
          </a:soli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571736" y="1214422"/>
            <a:ext cx="4071966" cy="714356"/>
          </a:xfrm>
          <a:prstGeom prst="donut">
            <a:avLst>
              <a:gd name="adj" fmla="val 15447"/>
            </a:avLst>
          </a:prstGeom>
          <a:solidFill>
            <a:srgbClr val="C00000"/>
          </a:soli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571736" y="1428736"/>
            <a:ext cx="4071966" cy="714356"/>
          </a:xfrm>
          <a:prstGeom prst="donut">
            <a:avLst>
              <a:gd name="adj" fmla="val 15447"/>
            </a:avLst>
          </a:prstGeom>
          <a:solidFill>
            <a:srgbClr val="C00000"/>
          </a:soli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571736" y="1714488"/>
            <a:ext cx="4071966" cy="714356"/>
          </a:xfrm>
          <a:prstGeom prst="donut">
            <a:avLst>
              <a:gd name="adj" fmla="val 15447"/>
            </a:avLst>
          </a:prstGeom>
          <a:solidFill>
            <a:srgbClr val="C00000"/>
          </a:soli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2571736" y="2000240"/>
            <a:ext cx="4071966" cy="714356"/>
          </a:xfrm>
          <a:prstGeom prst="donut">
            <a:avLst>
              <a:gd name="adj" fmla="val 15447"/>
            </a:avLst>
          </a:prstGeom>
          <a:solidFill>
            <a:srgbClr val="C00000"/>
          </a:soli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2571736" y="2285992"/>
            <a:ext cx="4071966" cy="714356"/>
          </a:xfrm>
          <a:prstGeom prst="donut">
            <a:avLst>
              <a:gd name="adj" fmla="val 15447"/>
            </a:avLst>
          </a:prstGeom>
          <a:solidFill>
            <a:srgbClr val="C00000"/>
          </a:soli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2571736" y="2571744"/>
            <a:ext cx="4071966" cy="714356"/>
          </a:xfrm>
          <a:prstGeom prst="donut">
            <a:avLst>
              <a:gd name="adj" fmla="val 15447"/>
            </a:avLst>
          </a:prstGeom>
          <a:solidFill>
            <a:srgbClr val="C00000"/>
          </a:soli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2571736" y="2786058"/>
            <a:ext cx="4071966" cy="714356"/>
          </a:xfrm>
          <a:prstGeom prst="donut">
            <a:avLst>
              <a:gd name="adj" fmla="val 15447"/>
            </a:avLst>
          </a:prstGeom>
          <a:solidFill>
            <a:srgbClr val="C00000"/>
          </a:soli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2571736" y="3000372"/>
            <a:ext cx="4071966" cy="714356"/>
          </a:xfrm>
          <a:prstGeom prst="donut">
            <a:avLst>
              <a:gd name="adj" fmla="val 15447"/>
            </a:avLst>
          </a:prstGeom>
          <a:solidFill>
            <a:srgbClr val="C00000"/>
          </a:soli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2571736" y="3143272"/>
            <a:ext cx="4071966" cy="714356"/>
          </a:xfrm>
          <a:prstGeom prst="donut">
            <a:avLst>
              <a:gd name="adj" fmla="val 15447"/>
            </a:avLst>
          </a:prstGeom>
          <a:solidFill>
            <a:srgbClr val="C00000"/>
          </a:soli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2571736" y="3357562"/>
            <a:ext cx="4071966" cy="714356"/>
          </a:xfrm>
          <a:prstGeom prst="donut">
            <a:avLst>
              <a:gd name="adj" fmla="val 15447"/>
            </a:avLst>
          </a:prstGeom>
          <a:solidFill>
            <a:srgbClr val="C00000"/>
          </a:soli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2571736" y="3643314"/>
            <a:ext cx="4071966" cy="714356"/>
          </a:xfrm>
          <a:prstGeom prst="donut">
            <a:avLst>
              <a:gd name="adj" fmla="val 15447"/>
            </a:avLst>
          </a:prstGeom>
          <a:solidFill>
            <a:srgbClr val="C00000"/>
          </a:soli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2571736" y="3857628"/>
            <a:ext cx="4071966" cy="714356"/>
          </a:xfrm>
          <a:prstGeom prst="donut">
            <a:avLst>
              <a:gd name="adj" fmla="val 15447"/>
            </a:avLst>
          </a:prstGeom>
          <a:solidFill>
            <a:srgbClr val="C00000"/>
          </a:soli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2571736" y="4071942"/>
            <a:ext cx="4071966" cy="714356"/>
          </a:xfrm>
          <a:prstGeom prst="donut">
            <a:avLst>
              <a:gd name="adj" fmla="val 15447"/>
            </a:avLst>
          </a:prstGeom>
          <a:solidFill>
            <a:srgbClr val="C00000"/>
          </a:soli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2571736" y="4357694"/>
            <a:ext cx="4071966" cy="714356"/>
          </a:xfrm>
          <a:prstGeom prst="donut">
            <a:avLst>
              <a:gd name="adj" fmla="val 15447"/>
            </a:avLst>
          </a:prstGeom>
          <a:solidFill>
            <a:srgbClr val="C00000"/>
          </a:soli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2571736" y="4572008"/>
            <a:ext cx="4071966" cy="714356"/>
          </a:xfrm>
          <a:prstGeom prst="donut">
            <a:avLst>
              <a:gd name="adj" fmla="val 15447"/>
            </a:avLst>
          </a:prstGeom>
          <a:solidFill>
            <a:srgbClr val="C00000"/>
          </a:soli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2571736" y="4857760"/>
            <a:ext cx="4071966" cy="714356"/>
          </a:xfrm>
          <a:prstGeom prst="donut">
            <a:avLst>
              <a:gd name="adj" fmla="val 15447"/>
            </a:avLst>
          </a:prstGeom>
          <a:solidFill>
            <a:srgbClr val="C00000"/>
          </a:soli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2571736" y="5143512"/>
            <a:ext cx="4071966" cy="714356"/>
          </a:xfrm>
          <a:prstGeom prst="donut">
            <a:avLst>
              <a:gd name="adj" fmla="val 15447"/>
            </a:avLst>
          </a:prstGeom>
          <a:solidFill>
            <a:srgbClr val="C00000"/>
          </a:soli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2571736" y="5429264"/>
            <a:ext cx="4071966" cy="714356"/>
          </a:xfrm>
          <a:prstGeom prst="donut">
            <a:avLst>
              <a:gd name="adj" fmla="val 15447"/>
            </a:avLst>
          </a:prstGeom>
          <a:solidFill>
            <a:srgbClr val="C00000"/>
          </a:soli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2571736" y="5715016"/>
            <a:ext cx="4071966" cy="714356"/>
          </a:xfrm>
          <a:prstGeom prst="donut">
            <a:avLst>
              <a:gd name="adj" fmla="val 15447"/>
            </a:avLst>
          </a:prstGeom>
          <a:solidFill>
            <a:srgbClr val="C00000"/>
          </a:soli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2571736" y="5929330"/>
            <a:ext cx="4071966" cy="714356"/>
          </a:xfrm>
          <a:prstGeom prst="donut">
            <a:avLst>
              <a:gd name="adj" fmla="val 15447"/>
            </a:avLst>
          </a:prstGeom>
          <a:solidFill>
            <a:srgbClr val="C00000"/>
          </a:soli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2571736" y="6143644"/>
            <a:ext cx="4071966" cy="714356"/>
          </a:xfrm>
          <a:prstGeom prst="donut">
            <a:avLst>
              <a:gd name="adj" fmla="val 15447"/>
            </a:avLst>
          </a:prstGeom>
          <a:solidFill>
            <a:srgbClr val="C00000"/>
          </a:soli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Rectángulo"/>
          <p:cNvSpPr/>
          <p:nvPr/>
        </p:nvSpPr>
        <p:spPr>
          <a:xfrm>
            <a:off x="-642974" y="-571528"/>
            <a:ext cx="10429948" cy="8072494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9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3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5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7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9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ddad87d645208864e030eb322d80ba0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3 Onda"/>
          <p:cNvSpPr/>
          <p:nvPr/>
        </p:nvSpPr>
        <p:spPr>
          <a:xfrm rot="16200000">
            <a:off x="3357542" y="357202"/>
            <a:ext cx="1928826" cy="5000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3000">
                <a:srgbClr val="C00000">
                  <a:alpha val="96000"/>
                </a:srgb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rot="16200000" flipV="1">
            <a:off x="3857632" y="357178"/>
            <a:ext cx="1928826" cy="5000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3000">
                <a:srgbClr val="C00000">
                  <a:alpha val="96000"/>
                </a:srgb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16200000">
            <a:off x="3357542" y="1928814"/>
            <a:ext cx="1928826" cy="5000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3000">
                <a:srgbClr val="C00000">
                  <a:alpha val="96000"/>
                </a:srgb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16200000" flipV="1">
            <a:off x="3857632" y="1928790"/>
            <a:ext cx="1928826" cy="5000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3000">
                <a:srgbClr val="C00000">
                  <a:alpha val="96000"/>
                </a:srgb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16200000">
            <a:off x="3357542" y="3500474"/>
            <a:ext cx="1928826" cy="5000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3000">
                <a:srgbClr val="C00000">
                  <a:alpha val="96000"/>
                </a:srgb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16200000" flipV="1">
            <a:off x="3857632" y="3500450"/>
            <a:ext cx="1928826" cy="5000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3000">
                <a:srgbClr val="C00000">
                  <a:alpha val="96000"/>
                </a:srgb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16200000">
            <a:off x="3357542" y="5072086"/>
            <a:ext cx="1928826" cy="5000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3000">
                <a:srgbClr val="C00000">
                  <a:alpha val="96000"/>
                </a:srgb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16200000" flipV="1">
            <a:off x="3857632" y="5072062"/>
            <a:ext cx="1928826" cy="5000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3000">
                <a:srgbClr val="C00000">
                  <a:alpha val="96000"/>
                </a:srgb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16200000">
            <a:off x="-357234" y="357202"/>
            <a:ext cx="1928826" cy="5000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3000">
                <a:srgbClr val="C00000">
                  <a:alpha val="96000"/>
                </a:srgb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16200000" flipV="1">
            <a:off x="142856" y="357178"/>
            <a:ext cx="1928826" cy="5000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3000">
                <a:srgbClr val="C00000">
                  <a:alpha val="96000"/>
                </a:srgb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16200000">
            <a:off x="-357234" y="1928814"/>
            <a:ext cx="1928826" cy="5000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3000">
                <a:srgbClr val="C00000">
                  <a:alpha val="96000"/>
                </a:srgb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16200000" flipV="1">
            <a:off x="142856" y="1928790"/>
            <a:ext cx="1928826" cy="5000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3000">
                <a:srgbClr val="C00000">
                  <a:alpha val="96000"/>
                </a:srgb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16200000">
            <a:off x="-357234" y="3500474"/>
            <a:ext cx="1928826" cy="5000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3000">
                <a:srgbClr val="C00000">
                  <a:alpha val="96000"/>
                </a:srgb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16200000" flipV="1">
            <a:off x="142856" y="3500450"/>
            <a:ext cx="1928826" cy="5000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3000">
                <a:srgbClr val="C00000">
                  <a:alpha val="96000"/>
                </a:srgb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16200000">
            <a:off x="-357234" y="5072086"/>
            <a:ext cx="1928826" cy="5000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3000">
                <a:srgbClr val="C00000">
                  <a:alpha val="96000"/>
                </a:srgb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rot="16200000" flipV="1">
            <a:off x="142856" y="5072062"/>
            <a:ext cx="1928826" cy="5000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3000">
                <a:srgbClr val="C00000">
                  <a:alpha val="96000"/>
                </a:srgb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rot="16200000">
            <a:off x="1500154" y="357202"/>
            <a:ext cx="1928826" cy="5000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3000">
                <a:srgbClr val="C00000">
                  <a:alpha val="96000"/>
                </a:srgb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 rot="16200000" flipV="1">
            <a:off x="2000244" y="357178"/>
            <a:ext cx="1928826" cy="5000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3000">
                <a:srgbClr val="C00000">
                  <a:alpha val="96000"/>
                </a:srgb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rot="16200000">
            <a:off x="1500154" y="1928814"/>
            <a:ext cx="1928826" cy="5000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3000">
                <a:srgbClr val="C00000">
                  <a:alpha val="96000"/>
                </a:srgb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 rot="16200000" flipV="1">
            <a:off x="2000244" y="1928790"/>
            <a:ext cx="1928826" cy="5000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3000">
                <a:srgbClr val="C00000">
                  <a:alpha val="96000"/>
                </a:srgb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 rot="16200000">
            <a:off x="1500154" y="3500474"/>
            <a:ext cx="1928826" cy="5000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3000">
                <a:srgbClr val="C00000">
                  <a:alpha val="96000"/>
                </a:srgb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Onda"/>
          <p:cNvSpPr/>
          <p:nvPr/>
        </p:nvSpPr>
        <p:spPr>
          <a:xfrm rot="16200000" flipV="1">
            <a:off x="2000244" y="3500450"/>
            <a:ext cx="1928826" cy="5000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3000">
                <a:srgbClr val="C00000">
                  <a:alpha val="96000"/>
                </a:srgb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Onda"/>
          <p:cNvSpPr/>
          <p:nvPr/>
        </p:nvSpPr>
        <p:spPr>
          <a:xfrm rot="16200000">
            <a:off x="1500154" y="5072086"/>
            <a:ext cx="1928826" cy="5000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3000">
                <a:srgbClr val="C00000">
                  <a:alpha val="96000"/>
                </a:srgb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Onda"/>
          <p:cNvSpPr/>
          <p:nvPr/>
        </p:nvSpPr>
        <p:spPr>
          <a:xfrm rot="16200000" flipV="1">
            <a:off x="2000244" y="5072062"/>
            <a:ext cx="1928826" cy="5000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3000">
                <a:srgbClr val="C00000">
                  <a:alpha val="96000"/>
                </a:srgb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Onda"/>
          <p:cNvSpPr/>
          <p:nvPr/>
        </p:nvSpPr>
        <p:spPr>
          <a:xfrm rot="16200000">
            <a:off x="7143756" y="357202"/>
            <a:ext cx="1928826" cy="5000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3000">
                <a:srgbClr val="C00000">
                  <a:alpha val="96000"/>
                </a:srgb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Onda"/>
          <p:cNvSpPr/>
          <p:nvPr/>
        </p:nvSpPr>
        <p:spPr>
          <a:xfrm rot="16200000" flipV="1">
            <a:off x="7643846" y="357178"/>
            <a:ext cx="1928826" cy="5000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3000">
                <a:srgbClr val="C00000">
                  <a:alpha val="96000"/>
                </a:srgb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Onda"/>
          <p:cNvSpPr/>
          <p:nvPr/>
        </p:nvSpPr>
        <p:spPr>
          <a:xfrm rot="16200000">
            <a:off x="7143756" y="1928814"/>
            <a:ext cx="1928826" cy="5000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3000">
                <a:srgbClr val="C00000">
                  <a:alpha val="96000"/>
                </a:srgb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Onda"/>
          <p:cNvSpPr/>
          <p:nvPr/>
        </p:nvSpPr>
        <p:spPr>
          <a:xfrm rot="16200000" flipV="1">
            <a:off x="7643846" y="1928790"/>
            <a:ext cx="1928826" cy="5000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3000">
                <a:srgbClr val="C00000">
                  <a:alpha val="96000"/>
                </a:srgb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Onda"/>
          <p:cNvSpPr/>
          <p:nvPr/>
        </p:nvSpPr>
        <p:spPr>
          <a:xfrm rot="16200000">
            <a:off x="7143756" y="3500474"/>
            <a:ext cx="1928826" cy="5000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3000">
                <a:srgbClr val="C00000">
                  <a:alpha val="96000"/>
                </a:srgb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Onda"/>
          <p:cNvSpPr/>
          <p:nvPr/>
        </p:nvSpPr>
        <p:spPr>
          <a:xfrm rot="16200000" flipV="1">
            <a:off x="7643846" y="3500450"/>
            <a:ext cx="1928826" cy="5000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3000">
                <a:srgbClr val="C00000">
                  <a:alpha val="96000"/>
                </a:srgb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Onda"/>
          <p:cNvSpPr/>
          <p:nvPr/>
        </p:nvSpPr>
        <p:spPr>
          <a:xfrm rot="16200000">
            <a:off x="7143756" y="5072086"/>
            <a:ext cx="1928826" cy="5000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3000">
                <a:srgbClr val="C00000">
                  <a:alpha val="96000"/>
                </a:srgb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Onda"/>
          <p:cNvSpPr/>
          <p:nvPr/>
        </p:nvSpPr>
        <p:spPr>
          <a:xfrm rot="16200000" flipV="1">
            <a:off x="7643846" y="5072062"/>
            <a:ext cx="1928826" cy="5000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3000">
                <a:srgbClr val="C00000">
                  <a:alpha val="96000"/>
                </a:srgb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Onda"/>
          <p:cNvSpPr/>
          <p:nvPr/>
        </p:nvSpPr>
        <p:spPr>
          <a:xfrm rot="16200000">
            <a:off x="5357806" y="357202"/>
            <a:ext cx="1928826" cy="5000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3000">
                <a:srgbClr val="C00000">
                  <a:alpha val="96000"/>
                </a:srgb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Onda"/>
          <p:cNvSpPr/>
          <p:nvPr/>
        </p:nvSpPr>
        <p:spPr>
          <a:xfrm rot="16200000" flipV="1">
            <a:off x="5857896" y="357178"/>
            <a:ext cx="1928826" cy="5000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3000">
                <a:srgbClr val="C00000">
                  <a:alpha val="96000"/>
                </a:srgb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Onda"/>
          <p:cNvSpPr/>
          <p:nvPr/>
        </p:nvSpPr>
        <p:spPr>
          <a:xfrm rot="16200000">
            <a:off x="5357806" y="1928814"/>
            <a:ext cx="1928826" cy="5000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3000">
                <a:srgbClr val="C00000">
                  <a:alpha val="96000"/>
                </a:srgb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Onda"/>
          <p:cNvSpPr/>
          <p:nvPr/>
        </p:nvSpPr>
        <p:spPr>
          <a:xfrm rot="16200000" flipV="1">
            <a:off x="5857896" y="1928790"/>
            <a:ext cx="1928826" cy="5000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3000">
                <a:srgbClr val="C00000">
                  <a:alpha val="96000"/>
                </a:srgb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Onda"/>
          <p:cNvSpPr/>
          <p:nvPr/>
        </p:nvSpPr>
        <p:spPr>
          <a:xfrm rot="16200000">
            <a:off x="5357806" y="3500474"/>
            <a:ext cx="1928826" cy="5000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3000">
                <a:srgbClr val="C00000">
                  <a:alpha val="96000"/>
                </a:srgb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Onda"/>
          <p:cNvSpPr/>
          <p:nvPr/>
        </p:nvSpPr>
        <p:spPr>
          <a:xfrm rot="16200000" flipV="1">
            <a:off x="5857896" y="3500450"/>
            <a:ext cx="1928826" cy="5000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3000">
                <a:srgbClr val="C00000">
                  <a:alpha val="96000"/>
                </a:srgb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Onda"/>
          <p:cNvSpPr/>
          <p:nvPr/>
        </p:nvSpPr>
        <p:spPr>
          <a:xfrm rot="16200000">
            <a:off x="5357806" y="5072086"/>
            <a:ext cx="1928826" cy="5000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3000">
                <a:srgbClr val="C00000">
                  <a:alpha val="96000"/>
                </a:srgb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Onda"/>
          <p:cNvSpPr/>
          <p:nvPr/>
        </p:nvSpPr>
        <p:spPr>
          <a:xfrm rot="16200000" flipV="1">
            <a:off x="5857896" y="5072062"/>
            <a:ext cx="1928826" cy="5000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3000">
                <a:srgbClr val="C00000">
                  <a:alpha val="96000"/>
                </a:srgb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-642974" y="-571528"/>
            <a:ext cx="10429948" cy="8072494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8" fill="hold">
                            <p:stCondLst>
                              <p:cond delay="5000"/>
                            </p:stCondLst>
                            <p:childTnLst>
                              <p:par>
                                <p:cTn id="24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2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6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8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8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0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2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4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6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8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0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2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4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6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8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0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2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4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6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8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gradFill flip="none" rotWithShape="1">
            <a:gsLst>
              <a:gs pos="0">
                <a:srgbClr val="C00000"/>
              </a:gs>
              <a:gs pos="50000">
                <a:srgbClr val="654321">
                  <a:shade val="67500"/>
                  <a:satMod val="115000"/>
                </a:srgbClr>
              </a:gs>
              <a:gs pos="100000">
                <a:srgbClr val="654321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f37eeaae5862ee88649fedbaf7ce310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sp>
        <p:nvSpPr>
          <p:cNvPr id="4" name="3 Lágrima"/>
          <p:cNvSpPr/>
          <p:nvPr/>
        </p:nvSpPr>
        <p:spPr>
          <a:xfrm rot="20903838">
            <a:off x="7817979" y="76559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20860058">
            <a:off x="7492762" y="732089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21020385">
            <a:off x="7065303" y="1304775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0903838">
            <a:off x="6719445" y="1862485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20676747">
            <a:off x="6382679" y="2669023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20708070">
            <a:off x="6065170" y="3422643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20678371">
            <a:off x="5739599" y="4026203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20827137">
            <a:off x="5369271" y="4655812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20777456">
            <a:off x="5088012" y="5231876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20413692">
            <a:off x="4817375" y="5915074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20600761">
            <a:off x="4603062" y="6438392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7514989">
            <a:off x="766894" y="129715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7514989">
            <a:off x="1052645" y="772633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7514989">
            <a:off x="1338399" y="1487014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17514989">
            <a:off x="1624147" y="2058541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17514989">
            <a:off x="1909898" y="2701459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17514989">
            <a:off x="2195652" y="3415840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 rot="17514989">
            <a:off x="2552846" y="4058804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ágrima"/>
          <p:cNvSpPr/>
          <p:nvPr/>
        </p:nvSpPr>
        <p:spPr>
          <a:xfrm rot="17514989">
            <a:off x="2838597" y="4701722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ágrima"/>
          <p:cNvSpPr/>
          <p:nvPr/>
        </p:nvSpPr>
        <p:spPr>
          <a:xfrm rot="17514989">
            <a:off x="3124351" y="5416103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ágrima"/>
          <p:cNvSpPr/>
          <p:nvPr/>
        </p:nvSpPr>
        <p:spPr>
          <a:xfrm rot="17514989">
            <a:off x="3410099" y="5987630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ágrima"/>
          <p:cNvSpPr/>
          <p:nvPr/>
        </p:nvSpPr>
        <p:spPr>
          <a:xfrm rot="17514989">
            <a:off x="3695852" y="6438392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ágrima"/>
          <p:cNvSpPr/>
          <p:nvPr/>
        </p:nvSpPr>
        <p:spPr>
          <a:xfrm rot="17514989">
            <a:off x="123982" y="2107823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ágrima"/>
          <p:cNvSpPr/>
          <p:nvPr/>
        </p:nvSpPr>
        <p:spPr>
          <a:xfrm rot="17514989">
            <a:off x="409733" y="2750741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ágrima"/>
          <p:cNvSpPr/>
          <p:nvPr/>
        </p:nvSpPr>
        <p:spPr>
          <a:xfrm rot="17514989">
            <a:off x="695487" y="3465122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ágrima"/>
          <p:cNvSpPr/>
          <p:nvPr/>
        </p:nvSpPr>
        <p:spPr>
          <a:xfrm rot="17514989">
            <a:off x="981235" y="4036649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ágrima"/>
          <p:cNvSpPr/>
          <p:nvPr/>
        </p:nvSpPr>
        <p:spPr>
          <a:xfrm rot="17514989">
            <a:off x="1266986" y="4679567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Lágrima"/>
          <p:cNvSpPr/>
          <p:nvPr/>
        </p:nvSpPr>
        <p:spPr>
          <a:xfrm rot="17514989">
            <a:off x="1552740" y="5393948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Lágrima"/>
          <p:cNvSpPr/>
          <p:nvPr/>
        </p:nvSpPr>
        <p:spPr>
          <a:xfrm rot="17514989">
            <a:off x="1909934" y="6036912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Lágrima"/>
          <p:cNvSpPr/>
          <p:nvPr/>
        </p:nvSpPr>
        <p:spPr>
          <a:xfrm rot="21020385">
            <a:off x="7779683" y="2899688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Lágrima"/>
          <p:cNvSpPr/>
          <p:nvPr/>
        </p:nvSpPr>
        <p:spPr>
          <a:xfrm rot="20903838">
            <a:off x="7433825" y="3457398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Lágrima"/>
          <p:cNvSpPr/>
          <p:nvPr/>
        </p:nvSpPr>
        <p:spPr>
          <a:xfrm rot="20676747">
            <a:off x="7097059" y="4263936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Lágrima"/>
          <p:cNvSpPr/>
          <p:nvPr/>
        </p:nvSpPr>
        <p:spPr>
          <a:xfrm rot="20708070">
            <a:off x="6779550" y="5017556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Lágrima"/>
          <p:cNvSpPr/>
          <p:nvPr/>
        </p:nvSpPr>
        <p:spPr>
          <a:xfrm rot="20678371">
            <a:off x="6453979" y="5621116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Lágrima"/>
          <p:cNvSpPr/>
          <p:nvPr/>
        </p:nvSpPr>
        <p:spPr>
          <a:xfrm rot="20827137">
            <a:off x="6083651" y="6250725"/>
            <a:ext cx="846590" cy="839214"/>
          </a:xfrm>
          <a:prstGeom prst="teardrop">
            <a:avLst>
              <a:gd name="adj" fmla="val 134324"/>
            </a:avLst>
          </a:prstGeom>
          <a:blipFill dpi="0" rotWithShape="1"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-642974" y="-571528"/>
            <a:ext cx="10429948" cy="8072494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8" fill="hold">
                            <p:stCondLst>
                              <p:cond delay="3000"/>
                            </p:stCondLst>
                            <p:childTnLst>
                              <p:par>
                                <p:cTn id="219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gradFill flip="none" rotWithShape="1">
            <a:gsLst>
              <a:gs pos="0">
                <a:srgbClr val="542314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f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88648" cy="68580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0" y="2143116"/>
            <a:ext cx="785786" cy="2714644"/>
          </a:xfrm>
          <a:prstGeom prst="donut">
            <a:avLst/>
          </a:prstGeom>
          <a:gradFill flip="none" rotWithShape="1">
            <a:gsLst>
              <a:gs pos="0">
                <a:srgbClr val="640000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285720" y="2143116"/>
            <a:ext cx="785786" cy="2714644"/>
          </a:xfrm>
          <a:prstGeom prst="donut">
            <a:avLst/>
          </a:prstGeom>
          <a:gradFill flip="none" rotWithShape="1">
            <a:gsLst>
              <a:gs pos="0">
                <a:srgbClr val="640000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500034" y="2143116"/>
            <a:ext cx="785786" cy="2714644"/>
          </a:xfrm>
          <a:prstGeom prst="donut">
            <a:avLst/>
          </a:prstGeom>
          <a:gradFill flip="none" rotWithShape="1">
            <a:gsLst>
              <a:gs pos="0">
                <a:srgbClr val="640000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714380" y="2143116"/>
            <a:ext cx="785786" cy="2714644"/>
          </a:xfrm>
          <a:prstGeom prst="donut">
            <a:avLst/>
          </a:prstGeom>
          <a:gradFill flip="none" rotWithShape="1">
            <a:gsLst>
              <a:gs pos="0">
                <a:srgbClr val="640000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1000100" y="2143116"/>
            <a:ext cx="785786" cy="2714644"/>
          </a:xfrm>
          <a:prstGeom prst="donut">
            <a:avLst/>
          </a:prstGeom>
          <a:gradFill flip="none" rotWithShape="1">
            <a:gsLst>
              <a:gs pos="0">
                <a:srgbClr val="640000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1214414" y="2143116"/>
            <a:ext cx="785786" cy="2714644"/>
          </a:xfrm>
          <a:prstGeom prst="donut">
            <a:avLst/>
          </a:prstGeom>
          <a:gradFill flip="none" rotWithShape="1">
            <a:gsLst>
              <a:gs pos="0">
                <a:srgbClr val="640000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1428760" y="2143116"/>
            <a:ext cx="785786" cy="2714644"/>
          </a:xfrm>
          <a:prstGeom prst="donut">
            <a:avLst/>
          </a:prstGeom>
          <a:gradFill flip="none" rotWithShape="1">
            <a:gsLst>
              <a:gs pos="0">
                <a:srgbClr val="640000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1714480" y="2143116"/>
            <a:ext cx="785786" cy="2714644"/>
          </a:xfrm>
          <a:prstGeom prst="donut">
            <a:avLst/>
          </a:prstGeom>
          <a:gradFill flip="none" rotWithShape="1">
            <a:gsLst>
              <a:gs pos="0">
                <a:srgbClr val="640000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1928794" y="2143116"/>
            <a:ext cx="785786" cy="2714644"/>
          </a:xfrm>
          <a:prstGeom prst="donut">
            <a:avLst/>
          </a:prstGeom>
          <a:gradFill flip="none" rotWithShape="1">
            <a:gsLst>
              <a:gs pos="0">
                <a:srgbClr val="640000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2143140" y="2143116"/>
            <a:ext cx="785786" cy="2714644"/>
          </a:xfrm>
          <a:prstGeom prst="donut">
            <a:avLst/>
          </a:prstGeom>
          <a:gradFill flip="none" rotWithShape="1">
            <a:gsLst>
              <a:gs pos="0">
                <a:srgbClr val="640000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2428860" y="2143116"/>
            <a:ext cx="785786" cy="2714644"/>
          </a:xfrm>
          <a:prstGeom prst="donut">
            <a:avLst/>
          </a:prstGeom>
          <a:gradFill flip="none" rotWithShape="1">
            <a:gsLst>
              <a:gs pos="0">
                <a:srgbClr val="640000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2643174" y="2143116"/>
            <a:ext cx="785786" cy="2714644"/>
          </a:xfrm>
          <a:prstGeom prst="donut">
            <a:avLst/>
          </a:prstGeom>
          <a:gradFill flip="none" rotWithShape="1">
            <a:gsLst>
              <a:gs pos="0">
                <a:srgbClr val="640000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2857520" y="2143116"/>
            <a:ext cx="785786" cy="2714644"/>
          </a:xfrm>
          <a:prstGeom prst="donut">
            <a:avLst/>
          </a:prstGeom>
          <a:gradFill flip="none" rotWithShape="1">
            <a:gsLst>
              <a:gs pos="0">
                <a:srgbClr val="640000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3143240" y="2143116"/>
            <a:ext cx="785786" cy="2714644"/>
          </a:xfrm>
          <a:prstGeom prst="donut">
            <a:avLst/>
          </a:prstGeom>
          <a:gradFill flip="none" rotWithShape="1">
            <a:gsLst>
              <a:gs pos="0">
                <a:srgbClr val="640000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3357554" y="2143116"/>
            <a:ext cx="785786" cy="2714644"/>
          </a:xfrm>
          <a:prstGeom prst="donut">
            <a:avLst/>
          </a:prstGeom>
          <a:gradFill flip="none" rotWithShape="1">
            <a:gsLst>
              <a:gs pos="0">
                <a:srgbClr val="640000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3571900" y="2143116"/>
            <a:ext cx="785786" cy="2714644"/>
          </a:xfrm>
          <a:prstGeom prst="donut">
            <a:avLst/>
          </a:prstGeom>
          <a:gradFill flip="none" rotWithShape="1">
            <a:gsLst>
              <a:gs pos="0">
                <a:srgbClr val="640000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3857620" y="2143116"/>
            <a:ext cx="785786" cy="2714644"/>
          </a:xfrm>
          <a:prstGeom prst="donut">
            <a:avLst/>
          </a:prstGeom>
          <a:gradFill flip="none" rotWithShape="1">
            <a:gsLst>
              <a:gs pos="0">
                <a:srgbClr val="640000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4071934" y="2143116"/>
            <a:ext cx="785786" cy="2714644"/>
          </a:xfrm>
          <a:prstGeom prst="donut">
            <a:avLst/>
          </a:prstGeom>
          <a:gradFill flip="none" rotWithShape="1">
            <a:gsLst>
              <a:gs pos="0">
                <a:srgbClr val="640000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4286280" y="2143116"/>
            <a:ext cx="785786" cy="2714644"/>
          </a:xfrm>
          <a:prstGeom prst="donut">
            <a:avLst/>
          </a:prstGeom>
          <a:gradFill flip="none" rotWithShape="1">
            <a:gsLst>
              <a:gs pos="0">
                <a:srgbClr val="640000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4572000" y="2143116"/>
            <a:ext cx="785786" cy="2714644"/>
          </a:xfrm>
          <a:prstGeom prst="donut">
            <a:avLst/>
          </a:prstGeom>
          <a:gradFill flip="none" rotWithShape="1">
            <a:gsLst>
              <a:gs pos="0">
                <a:srgbClr val="640000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4786314" y="2143116"/>
            <a:ext cx="785786" cy="2714644"/>
          </a:xfrm>
          <a:prstGeom prst="donut">
            <a:avLst/>
          </a:prstGeom>
          <a:gradFill flip="none" rotWithShape="1">
            <a:gsLst>
              <a:gs pos="0">
                <a:srgbClr val="640000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5000660" y="2143116"/>
            <a:ext cx="785786" cy="2714644"/>
          </a:xfrm>
          <a:prstGeom prst="donut">
            <a:avLst/>
          </a:prstGeom>
          <a:gradFill flip="none" rotWithShape="1">
            <a:gsLst>
              <a:gs pos="0">
                <a:srgbClr val="640000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5286380" y="2143116"/>
            <a:ext cx="785786" cy="2714644"/>
          </a:xfrm>
          <a:prstGeom prst="donut">
            <a:avLst/>
          </a:prstGeom>
          <a:gradFill flip="none" rotWithShape="1">
            <a:gsLst>
              <a:gs pos="0">
                <a:srgbClr val="640000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5500694" y="2143116"/>
            <a:ext cx="785786" cy="2714644"/>
          </a:xfrm>
          <a:prstGeom prst="donut">
            <a:avLst/>
          </a:prstGeom>
          <a:gradFill flip="none" rotWithShape="1">
            <a:gsLst>
              <a:gs pos="0">
                <a:srgbClr val="640000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5715040" y="2143116"/>
            <a:ext cx="785786" cy="2714644"/>
          </a:xfrm>
          <a:prstGeom prst="donut">
            <a:avLst/>
          </a:prstGeom>
          <a:gradFill flip="none" rotWithShape="1">
            <a:gsLst>
              <a:gs pos="0">
                <a:srgbClr val="640000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>
            <a:off x="6000760" y="2143116"/>
            <a:ext cx="785786" cy="2714644"/>
          </a:xfrm>
          <a:prstGeom prst="donut">
            <a:avLst/>
          </a:prstGeom>
          <a:gradFill flip="none" rotWithShape="1">
            <a:gsLst>
              <a:gs pos="0">
                <a:srgbClr val="640000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>
            <a:off x="6215074" y="2143116"/>
            <a:ext cx="785786" cy="2714644"/>
          </a:xfrm>
          <a:prstGeom prst="donut">
            <a:avLst/>
          </a:prstGeom>
          <a:gradFill flip="none" rotWithShape="1">
            <a:gsLst>
              <a:gs pos="0">
                <a:srgbClr val="640000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>
            <a:off x="6429420" y="2143116"/>
            <a:ext cx="785786" cy="2714644"/>
          </a:xfrm>
          <a:prstGeom prst="donut">
            <a:avLst/>
          </a:prstGeom>
          <a:gradFill flip="none" rotWithShape="1">
            <a:gsLst>
              <a:gs pos="0">
                <a:srgbClr val="640000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>
            <a:off x="6715140" y="2143116"/>
            <a:ext cx="785786" cy="2714644"/>
          </a:xfrm>
          <a:prstGeom prst="donut">
            <a:avLst/>
          </a:prstGeom>
          <a:gradFill flip="none" rotWithShape="1">
            <a:gsLst>
              <a:gs pos="0">
                <a:srgbClr val="640000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>
            <a:off x="6929454" y="2143116"/>
            <a:ext cx="785786" cy="2714644"/>
          </a:xfrm>
          <a:prstGeom prst="donut">
            <a:avLst/>
          </a:prstGeom>
          <a:gradFill flip="none" rotWithShape="1">
            <a:gsLst>
              <a:gs pos="0">
                <a:srgbClr val="640000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>
            <a:off x="7143800" y="2143116"/>
            <a:ext cx="785786" cy="2714644"/>
          </a:xfrm>
          <a:prstGeom prst="donut">
            <a:avLst/>
          </a:prstGeom>
          <a:gradFill flip="none" rotWithShape="1">
            <a:gsLst>
              <a:gs pos="0">
                <a:srgbClr val="640000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nillo"/>
          <p:cNvSpPr/>
          <p:nvPr/>
        </p:nvSpPr>
        <p:spPr>
          <a:xfrm>
            <a:off x="7429520" y="2143116"/>
            <a:ext cx="785786" cy="2714644"/>
          </a:xfrm>
          <a:prstGeom prst="donut">
            <a:avLst/>
          </a:prstGeom>
          <a:gradFill flip="none" rotWithShape="1">
            <a:gsLst>
              <a:gs pos="0">
                <a:srgbClr val="640000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nillo"/>
          <p:cNvSpPr/>
          <p:nvPr/>
        </p:nvSpPr>
        <p:spPr>
          <a:xfrm>
            <a:off x="7643834" y="2143116"/>
            <a:ext cx="785786" cy="2714644"/>
          </a:xfrm>
          <a:prstGeom prst="donut">
            <a:avLst/>
          </a:prstGeom>
          <a:gradFill flip="none" rotWithShape="1">
            <a:gsLst>
              <a:gs pos="0">
                <a:srgbClr val="640000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nillo"/>
          <p:cNvSpPr/>
          <p:nvPr/>
        </p:nvSpPr>
        <p:spPr>
          <a:xfrm>
            <a:off x="7858180" y="2143116"/>
            <a:ext cx="785786" cy="2714644"/>
          </a:xfrm>
          <a:prstGeom prst="donut">
            <a:avLst/>
          </a:prstGeom>
          <a:gradFill flip="none" rotWithShape="1">
            <a:gsLst>
              <a:gs pos="0">
                <a:srgbClr val="640000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Anillo"/>
          <p:cNvSpPr/>
          <p:nvPr/>
        </p:nvSpPr>
        <p:spPr>
          <a:xfrm>
            <a:off x="8143900" y="2143116"/>
            <a:ext cx="785786" cy="2714644"/>
          </a:xfrm>
          <a:prstGeom prst="donut">
            <a:avLst/>
          </a:prstGeom>
          <a:gradFill flip="none" rotWithShape="1">
            <a:gsLst>
              <a:gs pos="0">
                <a:srgbClr val="640000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Anillo"/>
          <p:cNvSpPr/>
          <p:nvPr/>
        </p:nvSpPr>
        <p:spPr>
          <a:xfrm>
            <a:off x="8358214" y="2143116"/>
            <a:ext cx="785786" cy="2714644"/>
          </a:xfrm>
          <a:prstGeom prst="donut">
            <a:avLst/>
          </a:prstGeom>
          <a:gradFill flip="none" rotWithShape="1">
            <a:gsLst>
              <a:gs pos="0">
                <a:srgbClr val="640000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Anillo"/>
          <p:cNvSpPr/>
          <p:nvPr/>
        </p:nvSpPr>
        <p:spPr>
          <a:xfrm>
            <a:off x="8643966" y="2143116"/>
            <a:ext cx="785786" cy="2714644"/>
          </a:xfrm>
          <a:prstGeom prst="donut">
            <a:avLst/>
          </a:prstGeom>
          <a:gradFill flip="none" rotWithShape="1">
            <a:gsLst>
              <a:gs pos="0">
                <a:srgbClr val="640000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2" name="41 Rectángulo"/>
          <p:cNvSpPr/>
          <p:nvPr/>
        </p:nvSpPr>
        <p:spPr>
          <a:xfrm>
            <a:off x="-642974" y="-571528"/>
            <a:ext cx="10429948" cy="8072494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0" fill="hold">
                            <p:stCondLst>
                              <p:cond delay="5000"/>
                            </p:stCondLst>
                            <p:childTnLst>
                              <p:par>
                                <p:cTn id="23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2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6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0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4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8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2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6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0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4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8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2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6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0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4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5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8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9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2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3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6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7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0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1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4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5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8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9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2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3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6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7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2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6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8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2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4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6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8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0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2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4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6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8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0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2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4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6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8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0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2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gradFill flip="none" rotWithShape="1">
            <a:gsLst>
              <a:gs pos="0">
                <a:srgbClr val="C00000"/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homemade_cakes_1280x8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08281" cy="6858000"/>
          </a:xfrm>
          <a:prstGeom prst="rect">
            <a:avLst/>
          </a:prstGeom>
        </p:spPr>
      </p:pic>
      <p:sp>
        <p:nvSpPr>
          <p:cNvPr id="4" name="3 Onda"/>
          <p:cNvSpPr/>
          <p:nvPr/>
        </p:nvSpPr>
        <p:spPr>
          <a:xfrm flipV="1">
            <a:off x="2285984" y="0"/>
            <a:ext cx="2286016" cy="7143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rgbClr val="C00000">
                  <a:tint val="45000"/>
                  <a:satMod val="400000"/>
                </a:srgbClr>
              </a:duotone>
              <a:lum bright="-40000" contrast="40000"/>
            </a:blip>
            <a:stretch>
              <a:fillRect/>
            </a:stretch>
          </a:blipFill>
          <a:ln w="3175">
            <a:solidFill>
              <a:srgbClr val="C18243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flipH="1" flipV="1">
            <a:off x="4572000" y="0"/>
            <a:ext cx="2357454" cy="7143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rgbClr val="C00000">
                  <a:tint val="45000"/>
                  <a:satMod val="400000"/>
                </a:srgbClr>
              </a:duotone>
              <a:lum bright="-40000" contrast="40000"/>
            </a:blip>
            <a:stretch>
              <a:fillRect/>
            </a:stretch>
          </a:blipFill>
          <a:ln w="3175">
            <a:solidFill>
              <a:srgbClr val="C18243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flipV="1">
            <a:off x="2285984" y="642918"/>
            <a:ext cx="2286016" cy="7143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rgbClr val="C00000">
                  <a:tint val="45000"/>
                  <a:satMod val="400000"/>
                </a:srgbClr>
              </a:duotone>
              <a:lum bright="-40000" contrast="40000"/>
            </a:blip>
            <a:stretch>
              <a:fillRect/>
            </a:stretch>
          </a:blipFill>
          <a:ln w="3175">
            <a:solidFill>
              <a:srgbClr val="C18243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flipH="1" flipV="1">
            <a:off x="4572000" y="642918"/>
            <a:ext cx="2357454" cy="7143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rgbClr val="C00000">
                  <a:tint val="45000"/>
                  <a:satMod val="400000"/>
                </a:srgbClr>
              </a:duotone>
              <a:lum bright="-40000" contrast="40000"/>
            </a:blip>
            <a:stretch>
              <a:fillRect/>
            </a:stretch>
          </a:blipFill>
          <a:ln w="3175">
            <a:solidFill>
              <a:srgbClr val="C18243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flipV="1">
            <a:off x="2285984" y="1357322"/>
            <a:ext cx="2286016" cy="7143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rgbClr val="C00000">
                  <a:tint val="45000"/>
                  <a:satMod val="400000"/>
                </a:srgbClr>
              </a:duotone>
              <a:lum bright="-40000" contrast="40000"/>
            </a:blip>
            <a:stretch>
              <a:fillRect/>
            </a:stretch>
          </a:blipFill>
          <a:ln w="3175">
            <a:solidFill>
              <a:srgbClr val="C18243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flipH="1" flipV="1">
            <a:off x="4572000" y="1357322"/>
            <a:ext cx="2357454" cy="7143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rgbClr val="C00000">
                  <a:tint val="45000"/>
                  <a:satMod val="400000"/>
                </a:srgbClr>
              </a:duotone>
              <a:lum bright="-40000" contrast="40000"/>
            </a:blip>
            <a:stretch>
              <a:fillRect/>
            </a:stretch>
          </a:blipFill>
          <a:ln w="3175">
            <a:solidFill>
              <a:srgbClr val="C18243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flipV="1">
            <a:off x="2285984" y="2000240"/>
            <a:ext cx="2286016" cy="7143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rgbClr val="C00000">
                  <a:tint val="45000"/>
                  <a:satMod val="400000"/>
                </a:srgbClr>
              </a:duotone>
              <a:lum bright="-40000" contrast="40000"/>
            </a:blip>
            <a:stretch>
              <a:fillRect/>
            </a:stretch>
          </a:blipFill>
          <a:ln w="3175">
            <a:solidFill>
              <a:srgbClr val="C18243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flipH="1" flipV="1">
            <a:off x="4572000" y="2000240"/>
            <a:ext cx="2357454" cy="7143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rgbClr val="C00000">
                  <a:tint val="45000"/>
                  <a:satMod val="400000"/>
                </a:srgbClr>
              </a:duotone>
              <a:lum bright="-40000" contrast="40000"/>
            </a:blip>
            <a:stretch>
              <a:fillRect/>
            </a:stretch>
          </a:blipFill>
          <a:ln w="3175">
            <a:solidFill>
              <a:srgbClr val="C18243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flipV="1">
            <a:off x="2357422" y="2643206"/>
            <a:ext cx="2286016" cy="7143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rgbClr val="C00000">
                  <a:tint val="45000"/>
                  <a:satMod val="400000"/>
                </a:srgbClr>
              </a:duotone>
              <a:lum bright="-40000" contrast="40000"/>
            </a:blip>
            <a:stretch>
              <a:fillRect/>
            </a:stretch>
          </a:blipFill>
          <a:ln w="3175">
            <a:solidFill>
              <a:srgbClr val="C18243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flipH="1" flipV="1">
            <a:off x="4643438" y="2643206"/>
            <a:ext cx="2357454" cy="7143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rgbClr val="C00000">
                  <a:tint val="45000"/>
                  <a:satMod val="400000"/>
                </a:srgbClr>
              </a:duotone>
              <a:lum bright="-40000" contrast="40000"/>
            </a:blip>
            <a:stretch>
              <a:fillRect/>
            </a:stretch>
          </a:blipFill>
          <a:ln w="3175">
            <a:solidFill>
              <a:srgbClr val="C18243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flipV="1">
            <a:off x="2357422" y="3286124"/>
            <a:ext cx="2286016" cy="7143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rgbClr val="C00000">
                  <a:tint val="45000"/>
                  <a:satMod val="400000"/>
                </a:srgbClr>
              </a:duotone>
              <a:lum bright="-40000" contrast="40000"/>
            </a:blip>
            <a:stretch>
              <a:fillRect/>
            </a:stretch>
          </a:blipFill>
          <a:ln w="3175">
            <a:solidFill>
              <a:srgbClr val="C18243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flipH="1" flipV="1">
            <a:off x="4643438" y="3286124"/>
            <a:ext cx="2357454" cy="7143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rgbClr val="C00000">
                  <a:tint val="45000"/>
                  <a:satMod val="400000"/>
                </a:srgbClr>
              </a:duotone>
              <a:lum bright="-40000" contrast="40000"/>
            </a:blip>
            <a:stretch>
              <a:fillRect/>
            </a:stretch>
          </a:blipFill>
          <a:ln w="3175">
            <a:solidFill>
              <a:srgbClr val="C18243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flipV="1">
            <a:off x="2357422" y="4000528"/>
            <a:ext cx="2286016" cy="7143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rgbClr val="C00000">
                  <a:tint val="45000"/>
                  <a:satMod val="400000"/>
                </a:srgbClr>
              </a:duotone>
              <a:lum bright="-40000" contrast="40000"/>
            </a:blip>
            <a:stretch>
              <a:fillRect/>
            </a:stretch>
          </a:blipFill>
          <a:ln w="3175">
            <a:solidFill>
              <a:srgbClr val="C18243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flipH="1" flipV="1">
            <a:off x="4643438" y="4000528"/>
            <a:ext cx="2357454" cy="7143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rgbClr val="C00000">
                  <a:tint val="45000"/>
                  <a:satMod val="400000"/>
                </a:srgbClr>
              </a:duotone>
              <a:lum bright="-40000" contrast="40000"/>
            </a:blip>
            <a:stretch>
              <a:fillRect/>
            </a:stretch>
          </a:blipFill>
          <a:ln w="3175">
            <a:solidFill>
              <a:srgbClr val="C18243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flipV="1">
            <a:off x="2357422" y="4643446"/>
            <a:ext cx="2286016" cy="7143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rgbClr val="C00000">
                  <a:tint val="45000"/>
                  <a:satMod val="400000"/>
                </a:srgbClr>
              </a:duotone>
              <a:lum bright="-40000" contrast="40000"/>
            </a:blip>
            <a:stretch>
              <a:fillRect/>
            </a:stretch>
          </a:blipFill>
          <a:ln w="3175">
            <a:solidFill>
              <a:srgbClr val="C18243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flipH="1" flipV="1">
            <a:off x="4643438" y="4643446"/>
            <a:ext cx="2357454" cy="7143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rgbClr val="C00000">
                  <a:tint val="45000"/>
                  <a:satMod val="400000"/>
                </a:srgbClr>
              </a:duotone>
              <a:lum bright="-40000" contrast="40000"/>
            </a:blip>
            <a:stretch>
              <a:fillRect/>
            </a:stretch>
          </a:blipFill>
          <a:ln w="3175">
            <a:solidFill>
              <a:srgbClr val="C18243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flipV="1">
            <a:off x="2357422" y="5286412"/>
            <a:ext cx="2286016" cy="7143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rgbClr val="C00000">
                  <a:tint val="45000"/>
                  <a:satMod val="400000"/>
                </a:srgbClr>
              </a:duotone>
              <a:lum bright="-40000" contrast="40000"/>
            </a:blip>
            <a:stretch>
              <a:fillRect/>
            </a:stretch>
          </a:blipFill>
          <a:ln w="3175">
            <a:solidFill>
              <a:srgbClr val="C18243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 flipH="1" flipV="1">
            <a:off x="4643438" y="5286412"/>
            <a:ext cx="2357454" cy="7143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rgbClr val="C00000">
                  <a:tint val="45000"/>
                  <a:satMod val="400000"/>
                </a:srgbClr>
              </a:duotone>
              <a:lum bright="-40000" contrast="40000"/>
            </a:blip>
            <a:stretch>
              <a:fillRect/>
            </a:stretch>
          </a:blipFill>
          <a:ln w="3175">
            <a:solidFill>
              <a:srgbClr val="C18243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flipV="1">
            <a:off x="2357422" y="5929330"/>
            <a:ext cx="2286016" cy="7143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rgbClr val="C00000">
                  <a:tint val="45000"/>
                  <a:satMod val="400000"/>
                </a:srgbClr>
              </a:duotone>
              <a:lum bright="-40000" contrast="40000"/>
            </a:blip>
            <a:stretch>
              <a:fillRect/>
            </a:stretch>
          </a:blipFill>
          <a:ln w="3175">
            <a:solidFill>
              <a:srgbClr val="C18243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 flipH="1" flipV="1">
            <a:off x="4643438" y="5929330"/>
            <a:ext cx="2357454" cy="7143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rgbClr val="C00000">
                  <a:tint val="45000"/>
                  <a:satMod val="400000"/>
                </a:srgbClr>
              </a:duotone>
              <a:lum bright="-40000" contrast="40000"/>
            </a:blip>
            <a:stretch>
              <a:fillRect/>
            </a:stretch>
          </a:blipFill>
          <a:ln w="3175">
            <a:solidFill>
              <a:srgbClr val="C18243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-642974" y="-571528"/>
            <a:ext cx="10429948" cy="8072494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6000"/>
                            </p:stCondLst>
                            <p:childTnLst>
                              <p:par>
                                <p:cTn id="129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1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2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2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2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2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2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3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4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4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4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4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4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postres-1-tomo-7643-MCO5249206599_102013-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324"/>
            <a:ext cx="9144000" cy="6824676"/>
          </a:xfrm>
          <a:prstGeom prst="rect">
            <a:avLst/>
          </a:prstGeom>
        </p:spPr>
      </p:pic>
      <p:sp>
        <p:nvSpPr>
          <p:cNvPr id="4" name="3 Paralelogramo"/>
          <p:cNvSpPr/>
          <p:nvPr/>
        </p:nvSpPr>
        <p:spPr>
          <a:xfrm>
            <a:off x="3500430" y="0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4000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 flipH="1">
            <a:off x="4572000" y="0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4000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flipH="1">
            <a:off x="2500298" y="0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4000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5643570" y="0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4000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>
            <a:off x="1428728" y="0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4000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 flipH="1">
            <a:off x="428596" y="0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4000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flipH="1">
            <a:off x="6643702" y="0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4000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7715272" y="0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4000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>
            <a:off x="3500430" y="785794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4000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 flipH="1">
            <a:off x="4572000" y="785794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4000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flipH="1">
            <a:off x="2500298" y="785794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4000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>
            <a:off x="5643570" y="785794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4000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>
            <a:off x="1428728" y="785794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4000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 flipH="1">
            <a:off x="428596" y="785794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4000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flipH="1">
            <a:off x="6643702" y="785794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4000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>
            <a:off x="7715272" y="785794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4000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>
            <a:off x="3500430" y="1571636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4000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 flipH="1">
            <a:off x="4572000" y="1571636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4000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flipH="1">
            <a:off x="2500298" y="1571636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4000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aralelogramo"/>
          <p:cNvSpPr/>
          <p:nvPr/>
        </p:nvSpPr>
        <p:spPr>
          <a:xfrm>
            <a:off x="5643570" y="1571636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4000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Paralelogramo"/>
          <p:cNvSpPr/>
          <p:nvPr/>
        </p:nvSpPr>
        <p:spPr>
          <a:xfrm>
            <a:off x="1428728" y="1571636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4000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Paralelogramo"/>
          <p:cNvSpPr/>
          <p:nvPr/>
        </p:nvSpPr>
        <p:spPr>
          <a:xfrm flipH="1">
            <a:off x="428596" y="1571636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4000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Paralelogramo"/>
          <p:cNvSpPr/>
          <p:nvPr/>
        </p:nvSpPr>
        <p:spPr>
          <a:xfrm flipH="1">
            <a:off x="6643702" y="1571636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4000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Paralelogramo"/>
          <p:cNvSpPr/>
          <p:nvPr/>
        </p:nvSpPr>
        <p:spPr>
          <a:xfrm>
            <a:off x="7715272" y="1571636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4000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Paralelogramo"/>
          <p:cNvSpPr/>
          <p:nvPr/>
        </p:nvSpPr>
        <p:spPr>
          <a:xfrm>
            <a:off x="3500430" y="2357430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4000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Paralelogramo"/>
          <p:cNvSpPr/>
          <p:nvPr/>
        </p:nvSpPr>
        <p:spPr>
          <a:xfrm flipH="1">
            <a:off x="4572000" y="2357430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4000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Paralelogramo"/>
          <p:cNvSpPr/>
          <p:nvPr/>
        </p:nvSpPr>
        <p:spPr>
          <a:xfrm flipH="1">
            <a:off x="2500298" y="2357430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4000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Paralelogramo"/>
          <p:cNvSpPr/>
          <p:nvPr/>
        </p:nvSpPr>
        <p:spPr>
          <a:xfrm>
            <a:off x="5643570" y="2357430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4000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Paralelogramo"/>
          <p:cNvSpPr/>
          <p:nvPr/>
        </p:nvSpPr>
        <p:spPr>
          <a:xfrm>
            <a:off x="1428728" y="2357430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4000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Paralelogramo"/>
          <p:cNvSpPr/>
          <p:nvPr/>
        </p:nvSpPr>
        <p:spPr>
          <a:xfrm flipH="1">
            <a:off x="428596" y="2357430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4000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Paralelogramo"/>
          <p:cNvSpPr/>
          <p:nvPr/>
        </p:nvSpPr>
        <p:spPr>
          <a:xfrm flipH="1">
            <a:off x="6643702" y="2357430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4000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Paralelogramo"/>
          <p:cNvSpPr/>
          <p:nvPr/>
        </p:nvSpPr>
        <p:spPr>
          <a:xfrm>
            <a:off x="7715272" y="2357430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4000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Paralelogramo"/>
          <p:cNvSpPr/>
          <p:nvPr/>
        </p:nvSpPr>
        <p:spPr>
          <a:xfrm>
            <a:off x="3571868" y="3143272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4000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Paralelogramo"/>
          <p:cNvSpPr/>
          <p:nvPr/>
        </p:nvSpPr>
        <p:spPr>
          <a:xfrm flipH="1">
            <a:off x="4643438" y="3143272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4000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Paralelogramo"/>
          <p:cNvSpPr/>
          <p:nvPr/>
        </p:nvSpPr>
        <p:spPr>
          <a:xfrm flipH="1">
            <a:off x="2571736" y="3143272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4000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Paralelogramo"/>
          <p:cNvSpPr/>
          <p:nvPr/>
        </p:nvSpPr>
        <p:spPr>
          <a:xfrm>
            <a:off x="5715008" y="3143272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4000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Paralelogramo"/>
          <p:cNvSpPr/>
          <p:nvPr/>
        </p:nvSpPr>
        <p:spPr>
          <a:xfrm>
            <a:off x="1500166" y="3143272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4000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Paralelogramo"/>
          <p:cNvSpPr/>
          <p:nvPr/>
        </p:nvSpPr>
        <p:spPr>
          <a:xfrm flipH="1">
            <a:off x="500034" y="3143272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4000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Paralelogramo"/>
          <p:cNvSpPr/>
          <p:nvPr/>
        </p:nvSpPr>
        <p:spPr>
          <a:xfrm flipH="1">
            <a:off x="6715140" y="3143272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4000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Paralelogramo"/>
          <p:cNvSpPr/>
          <p:nvPr/>
        </p:nvSpPr>
        <p:spPr>
          <a:xfrm>
            <a:off x="7786710" y="3143272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4000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Paralelogramo"/>
          <p:cNvSpPr/>
          <p:nvPr/>
        </p:nvSpPr>
        <p:spPr>
          <a:xfrm>
            <a:off x="3571868" y="3929066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4000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Paralelogramo"/>
          <p:cNvSpPr/>
          <p:nvPr/>
        </p:nvSpPr>
        <p:spPr>
          <a:xfrm flipH="1">
            <a:off x="4643438" y="3929066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4000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Paralelogramo"/>
          <p:cNvSpPr/>
          <p:nvPr/>
        </p:nvSpPr>
        <p:spPr>
          <a:xfrm flipH="1">
            <a:off x="2571736" y="3929066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4000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Paralelogramo"/>
          <p:cNvSpPr/>
          <p:nvPr/>
        </p:nvSpPr>
        <p:spPr>
          <a:xfrm>
            <a:off x="5715008" y="3929066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4000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Paralelogramo"/>
          <p:cNvSpPr/>
          <p:nvPr/>
        </p:nvSpPr>
        <p:spPr>
          <a:xfrm>
            <a:off x="1500166" y="3929066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4000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Paralelogramo"/>
          <p:cNvSpPr/>
          <p:nvPr/>
        </p:nvSpPr>
        <p:spPr>
          <a:xfrm flipH="1">
            <a:off x="500034" y="3929066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4000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Paralelogramo"/>
          <p:cNvSpPr/>
          <p:nvPr/>
        </p:nvSpPr>
        <p:spPr>
          <a:xfrm flipH="1">
            <a:off x="6715140" y="3929066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4000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Paralelogramo"/>
          <p:cNvSpPr/>
          <p:nvPr/>
        </p:nvSpPr>
        <p:spPr>
          <a:xfrm>
            <a:off x="7786710" y="3929066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4000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Paralelogramo"/>
          <p:cNvSpPr/>
          <p:nvPr/>
        </p:nvSpPr>
        <p:spPr>
          <a:xfrm>
            <a:off x="3571868" y="4714908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4000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Paralelogramo"/>
          <p:cNvSpPr/>
          <p:nvPr/>
        </p:nvSpPr>
        <p:spPr>
          <a:xfrm flipH="1">
            <a:off x="4643438" y="4714908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4000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Paralelogramo"/>
          <p:cNvSpPr/>
          <p:nvPr/>
        </p:nvSpPr>
        <p:spPr>
          <a:xfrm flipH="1">
            <a:off x="2571736" y="4714908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4000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Paralelogramo"/>
          <p:cNvSpPr/>
          <p:nvPr/>
        </p:nvSpPr>
        <p:spPr>
          <a:xfrm>
            <a:off x="5715008" y="4714908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4000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Paralelogramo"/>
          <p:cNvSpPr/>
          <p:nvPr/>
        </p:nvSpPr>
        <p:spPr>
          <a:xfrm>
            <a:off x="1500166" y="4714908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4000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Paralelogramo"/>
          <p:cNvSpPr/>
          <p:nvPr/>
        </p:nvSpPr>
        <p:spPr>
          <a:xfrm flipH="1">
            <a:off x="500034" y="4714908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4000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Paralelogramo"/>
          <p:cNvSpPr/>
          <p:nvPr/>
        </p:nvSpPr>
        <p:spPr>
          <a:xfrm flipH="1">
            <a:off x="6715140" y="4714908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4000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Paralelogramo"/>
          <p:cNvSpPr/>
          <p:nvPr/>
        </p:nvSpPr>
        <p:spPr>
          <a:xfrm>
            <a:off x="7786710" y="4714908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4000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Paralelogramo"/>
          <p:cNvSpPr/>
          <p:nvPr/>
        </p:nvSpPr>
        <p:spPr>
          <a:xfrm>
            <a:off x="3571868" y="5500702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4000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Paralelogramo"/>
          <p:cNvSpPr/>
          <p:nvPr/>
        </p:nvSpPr>
        <p:spPr>
          <a:xfrm flipH="1">
            <a:off x="4643438" y="5500702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4000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Paralelogramo"/>
          <p:cNvSpPr/>
          <p:nvPr/>
        </p:nvSpPr>
        <p:spPr>
          <a:xfrm flipH="1">
            <a:off x="2571736" y="5500702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4000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Paralelogramo"/>
          <p:cNvSpPr/>
          <p:nvPr/>
        </p:nvSpPr>
        <p:spPr>
          <a:xfrm>
            <a:off x="5715008" y="5500702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4000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Paralelogramo"/>
          <p:cNvSpPr/>
          <p:nvPr/>
        </p:nvSpPr>
        <p:spPr>
          <a:xfrm>
            <a:off x="1500166" y="5500702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4000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Paralelogramo"/>
          <p:cNvSpPr/>
          <p:nvPr/>
        </p:nvSpPr>
        <p:spPr>
          <a:xfrm flipH="1">
            <a:off x="500034" y="5500702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4000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Paralelogramo"/>
          <p:cNvSpPr/>
          <p:nvPr/>
        </p:nvSpPr>
        <p:spPr>
          <a:xfrm flipH="1">
            <a:off x="6715140" y="5500702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4000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Paralelogramo"/>
          <p:cNvSpPr/>
          <p:nvPr/>
        </p:nvSpPr>
        <p:spPr>
          <a:xfrm>
            <a:off x="7786710" y="5500702"/>
            <a:ext cx="1071570" cy="785818"/>
          </a:xfrm>
          <a:prstGeom prst="parallelogram">
            <a:avLst>
              <a:gd name="adj" fmla="val 73995"/>
            </a:avLst>
          </a:prstGeom>
          <a:gradFill flip="none" rotWithShape="1">
            <a:gsLst>
              <a:gs pos="4000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>
            <a:off x="-642974" y="-571528"/>
            <a:ext cx="10429948" cy="8072494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5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5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5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5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5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5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5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5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5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5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5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7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3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5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7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9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1" dur="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7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9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1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3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5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7" dur="5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5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7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9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1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3" dur="5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1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3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5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7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9" dur="5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7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9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1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3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5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3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5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7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9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1" dur="5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2" fill="hold">
                            <p:stCondLst>
                              <p:cond delay="5000"/>
                            </p:stCondLst>
                            <p:childTnLst>
                              <p:par>
                                <p:cTn id="393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4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5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8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9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2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6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5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5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5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5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5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5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5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5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5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5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5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5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5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5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5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5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5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5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5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5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5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5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8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9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2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3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6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7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0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1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4" dur="5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5" dur="5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8" dur="5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9" dur="5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0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1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4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5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8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9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2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3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6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7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0" dur="5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1" dur="5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2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3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6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7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0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1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4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5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8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9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2" dur="5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3" dur="5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4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5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8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9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2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3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6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7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0" dur="5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1" dur="5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4" dur="5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5" dur="5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3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6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7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0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1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4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5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8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9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2" dur="5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3" dur="5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6" dur="5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7" dur="5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8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9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2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3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6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7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0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1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4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5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8" dur="5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9" dur="5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4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5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8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9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2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3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6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7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0" dur="5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1" dur="5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2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3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6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7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0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1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4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5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8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9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2" dur="5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3" dur="5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7" grpId="0" animBg="1"/>
      <p:bldP spid="57" grpId="1" animBg="1"/>
      <p:bldP spid="57" grpId="2" animBg="1"/>
      <p:bldP spid="57" grpId="3" animBg="1"/>
      <p:bldP spid="58" grpId="0" animBg="1"/>
      <p:bldP spid="58" grpId="1" animBg="1"/>
      <p:bldP spid="58" grpId="2" animBg="1"/>
      <p:bldP spid="58" grpId="3" animBg="1"/>
      <p:bldP spid="59" grpId="0" animBg="1"/>
      <p:bldP spid="59" grpId="1" animBg="1"/>
      <p:bldP spid="59" grpId="2" animBg="1"/>
      <p:bldP spid="59" grpId="3" animBg="1"/>
      <p:bldP spid="60" grpId="0" animBg="1"/>
      <p:bldP spid="60" grpId="1" animBg="1"/>
      <p:bldP spid="60" grpId="2" animBg="1"/>
      <p:bldP spid="60" grpId="3" animBg="1"/>
      <p:bldP spid="61" grpId="0" animBg="1"/>
      <p:bldP spid="61" grpId="1" animBg="1"/>
      <p:bldP spid="61" grpId="2" animBg="1"/>
      <p:bldP spid="61" grpId="3" animBg="1"/>
      <p:bldP spid="62" grpId="0" animBg="1"/>
      <p:bldP spid="62" grpId="1" animBg="1"/>
      <p:bldP spid="62" grpId="2" animBg="1"/>
      <p:bldP spid="62" grpId="3" animBg="1"/>
      <p:bldP spid="63" grpId="0" animBg="1"/>
      <p:bldP spid="63" grpId="1" animBg="1"/>
      <p:bldP spid="63" grpId="2" animBg="1"/>
      <p:bldP spid="63" grpId="3" animBg="1"/>
      <p:bldP spid="64" grpId="0" animBg="1"/>
      <p:bldP spid="64" grpId="1" animBg="1"/>
      <p:bldP spid="64" grpId="2" animBg="1"/>
      <p:bldP spid="64" grpId="3" animBg="1"/>
      <p:bldP spid="65" grpId="0" animBg="1"/>
      <p:bldP spid="65" grpId="1" animBg="1"/>
      <p:bldP spid="65" grpId="2" animBg="1"/>
      <p:bldP spid="65" grpId="3" animBg="1"/>
      <p:bldP spid="66" grpId="0" animBg="1"/>
      <p:bldP spid="66" grpId="1" animBg="1"/>
      <p:bldP spid="66" grpId="2" animBg="1"/>
      <p:bldP spid="66" grpId="3" animBg="1"/>
      <p:bldP spid="67" grpId="0" animBg="1"/>
      <p:bldP spid="67" grpId="1" animBg="1"/>
      <p:bldP spid="67" grpId="2" animBg="1"/>
      <p:bldP spid="67" grpId="3" animBg="1"/>
      <p:bldP spid="68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gradFill flip="none" rotWithShape="1">
            <a:gsLst>
              <a:gs pos="0">
                <a:srgbClr val="640000"/>
              </a:gs>
              <a:gs pos="50000">
                <a:srgbClr val="E2BC8A">
                  <a:shade val="67500"/>
                  <a:satMod val="115000"/>
                </a:srgbClr>
              </a:gs>
              <a:gs pos="100000">
                <a:srgbClr val="E2BC8A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u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3 Luna"/>
          <p:cNvSpPr/>
          <p:nvPr/>
        </p:nvSpPr>
        <p:spPr>
          <a:xfrm rot="12938070">
            <a:off x="540017" y="1771209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-40000"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9194214">
            <a:off x="433956" y="3227267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-40000"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778328">
            <a:off x="7791668" y="3149983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-40000"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9595986">
            <a:off x="7747003" y="1709219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-40000"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778328">
            <a:off x="7114462" y="3149982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-40000"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9595986">
            <a:off x="7069797" y="1709218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-40000"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2938070">
            <a:off x="1182925" y="1771210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-40000"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9194214">
            <a:off x="1076864" y="3227268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-40000"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2938070">
            <a:off x="1754429" y="1771210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-40000"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9194214">
            <a:off x="1648368" y="3227268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-40000"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778328">
            <a:off x="6542958" y="3149983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-40000"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9595986">
            <a:off x="6498293" y="1709219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-40000"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12938070">
            <a:off x="2325967" y="1771207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-40000"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9194214">
            <a:off x="2219906" y="3227265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-40000"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12938070">
            <a:off x="2968875" y="1771208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-40000"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rot="9194214">
            <a:off x="2862814" y="3227266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-40000"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rot="12938070">
            <a:off x="3540379" y="1771208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-40000"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rot="9194214">
            <a:off x="3434318" y="3227266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-40000"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rot="1778328">
            <a:off x="6042893" y="3149984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-40000"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 rot="19595986">
            <a:off x="5998228" y="1709220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-40000"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rot="1778328">
            <a:off x="5490671" y="3149982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-40000"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 rot="19595986">
            <a:off x="5463898" y="1709219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-40000"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 rot="1778328">
            <a:off x="4919168" y="3149982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-40000"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una"/>
          <p:cNvSpPr/>
          <p:nvPr/>
        </p:nvSpPr>
        <p:spPr>
          <a:xfrm rot="19595986">
            <a:off x="5035270" y="1709219"/>
            <a:ext cx="881572" cy="2137110"/>
          </a:xfrm>
          <a:prstGeom prst="moon">
            <a:avLst>
              <a:gd name="adj" fmla="val 32145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-40000"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-642974" y="-571528"/>
            <a:ext cx="10429948" cy="8072494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yiyecek_kanvas_tablo_7939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719" y="0"/>
            <a:ext cx="9179719" cy="6858000"/>
          </a:xfrm>
          <a:prstGeom prst="rect">
            <a:avLst/>
          </a:prstGeom>
        </p:spPr>
      </p:pic>
      <p:sp>
        <p:nvSpPr>
          <p:cNvPr id="4" name="3 Anillo"/>
          <p:cNvSpPr/>
          <p:nvPr/>
        </p:nvSpPr>
        <p:spPr>
          <a:xfrm>
            <a:off x="2571736" y="0"/>
            <a:ext cx="4071966" cy="714356"/>
          </a:xfrm>
          <a:prstGeom prst="donut">
            <a:avLst>
              <a:gd name="adj" fmla="val 15447"/>
            </a:avLst>
          </a:prstGeom>
          <a:gradFill flip="none" rotWithShape="1">
            <a:gsLst>
              <a:gs pos="0">
                <a:srgbClr val="F7ECDD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2571736" y="214290"/>
            <a:ext cx="4071966" cy="714356"/>
          </a:xfrm>
          <a:prstGeom prst="donut">
            <a:avLst>
              <a:gd name="adj" fmla="val 15447"/>
            </a:avLst>
          </a:prstGeom>
          <a:gradFill flip="none" rotWithShape="1">
            <a:gsLst>
              <a:gs pos="0">
                <a:srgbClr val="F7ECDD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2571736" y="500042"/>
            <a:ext cx="4071966" cy="714356"/>
          </a:xfrm>
          <a:prstGeom prst="donut">
            <a:avLst>
              <a:gd name="adj" fmla="val 15447"/>
            </a:avLst>
          </a:prstGeom>
          <a:gradFill flip="none" rotWithShape="1">
            <a:gsLst>
              <a:gs pos="0">
                <a:srgbClr val="F7ECDD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571736" y="714356"/>
            <a:ext cx="4071966" cy="714356"/>
          </a:xfrm>
          <a:prstGeom prst="donut">
            <a:avLst>
              <a:gd name="adj" fmla="val 15447"/>
            </a:avLst>
          </a:prstGeom>
          <a:gradFill flip="none" rotWithShape="1">
            <a:gsLst>
              <a:gs pos="0">
                <a:srgbClr val="F7ECDD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571736" y="928670"/>
            <a:ext cx="4071966" cy="714356"/>
          </a:xfrm>
          <a:prstGeom prst="donut">
            <a:avLst>
              <a:gd name="adj" fmla="val 15447"/>
            </a:avLst>
          </a:prstGeom>
          <a:gradFill flip="none" rotWithShape="1">
            <a:gsLst>
              <a:gs pos="0">
                <a:srgbClr val="F7ECDD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571736" y="1214422"/>
            <a:ext cx="4071966" cy="714356"/>
          </a:xfrm>
          <a:prstGeom prst="donut">
            <a:avLst>
              <a:gd name="adj" fmla="val 15447"/>
            </a:avLst>
          </a:prstGeom>
          <a:gradFill flip="none" rotWithShape="1">
            <a:gsLst>
              <a:gs pos="0">
                <a:srgbClr val="F7ECDD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571736" y="1428736"/>
            <a:ext cx="4071966" cy="714356"/>
          </a:xfrm>
          <a:prstGeom prst="donut">
            <a:avLst>
              <a:gd name="adj" fmla="val 15447"/>
            </a:avLst>
          </a:prstGeom>
          <a:gradFill flip="none" rotWithShape="1">
            <a:gsLst>
              <a:gs pos="0">
                <a:srgbClr val="F7ECDD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571736" y="1714488"/>
            <a:ext cx="4071966" cy="714356"/>
          </a:xfrm>
          <a:prstGeom prst="donut">
            <a:avLst>
              <a:gd name="adj" fmla="val 15447"/>
            </a:avLst>
          </a:prstGeom>
          <a:gradFill flip="none" rotWithShape="1">
            <a:gsLst>
              <a:gs pos="0">
                <a:srgbClr val="F7ECDD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2571736" y="2000240"/>
            <a:ext cx="4071966" cy="714356"/>
          </a:xfrm>
          <a:prstGeom prst="donut">
            <a:avLst>
              <a:gd name="adj" fmla="val 15447"/>
            </a:avLst>
          </a:prstGeom>
          <a:gradFill flip="none" rotWithShape="1">
            <a:gsLst>
              <a:gs pos="0">
                <a:srgbClr val="F7ECDD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2571736" y="2285992"/>
            <a:ext cx="4071966" cy="714356"/>
          </a:xfrm>
          <a:prstGeom prst="donut">
            <a:avLst>
              <a:gd name="adj" fmla="val 15447"/>
            </a:avLst>
          </a:prstGeom>
          <a:gradFill flip="none" rotWithShape="1">
            <a:gsLst>
              <a:gs pos="0">
                <a:srgbClr val="F7ECDD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2571736" y="2571744"/>
            <a:ext cx="4071966" cy="714356"/>
          </a:xfrm>
          <a:prstGeom prst="donut">
            <a:avLst>
              <a:gd name="adj" fmla="val 15447"/>
            </a:avLst>
          </a:prstGeom>
          <a:gradFill flip="none" rotWithShape="1">
            <a:gsLst>
              <a:gs pos="0">
                <a:srgbClr val="F7ECDD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2571736" y="2786058"/>
            <a:ext cx="4071966" cy="714356"/>
          </a:xfrm>
          <a:prstGeom prst="donut">
            <a:avLst>
              <a:gd name="adj" fmla="val 15447"/>
            </a:avLst>
          </a:prstGeom>
          <a:gradFill flip="none" rotWithShape="1">
            <a:gsLst>
              <a:gs pos="0">
                <a:srgbClr val="F7ECDD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2571736" y="3000372"/>
            <a:ext cx="4071966" cy="714356"/>
          </a:xfrm>
          <a:prstGeom prst="donut">
            <a:avLst>
              <a:gd name="adj" fmla="val 15447"/>
            </a:avLst>
          </a:prstGeom>
          <a:gradFill flip="none" rotWithShape="1">
            <a:gsLst>
              <a:gs pos="0">
                <a:srgbClr val="F7ECDD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2571736" y="3143272"/>
            <a:ext cx="4071966" cy="714356"/>
          </a:xfrm>
          <a:prstGeom prst="donut">
            <a:avLst>
              <a:gd name="adj" fmla="val 15447"/>
            </a:avLst>
          </a:prstGeom>
          <a:gradFill flip="none" rotWithShape="1">
            <a:gsLst>
              <a:gs pos="0">
                <a:srgbClr val="F7ECDD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2571736" y="3357562"/>
            <a:ext cx="4071966" cy="714356"/>
          </a:xfrm>
          <a:prstGeom prst="donut">
            <a:avLst>
              <a:gd name="adj" fmla="val 15447"/>
            </a:avLst>
          </a:prstGeom>
          <a:gradFill flip="none" rotWithShape="1">
            <a:gsLst>
              <a:gs pos="0">
                <a:srgbClr val="F7ECDD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2571736" y="3643314"/>
            <a:ext cx="4071966" cy="714356"/>
          </a:xfrm>
          <a:prstGeom prst="donut">
            <a:avLst>
              <a:gd name="adj" fmla="val 15447"/>
            </a:avLst>
          </a:prstGeom>
          <a:gradFill flip="none" rotWithShape="1">
            <a:gsLst>
              <a:gs pos="0">
                <a:srgbClr val="F7ECDD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2571736" y="3857628"/>
            <a:ext cx="4071966" cy="714356"/>
          </a:xfrm>
          <a:prstGeom prst="donut">
            <a:avLst>
              <a:gd name="adj" fmla="val 15447"/>
            </a:avLst>
          </a:prstGeom>
          <a:gradFill flip="none" rotWithShape="1">
            <a:gsLst>
              <a:gs pos="0">
                <a:srgbClr val="F7ECDD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2571736" y="4071942"/>
            <a:ext cx="4071966" cy="714356"/>
          </a:xfrm>
          <a:prstGeom prst="donut">
            <a:avLst>
              <a:gd name="adj" fmla="val 15447"/>
            </a:avLst>
          </a:prstGeom>
          <a:gradFill flip="none" rotWithShape="1">
            <a:gsLst>
              <a:gs pos="0">
                <a:srgbClr val="F7ECDD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2571736" y="4357694"/>
            <a:ext cx="4071966" cy="714356"/>
          </a:xfrm>
          <a:prstGeom prst="donut">
            <a:avLst>
              <a:gd name="adj" fmla="val 15447"/>
            </a:avLst>
          </a:prstGeom>
          <a:gradFill flip="none" rotWithShape="1">
            <a:gsLst>
              <a:gs pos="0">
                <a:srgbClr val="F7ECDD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2571736" y="4572008"/>
            <a:ext cx="4071966" cy="714356"/>
          </a:xfrm>
          <a:prstGeom prst="donut">
            <a:avLst>
              <a:gd name="adj" fmla="val 15447"/>
            </a:avLst>
          </a:prstGeom>
          <a:gradFill flip="none" rotWithShape="1">
            <a:gsLst>
              <a:gs pos="0">
                <a:srgbClr val="F7ECDD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2571736" y="4857760"/>
            <a:ext cx="4071966" cy="714356"/>
          </a:xfrm>
          <a:prstGeom prst="donut">
            <a:avLst>
              <a:gd name="adj" fmla="val 15447"/>
            </a:avLst>
          </a:prstGeom>
          <a:gradFill flip="none" rotWithShape="1">
            <a:gsLst>
              <a:gs pos="0">
                <a:srgbClr val="F7ECDD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2571736" y="5143512"/>
            <a:ext cx="4071966" cy="714356"/>
          </a:xfrm>
          <a:prstGeom prst="donut">
            <a:avLst>
              <a:gd name="adj" fmla="val 15447"/>
            </a:avLst>
          </a:prstGeom>
          <a:gradFill flip="none" rotWithShape="1">
            <a:gsLst>
              <a:gs pos="0">
                <a:srgbClr val="F7ECDD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2571736" y="5429264"/>
            <a:ext cx="4071966" cy="714356"/>
          </a:xfrm>
          <a:prstGeom prst="donut">
            <a:avLst>
              <a:gd name="adj" fmla="val 15447"/>
            </a:avLst>
          </a:prstGeom>
          <a:gradFill flip="none" rotWithShape="1">
            <a:gsLst>
              <a:gs pos="0">
                <a:srgbClr val="F7ECDD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2571736" y="5715016"/>
            <a:ext cx="4071966" cy="714356"/>
          </a:xfrm>
          <a:prstGeom prst="donut">
            <a:avLst>
              <a:gd name="adj" fmla="val 15447"/>
            </a:avLst>
          </a:prstGeom>
          <a:gradFill flip="none" rotWithShape="1">
            <a:gsLst>
              <a:gs pos="0">
                <a:srgbClr val="F7ECDD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2571736" y="5929330"/>
            <a:ext cx="4071966" cy="714356"/>
          </a:xfrm>
          <a:prstGeom prst="donut">
            <a:avLst>
              <a:gd name="adj" fmla="val 15447"/>
            </a:avLst>
          </a:prstGeom>
          <a:gradFill flip="none" rotWithShape="1">
            <a:gsLst>
              <a:gs pos="0">
                <a:srgbClr val="F7ECDD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2571736" y="6143644"/>
            <a:ext cx="4071966" cy="714356"/>
          </a:xfrm>
          <a:prstGeom prst="donut">
            <a:avLst>
              <a:gd name="adj" fmla="val 15447"/>
            </a:avLst>
          </a:prstGeom>
          <a:gradFill flip="none" rotWithShape="1">
            <a:gsLst>
              <a:gs pos="0">
                <a:srgbClr val="F7ECDD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Rectángulo"/>
          <p:cNvSpPr/>
          <p:nvPr/>
        </p:nvSpPr>
        <p:spPr>
          <a:xfrm>
            <a:off x="-642974" y="-571528"/>
            <a:ext cx="10429948" cy="8072494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9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3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5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7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9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gradFill flip="none" rotWithShape="1">
            <a:gsLst>
              <a:gs pos="0">
                <a:srgbClr val="542314"/>
              </a:gs>
              <a:gs pos="50000">
                <a:srgbClr val="F7ECDD">
                  <a:shade val="67500"/>
                  <a:satMod val="115000"/>
                </a:srgbClr>
              </a:gs>
              <a:gs pos="100000">
                <a:srgbClr val="F7ECDD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yu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3 Onda"/>
          <p:cNvSpPr/>
          <p:nvPr/>
        </p:nvSpPr>
        <p:spPr>
          <a:xfrm rot="16200000">
            <a:off x="3357542" y="357202"/>
            <a:ext cx="1928826" cy="5000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0000">
                <a:srgbClr val="2C120A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rot="16200000" flipV="1">
            <a:off x="3857632" y="357178"/>
            <a:ext cx="1928826" cy="5000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0000">
                <a:srgbClr val="2C120A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16200000">
            <a:off x="3357542" y="1928814"/>
            <a:ext cx="1928826" cy="5000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0000">
                <a:srgbClr val="2C120A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16200000" flipV="1">
            <a:off x="3857632" y="1928790"/>
            <a:ext cx="1928826" cy="5000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0000">
                <a:srgbClr val="2C120A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16200000">
            <a:off x="3357542" y="3500474"/>
            <a:ext cx="1928826" cy="5000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0000">
                <a:srgbClr val="2C120A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16200000" flipV="1">
            <a:off x="3857632" y="3500450"/>
            <a:ext cx="1928826" cy="5000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0000">
                <a:srgbClr val="2C120A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16200000">
            <a:off x="3357542" y="5072086"/>
            <a:ext cx="1928826" cy="5000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0000">
                <a:srgbClr val="2C120A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16200000" flipV="1">
            <a:off x="3857632" y="5072062"/>
            <a:ext cx="1928826" cy="5000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0000">
                <a:srgbClr val="2C120A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16200000">
            <a:off x="-357234" y="357202"/>
            <a:ext cx="1928826" cy="5000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0000">
                <a:srgbClr val="2C120A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16200000" flipV="1">
            <a:off x="142856" y="357178"/>
            <a:ext cx="1928826" cy="5000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0000">
                <a:srgbClr val="2C120A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16200000">
            <a:off x="-357234" y="1928814"/>
            <a:ext cx="1928826" cy="5000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0000">
                <a:srgbClr val="2C120A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16200000" flipV="1">
            <a:off x="142856" y="1928790"/>
            <a:ext cx="1928826" cy="5000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0000">
                <a:srgbClr val="2C120A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16200000">
            <a:off x="-357234" y="3500474"/>
            <a:ext cx="1928826" cy="5000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0000">
                <a:srgbClr val="2C120A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16200000" flipV="1">
            <a:off x="142856" y="3500450"/>
            <a:ext cx="1928826" cy="5000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0000">
                <a:srgbClr val="2C120A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16200000">
            <a:off x="-357234" y="5072086"/>
            <a:ext cx="1928826" cy="5000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0000">
                <a:srgbClr val="2C120A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rot="16200000" flipV="1">
            <a:off x="142856" y="5072062"/>
            <a:ext cx="1928826" cy="5000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0000">
                <a:srgbClr val="2C120A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rot="16200000">
            <a:off x="1500154" y="357202"/>
            <a:ext cx="1928826" cy="5000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0000">
                <a:srgbClr val="2C120A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 rot="16200000" flipV="1">
            <a:off x="2000244" y="357178"/>
            <a:ext cx="1928826" cy="5000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0000">
                <a:srgbClr val="2C120A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rot="16200000">
            <a:off x="1500154" y="1928814"/>
            <a:ext cx="1928826" cy="5000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0000">
                <a:srgbClr val="2C120A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 rot="16200000" flipV="1">
            <a:off x="2000244" y="1928790"/>
            <a:ext cx="1928826" cy="5000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0000">
                <a:srgbClr val="2C120A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 rot="16200000">
            <a:off x="1500154" y="3500474"/>
            <a:ext cx="1928826" cy="5000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0000">
                <a:srgbClr val="2C120A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Onda"/>
          <p:cNvSpPr/>
          <p:nvPr/>
        </p:nvSpPr>
        <p:spPr>
          <a:xfrm rot="16200000" flipV="1">
            <a:off x="2000244" y="3500450"/>
            <a:ext cx="1928826" cy="5000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0000">
                <a:srgbClr val="2C120A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Onda"/>
          <p:cNvSpPr/>
          <p:nvPr/>
        </p:nvSpPr>
        <p:spPr>
          <a:xfrm rot="16200000">
            <a:off x="1500154" y="5072086"/>
            <a:ext cx="1928826" cy="5000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0000">
                <a:srgbClr val="2C120A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Onda"/>
          <p:cNvSpPr/>
          <p:nvPr/>
        </p:nvSpPr>
        <p:spPr>
          <a:xfrm rot="16200000" flipV="1">
            <a:off x="2000244" y="5072062"/>
            <a:ext cx="1928826" cy="5000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0000">
                <a:srgbClr val="2C120A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Onda"/>
          <p:cNvSpPr/>
          <p:nvPr/>
        </p:nvSpPr>
        <p:spPr>
          <a:xfrm rot="16200000">
            <a:off x="7143756" y="357202"/>
            <a:ext cx="1928826" cy="5000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0000">
                <a:srgbClr val="2C120A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Onda"/>
          <p:cNvSpPr/>
          <p:nvPr/>
        </p:nvSpPr>
        <p:spPr>
          <a:xfrm rot="16200000" flipV="1">
            <a:off x="7643846" y="357178"/>
            <a:ext cx="1928826" cy="5000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0000">
                <a:srgbClr val="2C120A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Onda"/>
          <p:cNvSpPr/>
          <p:nvPr/>
        </p:nvSpPr>
        <p:spPr>
          <a:xfrm rot="16200000">
            <a:off x="7143756" y="1928814"/>
            <a:ext cx="1928826" cy="5000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0000">
                <a:srgbClr val="2C120A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Onda"/>
          <p:cNvSpPr/>
          <p:nvPr/>
        </p:nvSpPr>
        <p:spPr>
          <a:xfrm rot="16200000" flipV="1">
            <a:off x="7643846" y="1928790"/>
            <a:ext cx="1928826" cy="5000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0000">
                <a:srgbClr val="2C120A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Onda"/>
          <p:cNvSpPr/>
          <p:nvPr/>
        </p:nvSpPr>
        <p:spPr>
          <a:xfrm rot="16200000">
            <a:off x="7143756" y="3500474"/>
            <a:ext cx="1928826" cy="5000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0000">
                <a:srgbClr val="2C120A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Onda"/>
          <p:cNvSpPr/>
          <p:nvPr/>
        </p:nvSpPr>
        <p:spPr>
          <a:xfrm rot="16200000" flipV="1">
            <a:off x="7643846" y="3500450"/>
            <a:ext cx="1928826" cy="5000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0000">
                <a:srgbClr val="2C120A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Onda"/>
          <p:cNvSpPr/>
          <p:nvPr/>
        </p:nvSpPr>
        <p:spPr>
          <a:xfrm rot="16200000">
            <a:off x="7143756" y="5072086"/>
            <a:ext cx="1928826" cy="5000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0000">
                <a:srgbClr val="2C120A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Onda"/>
          <p:cNvSpPr/>
          <p:nvPr/>
        </p:nvSpPr>
        <p:spPr>
          <a:xfrm rot="16200000" flipV="1">
            <a:off x="7643846" y="5072062"/>
            <a:ext cx="1928826" cy="5000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0000">
                <a:srgbClr val="2C120A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Onda"/>
          <p:cNvSpPr/>
          <p:nvPr/>
        </p:nvSpPr>
        <p:spPr>
          <a:xfrm rot="16200000">
            <a:off x="5357806" y="357202"/>
            <a:ext cx="1928826" cy="5000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0000">
                <a:srgbClr val="2C120A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Onda"/>
          <p:cNvSpPr/>
          <p:nvPr/>
        </p:nvSpPr>
        <p:spPr>
          <a:xfrm rot="16200000" flipV="1">
            <a:off x="5857896" y="357178"/>
            <a:ext cx="1928826" cy="5000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0000">
                <a:srgbClr val="2C120A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Onda"/>
          <p:cNvSpPr/>
          <p:nvPr/>
        </p:nvSpPr>
        <p:spPr>
          <a:xfrm rot="16200000">
            <a:off x="5357806" y="1928814"/>
            <a:ext cx="1928826" cy="5000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0000">
                <a:srgbClr val="2C120A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Onda"/>
          <p:cNvSpPr/>
          <p:nvPr/>
        </p:nvSpPr>
        <p:spPr>
          <a:xfrm rot="16200000" flipV="1">
            <a:off x="5857896" y="1928790"/>
            <a:ext cx="1928826" cy="5000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0000">
                <a:srgbClr val="2C120A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Onda"/>
          <p:cNvSpPr/>
          <p:nvPr/>
        </p:nvSpPr>
        <p:spPr>
          <a:xfrm rot="16200000">
            <a:off x="5357806" y="3500474"/>
            <a:ext cx="1928826" cy="5000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0000">
                <a:srgbClr val="2C120A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Onda"/>
          <p:cNvSpPr/>
          <p:nvPr/>
        </p:nvSpPr>
        <p:spPr>
          <a:xfrm rot="16200000" flipV="1">
            <a:off x="5857896" y="3500450"/>
            <a:ext cx="1928826" cy="5000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0000">
                <a:srgbClr val="2C120A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Onda"/>
          <p:cNvSpPr/>
          <p:nvPr/>
        </p:nvSpPr>
        <p:spPr>
          <a:xfrm rot="16200000">
            <a:off x="5357806" y="5072086"/>
            <a:ext cx="1928826" cy="5000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0000">
                <a:srgbClr val="2C120A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Onda"/>
          <p:cNvSpPr/>
          <p:nvPr/>
        </p:nvSpPr>
        <p:spPr>
          <a:xfrm rot="16200000" flipV="1">
            <a:off x="5857896" y="5072062"/>
            <a:ext cx="1928826" cy="5000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0000">
                <a:srgbClr val="2C120A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chemeClr val="bg1"/>
            </a:solidFill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-642974" y="-571528"/>
            <a:ext cx="10429948" cy="8072494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8" fill="hold">
                            <p:stCondLst>
                              <p:cond delay="5000"/>
                            </p:stCondLst>
                            <p:childTnLst>
                              <p:par>
                                <p:cTn id="24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2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6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8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8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0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2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4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6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8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0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2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4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6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8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0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2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4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6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8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gradFill flip="none" rotWithShape="1">
            <a:gsLst>
              <a:gs pos="0">
                <a:schemeClr val="bg1"/>
              </a:gs>
              <a:gs pos="50000">
                <a:srgbClr val="680000">
                  <a:shade val="67500"/>
                  <a:satMod val="115000"/>
                </a:srgbClr>
              </a:gs>
              <a:gs pos="100000">
                <a:srgbClr val="6800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z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3 Onda"/>
          <p:cNvSpPr/>
          <p:nvPr/>
        </p:nvSpPr>
        <p:spPr>
          <a:xfrm flipV="1">
            <a:off x="2285984" y="0"/>
            <a:ext cx="2286016" cy="7143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solidFill>
              <a:schemeClr val="tx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flipH="1" flipV="1">
            <a:off x="4572000" y="0"/>
            <a:ext cx="2357454" cy="7143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solidFill>
              <a:schemeClr val="tx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flipV="1">
            <a:off x="2285984" y="642918"/>
            <a:ext cx="2286016" cy="7143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solidFill>
              <a:schemeClr val="tx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flipH="1" flipV="1">
            <a:off x="4572000" y="642918"/>
            <a:ext cx="2357454" cy="7143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solidFill>
              <a:schemeClr val="tx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flipV="1">
            <a:off x="2285984" y="1357322"/>
            <a:ext cx="2286016" cy="7143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solidFill>
              <a:schemeClr val="tx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flipH="1" flipV="1">
            <a:off x="4572000" y="1357322"/>
            <a:ext cx="2357454" cy="7143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solidFill>
              <a:schemeClr val="tx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flipV="1">
            <a:off x="2285984" y="2000240"/>
            <a:ext cx="2286016" cy="7143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solidFill>
              <a:schemeClr val="tx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flipH="1" flipV="1">
            <a:off x="4572000" y="2000240"/>
            <a:ext cx="2357454" cy="7143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solidFill>
              <a:schemeClr val="tx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flipV="1">
            <a:off x="2357422" y="2643206"/>
            <a:ext cx="2286016" cy="7143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solidFill>
              <a:schemeClr val="tx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flipH="1" flipV="1">
            <a:off x="4643438" y="2643206"/>
            <a:ext cx="2357454" cy="7143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solidFill>
              <a:schemeClr val="tx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flipV="1">
            <a:off x="2357422" y="3286124"/>
            <a:ext cx="2286016" cy="7143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solidFill>
              <a:schemeClr val="tx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flipH="1" flipV="1">
            <a:off x="4643438" y="3286124"/>
            <a:ext cx="2357454" cy="7143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solidFill>
              <a:schemeClr val="tx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flipV="1">
            <a:off x="2357422" y="4000528"/>
            <a:ext cx="2286016" cy="7143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solidFill>
              <a:schemeClr val="tx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flipH="1" flipV="1">
            <a:off x="4643438" y="4000528"/>
            <a:ext cx="2357454" cy="7143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solidFill>
              <a:schemeClr val="tx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flipV="1">
            <a:off x="2357422" y="4643446"/>
            <a:ext cx="2286016" cy="7143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solidFill>
              <a:schemeClr val="tx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flipH="1" flipV="1">
            <a:off x="4643438" y="4643446"/>
            <a:ext cx="2357454" cy="7143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solidFill>
              <a:schemeClr val="tx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flipV="1">
            <a:off x="2357422" y="5286412"/>
            <a:ext cx="2286016" cy="7143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solidFill>
              <a:schemeClr val="tx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 flipH="1" flipV="1">
            <a:off x="4643438" y="5286412"/>
            <a:ext cx="2357454" cy="7143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solidFill>
              <a:schemeClr val="tx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flipV="1">
            <a:off x="2357422" y="5929330"/>
            <a:ext cx="2286016" cy="7143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solidFill>
              <a:schemeClr val="tx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 flipH="1" flipV="1">
            <a:off x="4643438" y="5929330"/>
            <a:ext cx="2357454" cy="71435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solidFill>
              <a:schemeClr val="tx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-642974" y="-571528"/>
            <a:ext cx="10429948" cy="8072494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6000"/>
                            </p:stCondLst>
                            <p:childTnLst>
                              <p:par>
                                <p:cTn id="129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1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2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2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2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2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2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3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4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4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4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4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4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gradFill flip="none" rotWithShape="1">
            <a:gsLst>
              <a:gs pos="0">
                <a:srgbClr val="600000"/>
              </a:gs>
              <a:gs pos="50000">
                <a:srgbClr val="BF812F">
                  <a:shade val="67500"/>
                  <a:satMod val="115000"/>
                </a:srgbClr>
              </a:gs>
              <a:gs pos="100000">
                <a:srgbClr val="BF812F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deserty_5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4" name="3 Franja diagonal"/>
          <p:cNvSpPr/>
          <p:nvPr/>
        </p:nvSpPr>
        <p:spPr>
          <a:xfrm flipV="1">
            <a:off x="0" y="2643182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Franja diagonal"/>
          <p:cNvSpPr/>
          <p:nvPr/>
        </p:nvSpPr>
        <p:spPr>
          <a:xfrm>
            <a:off x="0" y="3429000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Franja diagonal"/>
          <p:cNvSpPr/>
          <p:nvPr/>
        </p:nvSpPr>
        <p:spPr>
          <a:xfrm flipV="1">
            <a:off x="8072462" y="2643182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Franja diagonal"/>
          <p:cNvSpPr/>
          <p:nvPr/>
        </p:nvSpPr>
        <p:spPr>
          <a:xfrm>
            <a:off x="8072462" y="3429000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Franja diagonal"/>
          <p:cNvSpPr/>
          <p:nvPr/>
        </p:nvSpPr>
        <p:spPr>
          <a:xfrm flipV="1">
            <a:off x="714348" y="2643182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Franja diagonal"/>
          <p:cNvSpPr/>
          <p:nvPr/>
        </p:nvSpPr>
        <p:spPr>
          <a:xfrm>
            <a:off x="714348" y="3429000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Franja diagonal"/>
          <p:cNvSpPr/>
          <p:nvPr/>
        </p:nvSpPr>
        <p:spPr>
          <a:xfrm flipV="1">
            <a:off x="1357322" y="2643182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Franja diagonal"/>
          <p:cNvSpPr/>
          <p:nvPr/>
        </p:nvSpPr>
        <p:spPr>
          <a:xfrm>
            <a:off x="1357322" y="3429000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Franja diagonal"/>
          <p:cNvSpPr/>
          <p:nvPr/>
        </p:nvSpPr>
        <p:spPr>
          <a:xfrm flipV="1">
            <a:off x="2071670" y="2643182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Franja diagonal"/>
          <p:cNvSpPr/>
          <p:nvPr/>
        </p:nvSpPr>
        <p:spPr>
          <a:xfrm>
            <a:off x="2071670" y="3429000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Franja diagonal"/>
          <p:cNvSpPr/>
          <p:nvPr/>
        </p:nvSpPr>
        <p:spPr>
          <a:xfrm flipV="1">
            <a:off x="2714644" y="2643182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Franja diagonal"/>
          <p:cNvSpPr/>
          <p:nvPr/>
        </p:nvSpPr>
        <p:spPr>
          <a:xfrm>
            <a:off x="2714644" y="3429000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Franja diagonal"/>
          <p:cNvSpPr/>
          <p:nvPr/>
        </p:nvSpPr>
        <p:spPr>
          <a:xfrm flipV="1">
            <a:off x="3428992" y="2643182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Franja diagonal"/>
          <p:cNvSpPr/>
          <p:nvPr/>
        </p:nvSpPr>
        <p:spPr>
          <a:xfrm>
            <a:off x="3428992" y="3429000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Franja diagonal"/>
          <p:cNvSpPr/>
          <p:nvPr/>
        </p:nvSpPr>
        <p:spPr>
          <a:xfrm flipV="1">
            <a:off x="4071966" y="2643182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Franja diagonal"/>
          <p:cNvSpPr/>
          <p:nvPr/>
        </p:nvSpPr>
        <p:spPr>
          <a:xfrm>
            <a:off x="4071966" y="3429000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Franja diagonal"/>
          <p:cNvSpPr/>
          <p:nvPr/>
        </p:nvSpPr>
        <p:spPr>
          <a:xfrm flipV="1">
            <a:off x="4786314" y="2643182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Franja diagonal"/>
          <p:cNvSpPr/>
          <p:nvPr/>
        </p:nvSpPr>
        <p:spPr>
          <a:xfrm>
            <a:off x="4786314" y="3429000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Franja diagonal"/>
          <p:cNvSpPr/>
          <p:nvPr/>
        </p:nvSpPr>
        <p:spPr>
          <a:xfrm flipV="1">
            <a:off x="5429288" y="2643182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Franja diagonal"/>
          <p:cNvSpPr/>
          <p:nvPr/>
        </p:nvSpPr>
        <p:spPr>
          <a:xfrm>
            <a:off x="5429288" y="3429000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Franja diagonal"/>
          <p:cNvSpPr/>
          <p:nvPr/>
        </p:nvSpPr>
        <p:spPr>
          <a:xfrm flipV="1">
            <a:off x="6143636" y="2643182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Franja diagonal"/>
          <p:cNvSpPr/>
          <p:nvPr/>
        </p:nvSpPr>
        <p:spPr>
          <a:xfrm>
            <a:off x="6143636" y="3429000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Franja diagonal"/>
          <p:cNvSpPr/>
          <p:nvPr/>
        </p:nvSpPr>
        <p:spPr>
          <a:xfrm flipV="1">
            <a:off x="6786610" y="2643182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Franja diagonal"/>
          <p:cNvSpPr/>
          <p:nvPr/>
        </p:nvSpPr>
        <p:spPr>
          <a:xfrm>
            <a:off x="6786610" y="3429000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Franja diagonal"/>
          <p:cNvSpPr/>
          <p:nvPr/>
        </p:nvSpPr>
        <p:spPr>
          <a:xfrm flipV="1">
            <a:off x="7429520" y="2643182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Franja diagonal"/>
          <p:cNvSpPr/>
          <p:nvPr/>
        </p:nvSpPr>
        <p:spPr>
          <a:xfrm>
            <a:off x="7429520" y="3429000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Franja diagonal"/>
          <p:cNvSpPr/>
          <p:nvPr/>
        </p:nvSpPr>
        <p:spPr>
          <a:xfrm flipV="1">
            <a:off x="0" y="785794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Franja diagonal"/>
          <p:cNvSpPr/>
          <p:nvPr/>
        </p:nvSpPr>
        <p:spPr>
          <a:xfrm>
            <a:off x="0" y="1571612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Franja diagonal"/>
          <p:cNvSpPr/>
          <p:nvPr/>
        </p:nvSpPr>
        <p:spPr>
          <a:xfrm flipV="1">
            <a:off x="8072462" y="785794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Franja diagonal"/>
          <p:cNvSpPr/>
          <p:nvPr/>
        </p:nvSpPr>
        <p:spPr>
          <a:xfrm>
            <a:off x="8072462" y="1571612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Franja diagonal"/>
          <p:cNvSpPr/>
          <p:nvPr/>
        </p:nvSpPr>
        <p:spPr>
          <a:xfrm flipV="1">
            <a:off x="714348" y="785794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Franja diagonal"/>
          <p:cNvSpPr/>
          <p:nvPr/>
        </p:nvSpPr>
        <p:spPr>
          <a:xfrm>
            <a:off x="714348" y="1571612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Franja diagonal"/>
          <p:cNvSpPr/>
          <p:nvPr/>
        </p:nvSpPr>
        <p:spPr>
          <a:xfrm flipV="1">
            <a:off x="1357322" y="785794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Franja diagonal"/>
          <p:cNvSpPr/>
          <p:nvPr/>
        </p:nvSpPr>
        <p:spPr>
          <a:xfrm>
            <a:off x="1357322" y="1571612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Franja diagonal"/>
          <p:cNvSpPr/>
          <p:nvPr/>
        </p:nvSpPr>
        <p:spPr>
          <a:xfrm flipV="1">
            <a:off x="2071670" y="785794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Franja diagonal"/>
          <p:cNvSpPr/>
          <p:nvPr/>
        </p:nvSpPr>
        <p:spPr>
          <a:xfrm>
            <a:off x="2071670" y="1571612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Franja diagonal"/>
          <p:cNvSpPr/>
          <p:nvPr/>
        </p:nvSpPr>
        <p:spPr>
          <a:xfrm flipV="1">
            <a:off x="2714644" y="785794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Franja diagonal"/>
          <p:cNvSpPr/>
          <p:nvPr/>
        </p:nvSpPr>
        <p:spPr>
          <a:xfrm>
            <a:off x="2714644" y="1571612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2" name="41 Franja diagonal"/>
          <p:cNvSpPr/>
          <p:nvPr/>
        </p:nvSpPr>
        <p:spPr>
          <a:xfrm flipV="1">
            <a:off x="3428992" y="785794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3" name="42 Franja diagonal"/>
          <p:cNvSpPr/>
          <p:nvPr/>
        </p:nvSpPr>
        <p:spPr>
          <a:xfrm>
            <a:off x="3428992" y="1571612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4" name="43 Franja diagonal"/>
          <p:cNvSpPr/>
          <p:nvPr/>
        </p:nvSpPr>
        <p:spPr>
          <a:xfrm flipV="1">
            <a:off x="4071966" y="785794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5" name="44 Franja diagonal"/>
          <p:cNvSpPr/>
          <p:nvPr/>
        </p:nvSpPr>
        <p:spPr>
          <a:xfrm>
            <a:off x="4071966" y="1571612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6" name="45 Franja diagonal"/>
          <p:cNvSpPr/>
          <p:nvPr/>
        </p:nvSpPr>
        <p:spPr>
          <a:xfrm flipV="1">
            <a:off x="4786314" y="785794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7" name="46 Franja diagonal"/>
          <p:cNvSpPr/>
          <p:nvPr/>
        </p:nvSpPr>
        <p:spPr>
          <a:xfrm>
            <a:off x="4786314" y="1571612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8" name="47 Franja diagonal"/>
          <p:cNvSpPr/>
          <p:nvPr/>
        </p:nvSpPr>
        <p:spPr>
          <a:xfrm flipV="1">
            <a:off x="5429288" y="785794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9" name="48 Franja diagonal"/>
          <p:cNvSpPr/>
          <p:nvPr/>
        </p:nvSpPr>
        <p:spPr>
          <a:xfrm>
            <a:off x="5429288" y="1571612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0" name="49 Franja diagonal"/>
          <p:cNvSpPr/>
          <p:nvPr/>
        </p:nvSpPr>
        <p:spPr>
          <a:xfrm flipV="1">
            <a:off x="6143636" y="785794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1" name="50 Franja diagonal"/>
          <p:cNvSpPr/>
          <p:nvPr/>
        </p:nvSpPr>
        <p:spPr>
          <a:xfrm>
            <a:off x="6143636" y="1571612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2" name="51 Franja diagonal"/>
          <p:cNvSpPr/>
          <p:nvPr/>
        </p:nvSpPr>
        <p:spPr>
          <a:xfrm flipV="1">
            <a:off x="6786610" y="785794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3" name="52 Franja diagonal"/>
          <p:cNvSpPr/>
          <p:nvPr/>
        </p:nvSpPr>
        <p:spPr>
          <a:xfrm>
            <a:off x="6786610" y="1571612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4" name="53 Franja diagonal"/>
          <p:cNvSpPr/>
          <p:nvPr/>
        </p:nvSpPr>
        <p:spPr>
          <a:xfrm flipV="1">
            <a:off x="7429520" y="785794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5" name="54 Franja diagonal"/>
          <p:cNvSpPr/>
          <p:nvPr/>
        </p:nvSpPr>
        <p:spPr>
          <a:xfrm>
            <a:off x="7429520" y="1571612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6" name="55 Franja diagonal"/>
          <p:cNvSpPr/>
          <p:nvPr/>
        </p:nvSpPr>
        <p:spPr>
          <a:xfrm flipV="1">
            <a:off x="0" y="4572008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7" name="56 Franja diagonal"/>
          <p:cNvSpPr/>
          <p:nvPr/>
        </p:nvSpPr>
        <p:spPr>
          <a:xfrm>
            <a:off x="0" y="5357826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8" name="57 Franja diagonal"/>
          <p:cNvSpPr/>
          <p:nvPr/>
        </p:nvSpPr>
        <p:spPr>
          <a:xfrm flipV="1">
            <a:off x="8072462" y="4572008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9" name="58 Franja diagonal"/>
          <p:cNvSpPr/>
          <p:nvPr/>
        </p:nvSpPr>
        <p:spPr>
          <a:xfrm>
            <a:off x="8072462" y="5357826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0" name="59 Franja diagonal"/>
          <p:cNvSpPr/>
          <p:nvPr/>
        </p:nvSpPr>
        <p:spPr>
          <a:xfrm flipV="1">
            <a:off x="714348" y="4572008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1" name="60 Franja diagonal"/>
          <p:cNvSpPr/>
          <p:nvPr/>
        </p:nvSpPr>
        <p:spPr>
          <a:xfrm>
            <a:off x="714348" y="5357826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2" name="61 Franja diagonal"/>
          <p:cNvSpPr/>
          <p:nvPr/>
        </p:nvSpPr>
        <p:spPr>
          <a:xfrm flipV="1">
            <a:off x="1357322" y="4572008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3" name="62 Franja diagonal"/>
          <p:cNvSpPr/>
          <p:nvPr/>
        </p:nvSpPr>
        <p:spPr>
          <a:xfrm>
            <a:off x="1357322" y="5357826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4" name="63 Franja diagonal"/>
          <p:cNvSpPr/>
          <p:nvPr/>
        </p:nvSpPr>
        <p:spPr>
          <a:xfrm flipV="1">
            <a:off x="2071670" y="4572008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5" name="64 Franja diagonal"/>
          <p:cNvSpPr/>
          <p:nvPr/>
        </p:nvSpPr>
        <p:spPr>
          <a:xfrm>
            <a:off x="2071670" y="5357826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6" name="65 Franja diagonal"/>
          <p:cNvSpPr/>
          <p:nvPr/>
        </p:nvSpPr>
        <p:spPr>
          <a:xfrm flipV="1">
            <a:off x="2714644" y="4572008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7" name="66 Franja diagonal"/>
          <p:cNvSpPr/>
          <p:nvPr/>
        </p:nvSpPr>
        <p:spPr>
          <a:xfrm>
            <a:off x="2714644" y="5357826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8" name="67 Franja diagonal"/>
          <p:cNvSpPr/>
          <p:nvPr/>
        </p:nvSpPr>
        <p:spPr>
          <a:xfrm flipV="1">
            <a:off x="3428992" y="4572008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9" name="68 Franja diagonal"/>
          <p:cNvSpPr/>
          <p:nvPr/>
        </p:nvSpPr>
        <p:spPr>
          <a:xfrm>
            <a:off x="3428992" y="5357826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0" name="69 Franja diagonal"/>
          <p:cNvSpPr/>
          <p:nvPr/>
        </p:nvSpPr>
        <p:spPr>
          <a:xfrm flipV="1">
            <a:off x="4071966" y="4572008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1" name="70 Franja diagonal"/>
          <p:cNvSpPr/>
          <p:nvPr/>
        </p:nvSpPr>
        <p:spPr>
          <a:xfrm>
            <a:off x="4071966" y="5357826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2" name="71 Franja diagonal"/>
          <p:cNvSpPr/>
          <p:nvPr/>
        </p:nvSpPr>
        <p:spPr>
          <a:xfrm flipV="1">
            <a:off x="4786314" y="4572008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3" name="72 Franja diagonal"/>
          <p:cNvSpPr/>
          <p:nvPr/>
        </p:nvSpPr>
        <p:spPr>
          <a:xfrm>
            <a:off x="4786314" y="5357826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4" name="73 Franja diagonal"/>
          <p:cNvSpPr/>
          <p:nvPr/>
        </p:nvSpPr>
        <p:spPr>
          <a:xfrm flipV="1">
            <a:off x="5429288" y="4572008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5" name="74 Franja diagonal"/>
          <p:cNvSpPr/>
          <p:nvPr/>
        </p:nvSpPr>
        <p:spPr>
          <a:xfrm>
            <a:off x="5429288" y="5357826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6" name="75 Franja diagonal"/>
          <p:cNvSpPr/>
          <p:nvPr/>
        </p:nvSpPr>
        <p:spPr>
          <a:xfrm flipV="1">
            <a:off x="6143636" y="4572008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7" name="76 Franja diagonal"/>
          <p:cNvSpPr/>
          <p:nvPr/>
        </p:nvSpPr>
        <p:spPr>
          <a:xfrm>
            <a:off x="6143636" y="5357826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8" name="77 Franja diagonal"/>
          <p:cNvSpPr/>
          <p:nvPr/>
        </p:nvSpPr>
        <p:spPr>
          <a:xfrm flipV="1">
            <a:off x="6786610" y="4572008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9" name="78 Franja diagonal"/>
          <p:cNvSpPr/>
          <p:nvPr/>
        </p:nvSpPr>
        <p:spPr>
          <a:xfrm>
            <a:off x="6786610" y="5357826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0" name="79 Franja diagonal"/>
          <p:cNvSpPr/>
          <p:nvPr/>
        </p:nvSpPr>
        <p:spPr>
          <a:xfrm flipV="1">
            <a:off x="7429520" y="4572008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1" name="80 Franja diagonal"/>
          <p:cNvSpPr/>
          <p:nvPr/>
        </p:nvSpPr>
        <p:spPr>
          <a:xfrm>
            <a:off x="7429520" y="5357826"/>
            <a:ext cx="1071538" cy="785818"/>
          </a:xfrm>
          <a:prstGeom prst="diagStrip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2290" name="Picture 2" descr="Rendered Image"/>
          <p:cNvPicPr>
            <a:picLocks noChangeAspect="1" noChangeArrowheads="1"/>
          </p:cNvPicPr>
          <p:nvPr/>
        </p:nvPicPr>
        <p:blipFill>
          <a:blip r:embed="rId4">
            <a:lum bright="-40000" contrast="40000"/>
          </a:blip>
          <a:srcRect/>
          <a:stretch>
            <a:fillRect/>
          </a:stretch>
        </p:blipFill>
        <p:spPr bwMode="auto">
          <a:xfrm rot="20087382">
            <a:off x="1377152" y="4417156"/>
            <a:ext cx="2671287" cy="1696924"/>
          </a:xfrm>
          <a:prstGeom prst="rect">
            <a:avLst/>
          </a:prstGeom>
          <a:noFill/>
        </p:spPr>
      </p:pic>
      <p:sp>
        <p:nvSpPr>
          <p:cNvPr id="83" name="82 Rectángulo"/>
          <p:cNvSpPr/>
          <p:nvPr/>
        </p:nvSpPr>
        <p:spPr>
          <a:xfrm>
            <a:off x="-642974" y="-571528"/>
            <a:ext cx="10429948" cy="8072494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5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5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5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5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5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5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5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5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5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5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5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5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0" dur="5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5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4" dur="5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5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5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5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2" dur="5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5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6" dur="5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5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5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5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4" dur="5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5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8" dur="5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5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5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5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6" dur="5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5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0" dur="5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5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4" dur="5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5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8" dur="5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5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1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3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5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7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9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3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5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9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1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5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7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9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1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3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5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7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9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1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3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5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7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9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1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3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7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9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1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3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5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7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9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1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3" dur="5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5" dur="5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7" dur="5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9" dur="5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1" dur="5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3" dur="5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5" dur="5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7" dur="5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9" dur="5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1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3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5" dur="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7" dur="5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9" dur="5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1" dur="5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3" dur="5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5" dur="5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7" dur="5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9" dur="5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1" dur="5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3" dur="5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5" dur="5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7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4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5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8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9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2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6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0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1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4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5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8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9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2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3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6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7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0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1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4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5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8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9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2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3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6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7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0" dur="5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1" dur="5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4" dur="5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5" dur="5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8" dur="5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9" dur="5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2" dur="5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3" dur="5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6" dur="5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7" dur="5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0" dur="5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1" dur="5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4" dur="5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5" dur="5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8" dur="5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9" dur="5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2" dur="5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3" dur="5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6" dur="5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7" dur="5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0" dur="5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1" dur="5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4" dur="5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5" dur="5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8" dur="5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9" dur="5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2" dur="5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3" dur="5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6" dur="5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7" dur="5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0" dur="5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1" dur="5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4" dur="5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5" dur="5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8" dur="5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9" dur="5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2" dur="5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3" dur="5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6" dur="5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7" dur="5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0" dur="5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1" dur="5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4" dur="5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5" dur="5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8" dur="5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9" dur="5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2" dur="5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3" dur="5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6" dur="5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7" dur="5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9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5" fill="hold">
                            <p:stCondLst>
                              <p:cond delay="10000"/>
                            </p:stCondLst>
                            <p:childTnLst>
                              <p:par>
                                <p:cTn id="79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8" dur="2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9" dur="2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0" dur="2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1" dur="2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  <p:bldP spid="44" grpId="0" animBg="1"/>
      <p:bldP spid="44" grpId="1" animBg="1"/>
      <p:bldP spid="44" grpId="2" animBg="1"/>
      <p:bldP spid="45" grpId="0" animBg="1"/>
      <p:bldP spid="45" grpId="1" animBg="1"/>
      <p:bldP spid="45" grpId="2" animBg="1"/>
      <p:bldP spid="46" grpId="0" animBg="1"/>
      <p:bldP spid="46" grpId="1" animBg="1"/>
      <p:bldP spid="46" grpId="2" animBg="1"/>
      <p:bldP spid="47" grpId="0" animBg="1"/>
      <p:bldP spid="47" grpId="1" animBg="1"/>
      <p:bldP spid="47" grpId="2" animBg="1"/>
      <p:bldP spid="48" grpId="0" animBg="1"/>
      <p:bldP spid="48" grpId="1" animBg="1"/>
      <p:bldP spid="48" grpId="2" animBg="1"/>
      <p:bldP spid="49" grpId="0" animBg="1"/>
      <p:bldP spid="49" grpId="1" animBg="1"/>
      <p:bldP spid="49" grpId="2" animBg="1"/>
      <p:bldP spid="50" grpId="0" animBg="1"/>
      <p:bldP spid="50" grpId="1" animBg="1"/>
      <p:bldP spid="50" grpId="2" animBg="1"/>
      <p:bldP spid="51" grpId="0" animBg="1"/>
      <p:bldP spid="51" grpId="1" animBg="1"/>
      <p:bldP spid="51" grpId="2" animBg="1"/>
      <p:bldP spid="52" grpId="0" animBg="1"/>
      <p:bldP spid="52" grpId="1" animBg="1"/>
      <p:bldP spid="52" grpId="2" animBg="1"/>
      <p:bldP spid="53" grpId="0" animBg="1"/>
      <p:bldP spid="53" grpId="1" animBg="1"/>
      <p:bldP spid="53" grpId="2" animBg="1"/>
      <p:bldP spid="54" grpId="0" animBg="1"/>
      <p:bldP spid="54" grpId="1" animBg="1"/>
      <p:bldP spid="54" grpId="2" animBg="1"/>
      <p:bldP spid="55" grpId="0" animBg="1"/>
      <p:bldP spid="55" grpId="1" animBg="1"/>
      <p:bldP spid="55" grpId="2" animBg="1"/>
      <p:bldP spid="56" grpId="0" animBg="1"/>
      <p:bldP spid="56" grpId="1" animBg="1"/>
      <p:bldP spid="56" grpId="2" animBg="1"/>
      <p:bldP spid="57" grpId="0" animBg="1"/>
      <p:bldP spid="57" grpId="1" animBg="1"/>
      <p:bldP spid="57" grpId="2" animBg="1"/>
      <p:bldP spid="58" grpId="0" animBg="1"/>
      <p:bldP spid="58" grpId="1" animBg="1"/>
      <p:bldP spid="58" grpId="2" animBg="1"/>
      <p:bldP spid="59" grpId="0" animBg="1"/>
      <p:bldP spid="59" grpId="1" animBg="1"/>
      <p:bldP spid="59" grpId="2" animBg="1"/>
      <p:bldP spid="60" grpId="0" animBg="1"/>
      <p:bldP spid="60" grpId="1" animBg="1"/>
      <p:bldP spid="60" grpId="2" animBg="1"/>
      <p:bldP spid="61" grpId="0" animBg="1"/>
      <p:bldP spid="61" grpId="1" animBg="1"/>
      <p:bldP spid="61" grpId="2" animBg="1"/>
      <p:bldP spid="62" grpId="0" animBg="1"/>
      <p:bldP spid="62" grpId="1" animBg="1"/>
      <p:bldP spid="62" grpId="2" animBg="1"/>
      <p:bldP spid="63" grpId="0" animBg="1"/>
      <p:bldP spid="63" grpId="1" animBg="1"/>
      <p:bldP spid="63" grpId="2" animBg="1"/>
      <p:bldP spid="64" grpId="0" animBg="1"/>
      <p:bldP spid="64" grpId="1" animBg="1"/>
      <p:bldP spid="64" grpId="2" animBg="1"/>
      <p:bldP spid="65" grpId="0" animBg="1"/>
      <p:bldP spid="65" grpId="1" animBg="1"/>
      <p:bldP spid="65" grpId="2" animBg="1"/>
      <p:bldP spid="66" grpId="0" animBg="1"/>
      <p:bldP spid="66" grpId="1" animBg="1"/>
      <p:bldP spid="66" grpId="2" animBg="1"/>
      <p:bldP spid="67" grpId="0" animBg="1"/>
      <p:bldP spid="67" grpId="1" animBg="1"/>
      <p:bldP spid="67" grpId="2" animBg="1"/>
      <p:bldP spid="68" grpId="0" animBg="1"/>
      <p:bldP spid="68" grpId="1" animBg="1"/>
      <p:bldP spid="68" grpId="2" animBg="1"/>
      <p:bldP spid="69" grpId="0" animBg="1"/>
      <p:bldP spid="69" grpId="1" animBg="1"/>
      <p:bldP spid="69" grpId="2" animBg="1"/>
      <p:bldP spid="70" grpId="0" animBg="1"/>
      <p:bldP spid="70" grpId="1" animBg="1"/>
      <p:bldP spid="70" grpId="2" animBg="1"/>
      <p:bldP spid="71" grpId="0" animBg="1"/>
      <p:bldP spid="71" grpId="1" animBg="1"/>
      <p:bldP spid="71" grpId="2" animBg="1"/>
      <p:bldP spid="72" grpId="0" animBg="1"/>
      <p:bldP spid="72" grpId="1" animBg="1"/>
      <p:bldP spid="72" grpId="2" animBg="1"/>
      <p:bldP spid="73" grpId="0" animBg="1"/>
      <p:bldP spid="73" grpId="1" animBg="1"/>
      <p:bldP spid="73" grpId="2" animBg="1"/>
      <p:bldP spid="74" grpId="0" animBg="1"/>
      <p:bldP spid="74" grpId="1" animBg="1"/>
      <p:bldP spid="74" grpId="2" animBg="1"/>
      <p:bldP spid="75" grpId="0" animBg="1"/>
      <p:bldP spid="75" grpId="1" animBg="1"/>
      <p:bldP spid="75" grpId="2" animBg="1"/>
      <p:bldP spid="76" grpId="0" animBg="1"/>
      <p:bldP spid="76" grpId="1" animBg="1"/>
      <p:bldP spid="76" grpId="2" animBg="1"/>
      <p:bldP spid="77" grpId="0" animBg="1"/>
      <p:bldP spid="77" grpId="1" animBg="1"/>
      <p:bldP spid="77" grpId="2" animBg="1"/>
      <p:bldP spid="78" grpId="0" animBg="1"/>
      <p:bldP spid="78" grpId="1" animBg="1"/>
      <p:bldP spid="78" grpId="2" animBg="1"/>
      <p:bldP spid="79" grpId="0" animBg="1"/>
      <p:bldP spid="79" grpId="1" animBg="1"/>
      <p:bldP spid="79" grpId="2" animBg="1"/>
      <p:bldP spid="80" grpId="0" animBg="1"/>
      <p:bldP spid="80" grpId="1" animBg="1"/>
      <p:bldP spid="80" grpId="2" animBg="1"/>
      <p:bldP spid="81" grpId="0" animBg="1"/>
      <p:bldP spid="81" grpId="1" animBg="1"/>
      <p:bldP spid="81" grpId="2" animBg="1"/>
      <p:bldP spid="83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47</Words>
  <Application>Microsoft Office PowerPoint</Application>
  <PresentationFormat>Presentación en pantalla (4:3)</PresentationFormat>
  <Paragraphs>9</Paragraphs>
  <Slides>52</Slides>
  <Notes>3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52</vt:i4>
      </vt:variant>
    </vt:vector>
  </HeadingPairs>
  <TitlesOfParts>
    <vt:vector size="54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98</cp:revision>
  <dcterms:created xsi:type="dcterms:W3CDTF">2015-07-13T21:22:44Z</dcterms:created>
  <dcterms:modified xsi:type="dcterms:W3CDTF">2015-07-14T22:17:53Z</dcterms:modified>
</cp:coreProperties>
</file>