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2" r:id="rId3"/>
    <p:sldId id="271" r:id="rId4"/>
    <p:sldId id="270" r:id="rId5"/>
    <p:sldId id="269" r:id="rId6"/>
    <p:sldId id="268" r:id="rId7"/>
    <p:sldId id="267" r:id="rId8"/>
    <p:sldId id="265" r:id="rId9"/>
    <p:sldId id="264" r:id="rId10"/>
    <p:sldId id="263" r:id="rId11"/>
    <p:sldId id="262" r:id="rId12"/>
    <p:sldId id="261" r:id="rId13"/>
    <p:sldId id="260" r:id="rId14"/>
    <p:sldId id="275" r:id="rId15"/>
    <p:sldId id="274" r:id="rId16"/>
    <p:sldId id="273" r:id="rId17"/>
    <p:sldId id="259" r:id="rId18"/>
    <p:sldId id="258" r:id="rId19"/>
    <p:sldId id="256" r:id="rId20"/>
    <p:sldId id="278" r:id="rId21"/>
    <p:sldId id="277" r:id="rId22"/>
    <p:sldId id="257" r:id="rId23"/>
    <p:sldId id="276" r:id="rId24"/>
    <p:sldId id="266" r:id="rId25"/>
    <p:sldId id="279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Vmgwx6V73h5bBQM2G1qTA" hashData="oO6IN9bRf7S9l2zUs/2VSqilOw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421" autoAdjust="0"/>
  </p:normalViewPr>
  <p:slideViewPr>
    <p:cSldViewPr>
      <p:cViewPr varScale="1">
        <p:scale>
          <a:sx n="65" d="100"/>
          <a:sy n="65" d="100"/>
        </p:scale>
        <p:origin x="-2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9A8C9-92BF-4952-98CF-FDDB57021A5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69A68-BE0C-4ED5-9D28-9313234A12B0}" type="datetimeFigureOut">
              <a:rPr lang="es-ES" smtClean="0"/>
              <a:pPr/>
              <a:t>10/09/2012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DEF44-4F86-46CC-8972-9DD46B350D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09F843-41B2-41AD-850D-8413A4C0B7A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4578" name="Picture 2" descr="http://static1.glowtxt.com/data1/c/c/6/cc60615b8b06cf3cbf760d763f48200976411176da39a3ee5e6b4b0d3255bfef95601890afd80709088fb1a4ab057f4fcf7d487006499060c7fe57730e7dd248c75a8d736ef9fc3139eea66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285728"/>
            <a:ext cx="5143504" cy="771525"/>
          </a:xfrm>
          <a:prstGeom prst="rect">
            <a:avLst/>
          </a:prstGeom>
          <a:noFill/>
        </p:spPr>
      </p:pic>
      <p:pic>
        <p:nvPicPr>
          <p:cNvPr id="24580" name="Picture 4" descr="http://static1.glowtxt.com/data1/9/4/7/94791aea2003723770e6cfce31090633f6be0044da39a3ee5e6b4b0d3255bfef95601890afd80709088fb1a4ab057f4fcf7d487006499060c7fe57730e7dd248c75a8d736ef9fc3139eea66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43042" y="1142984"/>
            <a:ext cx="1371600" cy="762000"/>
          </a:xfrm>
          <a:prstGeom prst="rect">
            <a:avLst/>
          </a:prstGeom>
          <a:noFill/>
        </p:spPr>
      </p:pic>
      <p:pic>
        <p:nvPicPr>
          <p:cNvPr id="24582" name="Picture 6" descr="http://static1.glowtxt.com/data1/6/4/3/643da1e52e2fc9b64fda9f9cd04687444e317b65da39a3ee5e6b4b0d3255bfef95601890afd80709088fb1a4ab057f4fcf7d487006499060c7fe57730e7dd248c75a8d736ef9fc3139eea66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000240"/>
            <a:ext cx="4357686" cy="771525"/>
          </a:xfrm>
          <a:prstGeom prst="rect">
            <a:avLst/>
          </a:prstGeom>
          <a:noFill/>
        </p:spPr>
      </p:pic>
      <p:pic>
        <p:nvPicPr>
          <p:cNvPr id="24586" name="Picture 10" descr="http://static1.glowtxt.com/data1/4/7/6/476b8ef4e10b283405fdacab7fadb1c233cf17fdda39a3ee5e6b4b0d3255bfef95601890afd80709088fb1a4ab057f4fcf7d487006499060c7fe5773630d68ffcd0ef894228c9249bcfcaac1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71604" y="2928934"/>
            <a:ext cx="1095375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The Mavericks - I Dont Care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 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ip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o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024px-Japanese_sailors_jms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8531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09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82791_detai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09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4191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193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82019516_8b7ca0a1f0_b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66771017_5acfcea2e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7505380038_4a0db67765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629102435731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104010641052576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414120730299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peti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 Girl Rose Petals t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burka - copia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ins_at_mt._assiniboine_lodge_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dtbfrvu6n - copia.jpg"/>
          <p:cNvPicPr>
            <a:picLocks noChangeAspect="1"/>
          </p:cNvPicPr>
          <p:nvPr/>
        </p:nvPicPr>
        <p:blipFill>
          <a:blip r:embed="rId3"/>
          <a:srcRect l="2344" t="3125" r="2343" b="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v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4RCX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penumbr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5" y="0"/>
            <a:ext cx="91349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scapando-con-el-Circo-2-a265891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amingoes-Laguna-Hedionda-Bolivia-iPad-Wallpaper-New-iPad-3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fr5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-Road-iPad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t6yt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rborside20msida20malta MAL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ceberg-iPad-Wallpaper-New-iPad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-a271025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 besos niñ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Kalymn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0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G-aft-din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Miramar-Buenos-Aires-Argentina-iPad-Wallpaper-New-iPad-3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new-zealand-scenery-wallpape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m-on-beaches-in-sunset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layas-exoticas-en-el-fin-del-mundo.jpg islas caim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elt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849"/>
            <a:ext cx="9144000" cy="6806301"/>
          </a:xfrm>
          <a:prstGeom prst="rect">
            <a:avLst/>
          </a:prstGeom>
        </p:spPr>
      </p:pic>
      <p:pic>
        <p:nvPicPr>
          <p:cNvPr id="5" name="4 Imagen" descr="sueltas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tienda-de-tulipanes-muy-cerca-del-bosque-flowers-tulips-shop-stor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47016 (1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1494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357818" y="5857892"/>
            <a:ext cx="2708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Nuptial BT" pitchFamily="66" charset="0"/>
              </a:rPr>
              <a:t>Francisco del Olmo-Jazmín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29997" dir="5400000" sy="-100000" algn="bl" rotWithShape="0"/>
              </a:effectLst>
              <a:latin typeface="Nuptial B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Presentación en pantalla (4:3)</PresentationFormat>
  <Paragraphs>16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</cp:revision>
  <dcterms:created xsi:type="dcterms:W3CDTF">2012-09-10T15:40:12Z</dcterms:created>
  <dcterms:modified xsi:type="dcterms:W3CDTF">2012-09-10T17:32:48Z</dcterms:modified>
</cp:coreProperties>
</file>