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 id="2147483666" r:id="rId4"/>
  </p:sldMasterIdLst>
  <p:notesMasterIdLst>
    <p:notesMasterId r:id="rId52"/>
  </p:notesMasterIdLst>
  <p:sldIdLst>
    <p:sldId id="316" r:id="rId5"/>
    <p:sldId id="430" r:id="rId6"/>
    <p:sldId id="402" r:id="rId7"/>
    <p:sldId id="469" r:id="rId8"/>
    <p:sldId id="470" r:id="rId9"/>
    <p:sldId id="462" r:id="rId10"/>
    <p:sldId id="461" r:id="rId11"/>
    <p:sldId id="466" r:id="rId12"/>
    <p:sldId id="464" r:id="rId13"/>
    <p:sldId id="390" r:id="rId14"/>
    <p:sldId id="463" r:id="rId15"/>
    <p:sldId id="482" r:id="rId16"/>
    <p:sldId id="481" r:id="rId17"/>
    <p:sldId id="443" r:id="rId18"/>
    <p:sldId id="465" r:id="rId19"/>
    <p:sldId id="405" r:id="rId20"/>
    <p:sldId id="468" r:id="rId21"/>
    <p:sldId id="475" r:id="rId22"/>
    <p:sldId id="473" r:id="rId23"/>
    <p:sldId id="496" r:id="rId24"/>
    <p:sldId id="490" r:id="rId25"/>
    <p:sldId id="388" r:id="rId26"/>
    <p:sldId id="472" r:id="rId27"/>
    <p:sldId id="474" r:id="rId28"/>
    <p:sldId id="467" r:id="rId29"/>
    <p:sldId id="478" r:id="rId30"/>
    <p:sldId id="477" r:id="rId31"/>
    <p:sldId id="479" r:id="rId32"/>
    <p:sldId id="476" r:id="rId33"/>
    <p:sldId id="410" r:id="rId34"/>
    <p:sldId id="439" r:id="rId35"/>
    <p:sldId id="485" r:id="rId36"/>
    <p:sldId id="480" r:id="rId37"/>
    <p:sldId id="497" r:id="rId38"/>
    <p:sldId id="494" r:id="rId39"/>
    <p:sldId id="486" r:id="rId40"/>
    <p:sldId id="484" r:id="rId41"/>
    <p:sldId id="487" r:id="rId42"/>
    <p:sldId id="483" r:id="rId43"/>
    <p:sldId id="448" r:id="rId44"/>
    <p:sldId id="488" r:id="rId45"/>
    <p:sldId id="499" r:id="rId46"/>
    <p:sldId id="501" r:id="rId47"/>
    <p:sldId id="502" r:id="rId48"/>
    <p:sldId id="500" r:id="rId49"/>
    <p:sldId id="317" r:id="rId50"/>
    <p:sldId id="503" r:id="rId51"/>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bAQ9LhkxG7omXonpwjiaA==" hashData="O5kOdJdv8erZ4EW6tjzelYIOs7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1092" y="-336"/>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20/04/2020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a:t>
            </a:fld>
            <a:endParaRPr lang="es-ES"/>
          </a:p>
        </p:txBody>
      </p:sp>
    </p:spTree>
    <p:extLst>
      <p:ext uri="{BB962C8B-B14F-4D97-AF65-F5344CB8AC3E}">
        <p14:creationId xmlns:p14="http://schemas.microsoft.com/office/powerpoint/2010/main" val="1938635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42"/>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7"/>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7"/>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55"/>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7" y="274655"/>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20/04/2020</a:t>
            </a:fld>
            <a:endParaRPr lang="es-ES"/>
          </a:p>
        </p:txBody>
      </p:sp>
      <p:sp>
        <p:nvSpPr>
          <p:cNvPr id="3" name="2 Marcador de pie de página"/>
          <p:cNvSpPr>
            <a:spLocks noGrp="1"/>
          </p:cNvSpPr>
          <p:nvPr>
            <p:ph type="ftr" sz="quarter" idx="11"/>
          </p:nvPr>
        </p:nvSpPr>
        <p:spPr>
          <a:xfrm>
            <a:off x="3444217" y="6356369"/>
            <a:ext cx="3192200"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52" y="6356369"/>
            <a:ext cx="2352146" cy="365125"/>
          </a:xfrm>
          <a:prstGeom prst="rect">
            <a:avLst/>
          </a:prstGeom>
        </p:spPr>
        <p:txBody>
          <a:bodyPr/>
          <a:lstStyle/>
          <a:p>
            <a:fld id="{BAC42E35-15C1-42A3-8D05-C29657880B2D}" type="slidenum">
              <a:rPr lang="es-ES" smtClean="0"/>
              <a:pPr/>
              <a:t>‹Nº›</a:t>
            </a:fld>
            <a:endParaRPr lang="es-ES"/>
          </a:p>
        </p:txBody>
      </p:sp>
    </p:spTree>
    <p:extLst>
      <p:ext uri="{BB962C8B-B14F-4D97-AF65-F5344CB8AC3E}">
        <p14:creationId xmlns:p14="http://schemas.microsoft.com/office/powerpoint/2010/main" val="211844122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20/04/2020</a:t>
            </a:fld>
            <a:endParaRPr lang="es-ES"/>
          </a:p>
        </p:txBody>
      </p:sp>
      <p:sp>
        <p:nvSpPr>
          <p:cNvPr id="3" name="2 Marcador de pie de página"/>
          <p:cNvSpPr>
            <a:spLocks noGrp="1"/>
          </p:cNvSpPr>
          <p:nvPr>
            <p:ph type="ftr" sz="quarter" idx="11"/>
          </p:nvPr>
        </p:nvSpPr>
        <p:spPr>
          <a:xfrm>
            <a:off x="3444215" y="6356367"/>
            <a:ext cx="3192198"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49" y="6356367"/>
            <a:ext cx="2352146" cy="365125"/>
          </a:xfrm>
          <a:prstGeom prst="rect">
            <a:avLst/>
          </a:prstGeom>
        </p:spPr>
        <p:txBody>
          <a:bodyPr/>
          <a:lstStyle/>
          <a:p>
            <a:fld id="{920D6E63-E413-45BB-9D98-02F712EB0ECB}" type="slidenum">
              <a:rPr lang="es-ES" smtClean="0"/>
              <a:t>‹Nº›</a:t>
            </a:fld>
            <a:endParaRPr lang="es-ES"/>
          </a:p>
        </p:txBody>
      </p:sp>
    </p:spTree>
    <p:extLst>
      <p:ext uri="{BB962C8B-B14F-4D97-AF65-F5344CB8AC3E}">
        <p14:creationId xmlns:p14="http://schemas.microsoft.com/office/powerpoint/2010/main" val="5252082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302582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7"/>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20/04/2020</a:t>
            </a:fld>
            <a:endParaRPr lang="es-ES"/>
          </a:p>
        </p:txBody>
      </p:sp>
      <p:sp>
        <p:nvSpPr>
          <p:cNvPr id="5" name="4 Marcador de pie de página"/>
          <p:cNvSpPr>
            <a:spLocks noGrp="1"/>
          </p:cNvSpPr>
          <p:nvPr>
            <p:ph type="ftr" sz="quarter" idx="3"/>
          </p:nvPr>
        </p:nvSpPr>
        <p:spPr>
          <a:xfrm>
            <a:off x="3444215" y="6356367"/>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7"/>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4"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15.gif"/></Relationships>
</file>

<file path=ppt/slides/_rels/slide1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audio" Target="../media/audio3.wav"/><Relationship Id="rId4" Type="http://schemas.openxmlformats.org/officeDocument/2006/relationships/image" Target="../media/image1.gif"/></Relationships>
</file>

<file path=ppt/slides/_rels/slide2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3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6.jpeg"/><Relationship Id="rId4" Type="http://schemas.openxmlformats.org/officeDocument/2006/relationships/image" Target="../media/image2.gif"/></Relationships>
</file>

<file path=ppt/slides/_rels/slide47.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2.png"/><Relationship Id="rId18" Type="http://schemas.openxmlformats.org/officeDocument/2006/relationships/image" Target="../media/image45.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4.png"/><Relationship Id="rId2" Type="http://schemas.openxmlformats.org/officeDocument/2006/relationships/slideLayout" Target="../slideLayouts/slideLayout14.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8.png"/><Relationship Id="rId11" Type="http://schemas.openxmlformats.org/officeDocument/2006/relationships/image" Target="../media/image41.png"/><Relationship Id="rId5" Type="http://schemas.openxmlformats.org/officeDocument/2006/relationships/hyperlink" Target="http://www.mispps.com/" TargetMode="External"/><Relationship Id="rId15" Type="http://schemas.openxmlformats.org/officeDocument/2006/relationships/image" Target="../media/image43.png"/><Relationship Id="rId10" Type="http://schemas.openxmlformats.org/officeDocument/2006/relationships/hyperlink" Target="https://www.facebook.com/mispps" TargetMode="External"/><Relationship Id="rId4" Type="http://schemas.openxmlformats.org/officeDocument/2006/relationships/image" Target="../media/image37.png"/><Relationship Id="rId9" Type="http://schemas.openxmlformats.org/officeDocument/2006/relationships/image" Target="../media/image4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5" y="5857916"/>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11" y="4572033"/>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24770" y="1486525"/>
            <a:ext cx="7252860" cy="358558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DISFRUTANDO  DE  SUS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MEJORES  AÑOS  N.º 2</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80"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DuodinamicoResistire.wav"/>
          </p:stSnd>
        </p:sndAc>
      </p:transition>
    </mc:Choice>
    <mc:Fallback xmlns="">
      <p:transition spd="slow" advTm="14000">
        <p:fade/>
        <p:sndAc>
          <p:stSnd loop="1">
            <p:snd r:embed="rId7" name="DuodinamicoResistir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8" y="1882859"/>
            <a:ext cx="6993285"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i="1" dirty="0">
                <a:solidFill>
                  <a:srgbClr val="00B0F0"/>
                </a:solidFill>
                <a:latin typeface="Microsoft Sans Serif" pitchFamily="34" charset="0"/>
                <a:cs typeface="Microsoft Sans Serif" pitchFamily="34" charset="0"/>
              </a:rPr>
              <a:t>TAL VEZ NO LO SABÍAS, PERO ESTOS FAMOSOS TODAVÍA ESTÁN VIVOS Y DISFRUTANDO DE SUS MEJORES AÑOS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59996" y="1700811"/>
            <a:ext cx="699328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fama es fugaz, un día la tienes al siguiente no. Eso los saben la mayoría de los involucrados en el mundo del espectáculo. Sin embargo, nosotros los amantes del teatro, la música, el cine y la TV vivimos nuestra vida a la par de estos grandes actores y artistas y les perdemos el rastro sobre lo que han hecho y no sabemos qué están haciendo ahora o si siguen actuando. Por eso hemos hecho esta lista con las más grandes estrellas del mundo del teatro, la música, el cine y la TV y que quizás les perdiste el rastro y ni siquiera sabes que aún están vivos.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cashroadster.com/wp-content/uploads/2019/12/Ana-Obreg%C3%B3n-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165" y="0"/>
            <a:ext cx="1029406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731455" y="260648"/>
            <a:ext cx="2549609" cy="369332"/>
          </a:xfrm>
          <a:prstGeom prst="rect">
            <a:avLst/>
          </a:prstGeom>
          <a:solidFill>
            <a:srgbClr val="CCFF66"/>
          </a:solidFill>
        </p:spPr>
        <p:txBody>
          <a:bodyPr wrap="none">
            <a:spAutoFit/>
          </a:bodyPr>
          <a:lstStyle/>
          <a:p>
            <a:r>
              <a:rPr lang="es-ES" dirty="0"/>
              <a:t>ANA OBREGÓN, 64 AÑOS</a:t>
            </a:r>
          </a:p>
        </p:txBody>
      </p:sp>
      <p:pic>
        <p:nvPicPr>
          <p:cNvPr id="5" name="Picture 2" descr="trippy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6686" y="0"/>
            <a:ext cx="10285887" cy="6960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0620667"/>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5"/>
                                        </p:tgtEl>
                                        <p:attrNameLst>
                                          <p:attrName>ppt_w</p:attrName>
                                        </p:attrNameLst>
                                      </p:cBhvr>
                                      <p:tavLst>
                                        <p:tav tm="0">
                                          <p:val>
                                            <p:strVal val="ppt_w"/>
                                          </p:val>
                                        </p:tav>
                                        <p:tav tm="100000">
                                          <p:val>
                                            <p:strVal val="ppt_w*0.70"/>
                                          </p:val>
                                        </p:tav>
                                      </p:tavLst>
                                    </p:anim>
                                    <p:anim calcmode="lin" valueType="num">
                                      <p:cBhvr>
                                        <p:cTn id="7" dur="1000"/>
                                        <p:tgtEl>
                                          <p:spTgt spid="5"/>
                                        </p:tgtEl>
                                        <p:attrNameLst>
                                          <p:attrName>ppt_h</p:attrName>
                                        </p:attrNameLst>
                                      </p:cBhvr>
                                      <p:tavLst>
                                        <p:tav tm="0">
                                          <p:val>
                                            <p:strVal val="ppt_h"/>
                                          </p:val>
                                        </p:tav>
                                        <p:tav tm="100000">
                                          <p:val>
                                            <p:strVal val="ppt_h"/>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04008" y="1196758"/>
            <a:ext cx="7132499"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Ana Obregón tiene múltiples títulos y talentos, lo que dificulta un poco presentarla, pero digamos que es una presentadora, actriz cantante, coreógrafa, guionista, escritora (y licenciada en biología) por quien la prensa rosa y el público sienten una debilidad. Se dio a conocer por su papel en Carrera Salvaje y luego en Misterio en la isla de los monstruos. Más tarde la vimos en el programa ¿Qué apostamos? y luego vino Ellas y el sexo débil. Últimamente ha estado en programas como Ven a cenar conmigo y Masterchef Celebrity. También apareció en Paquita Salas, la </a:t>
            </a:r>
            <a:r>
              <a:rPr lang="es-ES" altLang="es-ES" sz="2400" b="1" i="1" dirty="0" smtClean="0">
                <a:solidFill>
                  <a:srgbClr val="00B0F0"/>
                </a:solidFill>
                <a:latin typeface="+mj-lt"/>
              </a:rPr>
              <a:t>producción </a:t>
            </a:r>
            <a:r>
              <a:rPr lang="es-ES" altLang="es-ES" sz="2400" b="1" i="1" dirty="0">
                <a:solidFill>
                  <a:srgbClr val="00B0F0"/>
                </a:solidFill>
                <a:latin typeface="+mj-lt"/>
              </a:rPr>
              <a:t>española de Netflix.</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37487521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cashroadster.com/wp-content/uploads/2019/12/Gemma-Cuervo-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0"/>
            <a:ext cx="1029406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84133" y="332656"/>
            <a:ext cx="2741135" cy="369332"/>
          </a:xfrm>
          <a:prstGeom prst="rect">
            <a:avLst/>
          </a:prstGeom>
          <a:solidFill>
            <a:srgbClr val="CCFF66"/>
          </a:solidFill>
        </p:spPr>
        <p:txBody>
          <a:bodyPr wrap="none">
            <a:spAutoFit/>
          </a:bodyPr>
          <a:lstStyle/>
          <a:p>
            <a:r>
              <a:rPr lang="es-ES" dirty="0"/>
              <a:t>GEMMA CUERVO, 83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4146" y="-65113"/>
            <a:ext cx="10313950" cy="698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9505739"/>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4000"/>
                                  </p:stCondLst>
                                  <p:childTnLst>
                                    <p:animEffect transition="out" filter="diamond(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33197" y="1988844"/>
            <a:ext cx="6861956"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Teatro, cine y televisión; Gemma es de esas verdaderas actrices que se meten en la piel de sus personajes. Ha participado en cerca de 100 diferentes obras de teatro, siendo la última La Celestina, en el año 2011. Algunas de las más destacadas fueron El corto vuelo del gallo y Siempre no es toda la vida. En cine y TV destacan participaciones en producciones como La boda del señor cura, Adulterio a la española, Aquí no hay quien viva y La que se avecina. Ahora se dedica a disfrutar de sus hijos </a:t>
            </a:r>
            <a:r>
              <a:rPr lang="es-ES" altLang="es-ES" sz="2400" b="1" i="1" dirty="0" smtClean="0">
                <a:solidFill>
                  <a:srgbClr val="00B0F0"/>
                </a:solidFill>
                <a:latin typeface="+mj-lt"/>
              </a:rPr>
              <a:t>y nietos..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41627521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cashroadster.com/wp-content/uploads/2019/12/Beatriz-Carvajal-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606" y="0"/>
            <a:ext cx="10659431" cy="710140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888188" y="188640"/>
            <a:ext cx="2864567" cy="369332"/>
          </a:xfrm>
          <a:prstGeom prst="rect">
            <a:avLst/>
          </a:prstGeom>
          <a:solidFill>
            <a:srgbClr val="CCFF66"/>
          </a:solidFill>
        </p:spPr>
        <p:txBody>
          <a:bodyPr wrap="none">
            <a:spAutoFit/>
          </a:bodyPr>
          <a:lstStyle/>
          <a:p>
            <a:r>
              <a:rPr lang="es-ES" dirty="0"/>
              <a:t>BEATRIZ CARVAJAL, 69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9436" y="-8323"/>
            <a:ext cx="10370063" cy="7054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6376692"/>
      </p:ext>
    </p:extLst>
  </p:cSld>
  <p:clrMapOvr>
    <a:masterClrMapping/>
  </p:clrMapOvr>
  <mc:AlternateContent xmlns:mc="http://schemas.openxmlformats.org/markup-compatibility/2006" xmlns:p14="http://schemas.microsoft.com/office/powerpoint/2010/main">
    <mc:Choice Requires="p14">
      <p:transition spd="slow" p14:dur="25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525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64049" y="1556792"/>
            <a:ext cx="671794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Nació en Madrid, donde el mundo del espectáculo le ha mantenido casi toda la vida. Beatriz Carvajal tiene en su haber unos cuantos papeles en el cine y la TV, pero sin duda es más conocida por sus roles en las telecomedias Aquí no hay quien viva y La que se avecina. Algunas otras series en las que ha participado son Compañeros, Carmen y familia, Más que amigos y Una hija más. En 2014 se había apartado de la TV pero en 2019 decidió volver para un papel en la serie La caza. Monteperdido. Aún no sabemos si se quedará más tiempo con nosotros</a:t>
            </a:r>
            <a:r>
              <a:rPr lang="es-ES" altLang="es-ES" sz="2400" b="1" i="1" dirty="0" smtClean="0">
                <a:solidFill>
                  <a:srgbClr val="00B0F0"/>
                </a:solidFill>
                <a:latin typeface="+mj-lt"/>
              </a:rPr>
              <a:t>.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275856796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cashroadster.com/wp-content/uploads/2019/12/Mar%C3%ADa-Luisa-Merlo-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3" y="17060"/>
            <a:ext cx="10268460" cy="684094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598090" y="260648"/>
            <a:ext cx="3083473" cy="369332"/>
          </a:xfrm>
          <a:prstGeom prst="rect">
            <a:avLst/>
          </a:prstGeom>
          <a:solidFill>
            <a:srgbClr val="CCFF66"/>
          </a:solidFill>
        </p:spPr>
        <p:txBody>
          <a:bodyPr wrap="none">
            <a:spAutoFit/>
          </a:bodyPr>
          <a:lstStyle/>
          <a:p>
            <a:r>
              <a:rPr lang="es-ES" dirty="0"/>
              <a:t>MARÍA LUISA MERLO, 78 AÑOS</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6226" y="0"/>
            <a:ext cx="10492101"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956362"/>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6" y="2060852"/>
            <a:ext cx="6573923"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Su vida y obra son tan relevantes, que en 2003 se publicó una biografía sobre ella, la cual autorizó. Se llama María Luisa Merlo: Más allá del teatro. Como el nombre ya lo revela, lo suyo es el teatro, pero no se queda allí. Además de obras como Los hijos de Kennedy y El corto vuelo del gallo. En cine la vimos en Cuidado con las personas formales y El adultero. Aunque lo último que ha hecho son series, ha estado un tanto alejada de la actuación de cine y TV y más cercana a las tablas.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275856796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cashroadster.com/wp-content/uploads/2019/12/Julio-Iglesias-m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272" y="-28342"/>
            <a:ext cx="10336610" cy="688634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41159" y="332656"/>
            <a:ext cx="2517997" cy="369332"/>
          </a:xfrm>
          <a:prstGeom prst="rect">
            <a:avLst/>
          </a:prstGeom>
          <a:solidFill>
            <a:srgbClr val="CCFF66"/>
          </a:solidFill>
        </p:spPr>
        <p:txBody>
          <a:bodyPr wrap="none">
            <a:spAutoFit/>
          </a:bodyPr>
          <a:lstStyle/>
          <a:p>
            <a:r>
              <a:rPr lang="es-ES" dirty="0"/>
              <a:t>JULIO IGLESIAS, 76 AÑOS</a:t>
            </a:r>
          </a:p>
        </p:txBody>
      </p:sp>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216270" y="-28342"/>
            <a:ext cx="10543889" cy="7278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627178"/>
      </p:ext>
    </p:extLst>
  </p:cSld>
  <p:clrMapOvr>
    <a:masterClrMapping/>
  </p:clrMapOvr>
  <mc:AlternateContent xmlns:mc="http://schemas.openxmlformats.org/markup-compatibility/2006" xmlns:p14="http://schemas.microsoft.com/office/powerpoint/2010/main">
    <mc:Choice Requires="p14">
      <p:transition spd="slow" p14:dur="3000" advTm="12000">
        <p14:shred/>
        <p:sndAc>
          <p:stSnd>
            <p:snd r:embed="rId2" name="julio iglesias - divorcio - como han pasado los años32.wav"/>
          </p:stSnd>
        </p:sndAc>
      </p:transition>
    </mc:Choice>
    <mc:Fallback xmlns="">
      <p:transition spd="slow" advTm="12000">
        <p:fade/>
        <p:sndAc>
          <p:stSnd>
            <p:snd r:embed="rId5" name="julio iglesias - divorcio - como han pasado los años3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50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76017" y="1556792"/>
            <a:ext cx="7053672"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Una estrella en el Paseo de la Fama de Hollywood adorna su trayectoria, mientras que dos Record Guiness nos hacen reflexionar sobre su grandeza: el primero es al artista latino más vendido de la historia, mientras que el segundo corresponde al artista con más discos vendidos en lenguas diferentes. Además, acumula Grammys y Grammys Latinos a montones. Casi se dedica al fútbol, pues fue portero para las filiales del Real Madrid, pero un accidente lo obligó a dejar el fútbol y así conoció la música, pues en el hospital aprendió a tocar guitarra. Tiene más de 30 discos pero sigue haciendo música.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125511339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cashroadster.com/wp-content/uploads/2019/12/Chelo-Garc%C3%ADa-Cort%C3%A9s-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2"/>
            <a:ext cx="10160104" cy="705678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168108" y="373306"/>
            <a:ext cx="3311291" cy="369332"/>
          </a:xfrm>
          <a:prstGeom prst="rect">
            <a:avLst/>
          </a:prstGeom>
          <a:solidFill>
            <a:srgbClr val="CCFF66"/>
          </a:solidFill>
        </p:spPr>
        <p:txBody>
          <a:bodyPr wrap="none">
            <a:spAutoFit/>
          </a:bodyPr>
          <a:lstStyle/>
          <a:p>
            <a:r>
              <a:rPr lang="es-ES" dirty="0"/>
              <a:t>CHELO GARCÍA-CORTÉS, 68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64591" y="-135370"/>
            <a:ext cx="10543889" cy="7092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8691063"/>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50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86754" y="1484787"/>
            <a:ext cx="6936691"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llamada “prensa del corazón” o “prensa rosa” encuentra en la periodista Chelo García-Cortés una de sus máximas exponentes. No nació en Madrid ni en Barcelona, pero es allí donde ha hecho casi toda su vida. Su primer gran programa fue Sabor a ti, luego vino DCE; una cosa llevó a la otra y por eso ha participado desde el principio con los programas Sálvame y Sábado Deluxe. También forma parte de programas nuevos como Socialité y Todo es mentira. En la actualidad se está inclinando también por la telerrealidad, con shows como Supervivientes.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275856796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cashroadster.com/wp-content/uploads/2019/12/Norma-Duval-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416" y="-153554"/>
            <a:ext cx="10524557" cy="718295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674353" y="260648"/>
            <a:ext cx="2575449" cy="369332"/>
          </a:xfrm>
          <a:prstGeom prst="rect">
            <a:avLst/>
          </a:prstGeom>
          <a:solidFill>
            <a:srgbClr val="CCFF66"/>
          </a:solidFill>
        </p:spPr>
        <p:txBody>
          <a:bodyPr wrap="none">
            <a:spAutoFit/>
          </a:bodyPr>
          <a:lstStyle/>
          <a:p>
            <a:r>
              <a:rPr lang="es-ES" dirty="0"/>
              <a:t>NORMA DUVAL, 63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2201" y="-69259"/>
            <a:ext cx="10332826"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361878"/>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04010" y="1556792"/>
            <a:ext cx="7149986"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belleza es una de las cualidades de Norma </a:t>
            </a:r>
            <a:r>
              <a:rPr lang="es-ES" altLang="es-ES" sz="2400" b="1" i="1" dirty="0" err="1">
                <a:solidFill>
                  <a:srgbClr val="00B0F0"/>
                </a:solidFill>
                <a:latin typeface="+mj-lt"/>
              </a:rPr>
              <a:t>Duval</a:t>
            </a:r>
            <a:r>
              <a:rPr lang="es-ES" altLang="es-ES" sz="2400" b="1" i="1" dirty="0">
                <a:solidFill>
                  <a:srgbClr val="00B0F0"/>
                </a:solidFill>
                <a:latin typeface="+mj-lt"/>
              </a:rPr>
              <a:t>. De hecho, es así como comienza la relación de esta vedette, presentadora y actriz española con el mundo del espectáculo. En el año 1973 es elegida “Miss Madrid” y luego la tele toca su puerta para participar en el programa ¡Señoras y señores! En los 80 estuvo en películas como Préstame a tu mujer, mientras que en los 90 vuelve a la TV en shows del estilo Desde Palma con amor, Noche de Fiesta y Bellezas al agua. Su más reciente trabajo fue en Mira quién baila, y de eso ya han pasado cinco años.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168078210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cashroadster.com/wp-content/uploads/2019/12/Jos%C3%A9-Luis-Perales-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2" y="-25698"/>
            <a:ext cx="10332641" cy="688369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312124" y="404664"/>
            <a:ext cx="2878545" cy="369332"/>
          </a:xfrm>
          <a:prstGeom prst="rect">
            <a:avLst/>
          </a:prstGeom>
          <a:solidFill>
            <a:srgbClr val="CCFF66"/>
          </a:solidFill>
        </p:spPr>
        <p:txBody>
          <a:bodyPr wrap="none">
            <a:spAutoFit/>
          </a:bodyPr>
          <a:lstStyle/>
          <a:p>
            <a:r>
              <a:rPr lang="es-ES" dirty="0"/>
              <a:t>JOSÉ LUIS PERALES, 75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22740" y="9492"/>
            <a:ext cx="10411119" cy="7054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0119297"/>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4000"/>
                                  </p:stCondLst>
                                  <p:childTnLst>
                                    <p:animEffect transition="out" filter="diamond(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0" y="1460897"/>
            <a:ext cx="657392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José Luis Perales es uno de esos músicos que realmente viven para la música. De hecho, él ha compuesto más de 500 canciones que figuran en las listas de la Sociedad General de Autores de España o (SGAE). Celos de mi guitarra fue su primer gran tema, pero la canción Porque te vas es el tema más popular que haya tenido. Tiene más de veinte discos en su discografía, el último de ellos salió en el año 2019 y es el primer disco que hace con su nueva disquera, Warner Music Group. Por estos días está planeando “De Despedida World Tour”, su última gira</a:t>
            </a:r>
            <a:r>
              <a:rPr lang="es-ES" altLang="es-ES" sz="2400" b="1" i="1" dirty="0" smtClean="0">
                <a:solidFill>
                  <a:srgbClr val="00B0F0"/>
                </a:solidFill>
                <a:latin typeface="+mj-lt"/>
              </a:rPr>
              <a:t>.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163669981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cashroadster.com/wp-content/uploads/2020/03/Isabel-Pantoja-m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76" y="-99392"/>
            <a:ext cx="10268190" cy="69573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4414" y="332656"/>
            <a:ext cx="2648417" cy="369332"/>
          </a:xfrm>
          <a:prstGeom prst="rect">
            <a:avLst/>
          </a:prstGeom>
          <a:solidFill>
            <a:srgbClr val="CCFF66"/>
          </a:solidFill>
        </p:spPr>
        <p:txBody>
          <a:bodyPr wrap="none">
            <a:spAutoFit/>
          </a:bodyPr>
          <a:lstStyle/>
          <a:p>
            <a:r>
              <a:rPr lang="es-ES" dirty="0"/>
              <a:t>ISABEL PANTOJA, 63 AÑOS</a:t>
            </a:r>
          </a:p>
        </p:txBody>
      </p:sp>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6115" y="-78751"/>
            <a:ext cx="10328830" cy="7241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724432"/>
      </p:ext>
    </p:extLst>
  </p:cSld>
  <p:clrMapOvr>
    <a:masterClrMapping/>
  </p:clrMapOvr>
  <mc:AlternateContent xmlns:mc="http://schemas.openxmlformats.org/markup-compatibility/2006" xmlns:p14="http://schemas.microsoft.com/office/powerpoint/2010/main">
    <mc:Choice Requires="p14">
      <p:transition spd="slow" p14:dur="3000" advTm="12000">
        <p14:shred/>
        <p:sndAc>
          <p:stSnd>
            <p:snd r:embed="rId2" name="VIRGEN DEL ROCIO.wav"/>
          </p:stSnd>
        </p:sndAc>
      </p:transition>
    </mc:Choice>
    <mc:Fallback xmlns="">
      <p:transition spd="slow" advTm="12000">
        <p:fade/>
        <p:sndAc>
          <p:stSnd>
            <p:snd r:embed="rId5" name="VIRGEN DEL ROC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4250"/>
                                  </p:stCondLst>
                                  <p:childTnLst>
                                    <p:animEffect transition="out" filter="wheel(1)">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6" y="2060852"/>
            <a:ext cx="657392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reconocida cantante española de copla andaluza Isabel Pantoja posee más de 30 </a:t>
            </a:r>
            <a:r>
              <a:rPr lang="es-ES" altLang="es-ES" sz="2400" b="1" i="1" dirty="0" err="1">
                <a:solidFill>
                  <a:srgbClr val="00B0F0"/>
                </a:solidFill>
                <a:latin typeface="+mj-lt"/>
              </a:rPr>
              <a:t>albumes</a:t>
            </a:r>
            <a:r>
              <a:rPr lang="es-ES" altLang="es-ES" sz="2400" b="1" i="1" dirty="0">
                <a:solidFill>
                  <a:srgbClr val="00B0F0"/>
                </a:solidFill>
                <a:latin typeface="+mj-lt"/>
              </a:rPr>
              <a:t> a su nombre y es conocida a nivel mundial gracias a su colaboración con el fallecido cantante Juan Gabriel. Isabel estuvo ausente durante dos años de los escenarios por lo que muchos pensaron que se había retirado definitivamente pero realmente estuvo durante dos años en prisión por el caso Malaya, pero regresó triunfante en el año 2016. Actualmente tiene 63 años fue concursante del programa de realidad televisivo, Supervivientes.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256163366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cashroadster.com/wp-content/uploads/2019/12/Ricardo-Arroyo-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94068"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40112" y="260648"/>
            <a:ext cx="3390800" cy="369332"/>
          </a:xfrm>
          <a:prstGeom prst="rect">
            <a:avLst/>
          </a:prstGeom>
          <a:solidFill>
            <a:srgbClr val="CCFF66"/>
          </a:solidFill>
        </p:spPr>
        <p:txBody>
          <a:bodyPr wrap="none">
            <a:spAutoFit/>
          </a:bodyPr>
          <a:lstStyle/>
          <a:p>
            <a:r>
              <a:rPr lang="es-ES" dirty="0"/>
              <a:t>RICARDO ARROYO, 69 AÑOS</a:t>
            </a:r>
          </a:p>
        </p:txBody>
      </p:sp>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59452"/>
            <a:ext cx="10192620" cy="6926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542698"/>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42308" y="1412783"/>
            <a:ext cx="657392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El nombre del actor catalán Ricardo Arroyo estará para siempre ligado a las famosas telecomedias La que se avecina y Aquí no hay quien viva. Como era de esperarse, también ha aparecido en shows como Hospital Central, El comisario y Manos a la obra. Podemos decir que su fama llegó un poco tarde, pues su primera participación acreditada en cine data de apenas 1994, pero es lindo estar viendo una serie o una película antigua y de la anda toparse con un personaje interpretado por él. En La que se avecina tiene contrato hasta el año 2020</a:t>
            </a:r>
            <a:r>
              <a:rPr lang="es-ES" altLang="es-ES" sz="2400" b="1" i="1" dirty="0" smtClean="0">
                <a:solidFill>
                  <a:srgbClr val="00B0F0"/>
                </a:solidFill>
                <a:latin typeface="+mj-lt"/>
              </a:rPr>
              <a:t>.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163669981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cashroadster.com/wp-content/uploads/2019/12/Miguel-Rell%C3%A1n-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179" y="-5680"/>
            <a:ext cx="10302594" cy="7107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83892" y="404664"/>
            <a:ext cx="3112840" cy="369332"/>
          </a:xfrm>
          <a:prstGeom prst="rect">
            <a:avLst/>
          </a:prstGeom>
          <a:solidFill>
            <a:srgbClr val="CCFF66"/>
          </a:solidFill>
        </p:spPr>
        <p:txBody>
          <a:bodyPr wrap="none">
            <a:spAutoFit/>
          </a:bodyPr>
          <a:lstStyle/>
          <a:p>
            <a:r>
              <a:rPr lang="es-ES" dirty="0"/>
              <a:t>MIGUEL RELLÁN, 77 AÑOS</a:t>
            </a:r>
          </a:p>
        </p:txBody>
      </p:sp>
      <p:pic>
        <p:nvPicPr>
          <p:cNvPr id="5" name="Picture 2" descr="trippy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95470" y="-5680"/>
            <a:ext cx="10285887" cy="7107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4407794"/>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5"/>
                                        </p:tgtEl>
                                        <p:attrNameLst>
                                          <p:attrName>ppt_w</p:attrName>
                                        </p:attrNameLst>
                                      </p:cBhvr>
                                      <p:tavLst>
                                        <p:tav tm="0">
                                          <p:val>
                                            <p:strVal val="ppt_w"/>
                                          </p:val>
                                        </p:tav>
                                        <p:tav tm="100000">
                                          <p:val>
                                            <p:strVal val="ppt_w*0.70"/>
                                          </p:val>
                                        </p:tav>
                                      </p:tavLst>
                                    </p:anim>
                                    <p:anim calcmode="lin" valueType="num">
                                      <p:cBhvr>
                                        <p:cTn id="7" dur="1000"/>
                                        <p:tgtEl>
                                          <p:spTgt spid="5"/>
                                        </p:tgtEl>
                                        <p:attrNameLst>
                                          <p:attrName>ppt_h</p:attrName>
                                        </p:attrNameLst>
                                      </p:cBhvr>
                                      <p:tavLst>
                                        <p:tav tm="0">
                                          <p:val>
                                            <p:strVal val="ppt_h"/>
                                          </p:val>
                                        </p:tav>
                                        <p:tav tm="100000">
                                          <p:val>
                                            <p:strVal val="ppt_h"/>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1" y="1523958"/>
            <a:ext cx="657392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Proveniente del entonces conocido Protectorado español de Marruecos, el actor Miguel Rellán creció con una cultura mixta más marcada que en otras regiones de España. Es probable que esa diferente visión del mundo lo haya ayudado en las más de 30 películas que participó, entre ellas Tata mía (por la que ganó un premio Goya), Cara de acelga y Toc Toc. Por estos días prefiere las series como forma de expresión. Tiene un papel recurrente en La que se avecina, también en Vergüenza y en El ministerio del tiempo. Tiene un libro llamado Seguro que el músico resucita.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168078210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cashroadster.com/wp-content/uploads/2019/12/Joan-Manuel-Serrat-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32941"/>
            <a:ext cx="10441159" cy="695599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40112" y="332656"/>
            <a:ext cx="3242234" cy="369332"/>
          </a:xfrm>
          <a:prstGeom prst="rect">
            <a:avLst/>
          </a:prstGeom>
          <a:solidFill>
            <a:srgbClr val="CCFF66"/>
          </a:solidFill>
        </p:spPr>
        <p:txBody>
          <a:bodyPr wrap="none">
            <a:spAutoFit/>
          </a:bodyPr>
          <a:lstStyle/>
          <a:p>
            <a:r>
              <a:rPr lang="es-ES" dirty="0"/>
              <a:t>JOAN MANUEL SERRAT, 75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1230" y="-45593"/>
            <a:ext cx="10370063" cy="7054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8141730"/>
      </p:ext>
    </p:extLst>
  </p:cSld>
  <p:clrMapOvr>
    <a:masterClrMapping/>
  </p:clrMapOvr>
  <mc:AlternateContent xmlns:mc="http://schemas.openxmlformats.org/markup-compatibility/2006" xmlns:p14="http://schemas.microsoft.com/office/powerpoint/2010/main">
    <mc:Choice Requires="p14">
      <p:transition spd="slow" p14:dur="25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525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0" y="1096002"/>
            <a:ext cx="657392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Nacido en Barcelona e influenciado por Benedetti, Federico García Lorca, Neruda y Alberti, Joan Manual Serrat se convirtió en cantautor, compositor, actor, escritor, poeta y músico; de los más reconocidos en todas las áreas. El noi del Poble-sec (como se le conoce en catalán) tiene más de 30 discos, repartidos entre español y catalán. El último de ellos es La orquesta del Titanic, el cual grabó con Joaquín Sabina en 2012. Últimamente ha sido poco bienvenido en algunos medios debido a su postura sobre la independencia de Cataluña. Por estos días más que nada ofrece conciertos benéficos o especiales.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292674233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cashroadster.com/wp-content/uploads/2019/12/Mila-Xim%C3%A9nez-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047" y="0"/>
            <a:ext cx="10767518" cy="717341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7993" y="332656"/>
            <a:ext cx="2515882" cy="369332"/>
          </a:xfrm>
          <a:prstGeom prst="rect">
            <a:avLst/>
          </a:prstGeom>
          <a:solidFill>
            <a:srgbClr val="CCFF66"/>
          </a:solidFill>
        </p:spPr>
        <p:txBody>
          <a:bodyPr wrap="none">
            <a:spAutoFit/>
          </a:bodyPr>
          <a:lstStyle/>
          <a:p>
            <a:r>
              <a:rPr lang="es-ES" dirty="0"/>
              <a:t>MILA XIMÉNEZ, 67 AÑOS</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00117" y="0"/>
            <a:ext cx="10492101"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827502"/>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20033" y="1556798"/>
            <a:ext cx="657392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Quizás no se reconoce muy bien la labor de la periodista Mila Ximénez, quien en lo relacionado con farándula y prensa rosa es uno de los nombres más prominentes. Su primera participación en el diario ABC, con una columna social. Luego se hizo colaboradora en programas como TNT, A tu lado, Sálvame y Sábado Deluxe. Además, ha participado en programas de telerrealidad como Supervivientes 2016 y Gran Hermano VIP 7. Ella sigue participando eventualmente con Sálvame y Sábado Deluxe, sin la menor pista de retirarse pronto. Dice que una de sus cosas favoritas en la vida es pasar tiempo con sus dos nietos.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292674233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cashroadster.com/wp-content/uploads/2020/03/Rosa-Maria-Sarda-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439" y="0"/>
            <a:ext cx="10294068" cy="70294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168108" y="332656"/>
            <a:ext cx="3022687" cy="369332"/>
          </a:xfrm>
          <a:prstGeom prst="rect">
            <a:avLst/>
          </a:prstGeom>
          <a:solidFill>
            <a:srgbClr val="CCFF66"/>
          </a:solidFill>
        </p:spPr>
        <p:txBody>
          <a:bodyPr wrap="none">
            <a:spAutoFit/>
          </a:bodyPr>
          <a:lstStyle/>
          <a:p>
            <a:r>
              <a:rPr lang="es-ES" dirty="0"/>
              <a:t>ROSA MARIA SARDA, 78 AÑOS</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44494" y="34644"/>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46311"/>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6" y="836719"/>
            <a:ext cx="657392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reconocida actriz y comediante española Rosa María Sarda comenzó su trayectoria como actriz de comedia y a medida que el tiempo pasaba combinó esa pasión y se convirtió en directora teatral y presentadora de televisión también. La actriz estuvo casada con el también actor Josep Maria Mainat y su hijo Pol Mainat también es actor. A sus 78 años tiene una gran trayectoria como actriz a su nombre y ha participado en películas reconocidas como Todo sobre mi madre, Ocho apellidos y Te doy mis ojos</a:t>
            </a:r>
            <a:r>
              <a:rPr lang="es-ES" altLang="es-ES" sz="2400" b="1" i="1" dirty="0" smtClean="0">
                <a:solidFill>
                  <a:srgbClr val="00B0F0"/>
                </a:solidFill>
                <a:latin typeface="+mj-lt"/>
              </a:rPr>
              <a:t>.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70021301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cashroadster.com/wp-content/uploads/2019/12/Julieta-Serrano-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 y="10526"/>
            <a:ext cx="10103199" cy="68474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30294" y="332656"/>
            <a:ext cx="2788584" cy="369332"/>
          </a:xfrm>
          <a:prstGeom prst="rect">
            <a:avLst/>
          </a:prstGeom>
          <a:solidFill>
            <a:srgbClr val="CCFF66"/>
          </a:solidFill>
        </p:spPr>
        <p:txBody>
          <a:bodyPr wrap="none">
            <a:spAutoFit/>
          </a:bodyPr>
          <a:lstStyle/>
          <a:p>
            <a:r>
              <a:rPr lang="es-ES" dirty="0"/>
              <a:t>JULIETA SERRANO, 87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56904"/>
            <a:ext cx="10332826"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3377197"/>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76016" y="1484787"/>
            <a:ext cx="6984776"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Oriunda de Barcelona, la actriz Julieta Serrano tiene el reconocimiento de toda la crítica española por formar parte de una familia con tradición actoral. Como muchos otros en esta lista, ella también colaboró con Pedro Almodóvar, en su caso fue en las películas Entre tinieblas y Mujeres al borde de un ataque de nervios. También estuvo en las películas Tata mía y El amante bilingüe. Ella sigue actuando y de hecho en 2019 volvió a colaborar con Pedro Almodóvar, esta vez en una película titulada Dolor y gloria, en la cual se presume se habla de la vida del director y Julieta hace de su madre.</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125511339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s://cashroadster.com/wp-content/uploads/2020/03/%C3%81ngela-Molina-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9406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72758" y="476672"/>
            <a:ext cx="2735108" cy="369332"/>
          </a:xfrm>
          <a:prstGeom prst="rect">
            <a:avLst/>
          </a:prstGeom>
          <a:solidFill>
            <a:srgbClr val="CCFF66"/>
          </a:solidFill>
        </p:spPr>
        <p:txBody>
          <a:bodyPr wrap="none">
            <a:spAutoFit/>
          </a:bodyPr>
          <a:lstStyle/>
          <a:p>
            <a:r>
              <a:rPr lang="es-ES" dirty="0"/>
              <a:t>ÁNGELA MOLINA, 64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940072"/>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4250"/>
                                  </p:stCondLst>
                                  <p:childTnLst>
                                    <p:animEffect transition="out" filter="wheel(1)">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6" y="2060848"/>
            <a:ext cx="6573923"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actriz española Ángela Molina pertenece a la conocida dinastía de los Molina, su familia ha estado dedicada a la actuación e interpretación. Se dedica por completo al cine desde que tenía diecinueve años. Entre sus películas más famosas están La ciudad quemada, El árbol de la sangre, </a:t>
            </a:r>
            <a:r>
              <a:rPr lang="es-ES" altLang="es-ES" sz="2400" b="1" i="1" dirty="0" err="1">
                <a:solidFill>
                  <a:srgbClr val="00B0F0"/>
                </a:solidFill>
                <a:latin typeface="+mj-lt"/>
              </a:rPr>
              <a:t>Tini</a:t>
            </a:r>
            <a:r>
              <a:rPr lang="es-ES" altLang="es-ES" sz="2400" b="1" i="1" dirty="0">
                <a:solidFill>
                  <a:srgbClr val="00B0F0"/>
                </a:solidFill>
                <a:latin typeface="+mj-lt"/>
              </a:rPr>
              <a:t>: El gran cambio de </a:t>
            </a:r>
            <a:r>
              <a:rPr lang="es-ES" altLang="es-ES" sz="2400" b="1" i="1" dirty="0" err="1">
                <a:solidFill>
                  <a:srgbClr val="00B0F0"/>
                </a:solidFill>
                <a:latin typeface="+mj-lt"/>
              </a:rPr>
              <a:t>Violetta</a:t>
            </a:r>
            <a:r>
              <a:rPr lang="es-ES" altLang="es-ES" sz="2400" b="1" i="1" dirty="0">
                <a:solidFill>
                  <a:srgbClr val="00B0F0"/>
                </a:solidFill>
                <a:latin typeface="+mj-lt"/>
              </a:rPr>
              <a:t>. Tiene cinco hijos, tres de su matrimonio con el fotógrafo francés </a:t>
            </a:r>
            <a:r>
              <a:rPr lang="es-ES" altLang="es-ES" sz="2400" b="1" i="1" dirty="0" err="1">
                <a:solidFill>
                  <a:srgbClr val="00B0F0"/>
                </a:solidFill>
                <a:latin typeface="+mj-lt"/>
              </a:rPr>
              <a:t>Hervé</a:t>
            </a:r>
            <a:r>
              <a:rPr lang="es-ES" altLang="es-ES" sz="2400" b="1" i="1" dirty="0">
                <a:solidFill>
                  <a:srgbClr val="00B0F0"/>
                </a:solidFill>
                <a:latin typeface="+mj-lt"/>
              </a:rPr>
              <a:t> </a:t>
            </a:r>
            <a:r>
              <a:rPr lang="es-ES" altLang="es-ES" sz="2400" b="1" i="1" dirty="0" err="1">
                <a:solidFill>
                  <a:srgbClr val="00B0F0"/>
                </a:solidFill>
                <a:latin typeface="+mj-lt"/>
              </a:rPr>
              <a:t>Tirmarche</a:t>
            </a:r>
            <a:r>
              <a:rPr lang="es-ES" altLang="es-ES" sz="2400" b="1" i="1" dirty="0">
                <a:solidFill>
                  <a:srgbClr val="00B0F0"/>
                </a:solidFill>
                <a:latin typeface="+mj-lt"/>
              </a:rPr>
              <a:t> y dos con su actual marido, el empresario canadiense Leo </a:t>
            </a:r>
            <a:r>
              <a:rPr lang="es-ES" altLang="es-ES" sz="2400" b="1" i="1" dirty="0" err="1">
                <a:solidFill>
                  <a:srgbClr val="00B0F0"/>
                </a:solidFill>
                <a:latin typeface="+mj-lt"/>
              </a:rPr>
              <a:t>Blakstad</a:t>
            </a:r>
            <a:r>
              <a:rPr lang="es-ES" altLang="es-ES" sz="2400" b="1" i="1" dirty="0">
                <a:solidFill>
                  <a:srgbClr val="00B0F0"/>
                </a:solidFill>
                <a:latin typeface="+mj-lt"/>
              </a:rPr>
              <a:t>.</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2746876845"/>
      </p:ext>
    </p:extLst>
  </p:cSld>
  <p:clrMapOvr>
    <a:masterClrMapping/>
  </p:clrMapOvr>
  <mc:AlternateContent xmlns:mc="http://schemas.openxmlformats.org/markup-compatibility/2006" xmlns:p14="http://schemas.microsoft.com/office/powerpoint/2010/main">
    <mc:Choice Requires="p14">
      <p:transition spd="slow" p14:dur="3000">
        <p14:shred/>
        <p:sndAc>
          <p:stSnd>
            <p:snd r:embed="rId2" name="JIglesiasEldiaquemequieras.wav"/>
          </p:stSnd>
        </p:sndAc>
      </p:transition>
    </mc:Choice>
    <mc:Fallback xmlns="">
      <p:transition spd="slow">
        <p:fade/>
        <p:sndAc>
          <p:stSnd>
            <p:snd r:embed="rId4" name="JIglesiasEldiaquemequier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cashroadster.com/wp-content/uploads/2019/12/Miguel-R%C3%ADos-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9406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9850" y="332656"/>
            <a:ext cx="2374368" cy="369332"/>
          </a:xfrm>
          <a:prstGeom prst="rect">
            <a:avLst/>
          </a:prstGeom>
          <a:solidFill>
            <a:srgbClr val="CCFF66"/>
          </a:solidFill>
        </p:spPr>
        <p:txBody>
          <a:bodyPr wrap="none">
            <a:spAutoFit/>
          </a:bodyPr>
          <a:lstStyle/>
          <a:p>
            <a:r>
              <a:rPr lang="es-ES" dirty="0"/>
              <a:t>MIGUEL RÍOS, 75 AÑOS</a:t>
            </a:r>
          </a:p>
        </p:txBody>
      </p:sp>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53073"/>
            <a:ext cx="10294068" cy="6995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793911"/>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6" y="2060852"/>
            <a:ext cx="657392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escena del rock en español de debe mucho a la figura de Miguel Ríos, conocido durante un tiempo como “el Rey del Twist”. Su álbum Rock and Ríos tiene un puesto de oro en la historia por temas como Santa Lucía, Maneras de Vivir y Año 2000 (Look at the Light). Pero, por supuesto, su tema más famoso es Himno a la alegría. Tiene más de diez discos de estudio, todos muy bien recibidos por la crítica; aunque el último fue hace más de diez años (2008). En 2010 tuvo su gira de despedida.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200647288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cashroadster.com/wp-content/uploads/2019/12/H%C3%A9ctor-Alterio-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718" y="0"/>
            <a:ext cx="10312343" cy="70294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558904" y="476672"/>
            <a:ext cx="2704651" cy="369332"/>
          </a:xfrm>
          <a:prstGeom prst="rect">
            <a:avLst/>
          </a:prstGeom>
          <a:solidFill>
            <a:srgbClr val="CCFF66"/>
          </a:solidFill>
        </p:spPr>
        <p:txBody>
          <a:bodyPr wrap="none">
            <a:spAutoFit/>
          </a:bodyPr>
          <a:lstStyle/>
          <a:p>
            <a:r>
              <a:rPr lang="es-ES" dirty="0"/>
              <a:t>HÉCTOR ALTERIO, 90 AÑOS</a:t>
            </a:r>
          </a:p>
        </p:txBody>
      </p:sp>
      <p:pic>
        <p:nvPicPr>
          <p:cNvPr id="5" name="Picture 2" descr="trippy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64891" y="-105225"/>
            <a:ext cx="10285887" cy="7107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2209535"/>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5"/>
                                        </p:tgtEl>
                                        <p:attrNameLst>
                                          <p:attrName>ppt_w</p:attrName>
                                        </p:attrNameLst>
                                      </p:cBhvr>
                                      <p:tavLst>
                                        <p:tav tm="0">
                                          <p:val>
                                            <p:strVal val="ppt_w"/>
                                          </p:val>
                                        </p:tav>
                                        <p:tav tm="100000">
                                          <p:val>
                                            <p:strVal val="ppt_w*0.70"/>
                                          </p:val>
                                        </p:tav>
                                      </p:tavLst>
                                    </p:anim>
                                    <p:anim calcmode="lin" valueType="num">
                                      <p:cBhvr>
                                        <p:cTn id="7" dur="1000"/>
                                        <p:tgtEl>
                                          <p:spTgt spid="5"/>
                                        </p:tgtEl>
                                        <p:attrNameLst>
                                          <p:attrName>ppt_h</p:attrName>
                                        </p:attrNameLst>
                                      </p:cBhvr>
                                      <p:tavLst>
                                        <p:tav tm="0">
                                          <p:val>
                                            <p:strVal val="ppt_h"/>
                                          </p:val>
                                        </p:tav>
                                        <p:tav tm="100000">
                                          <p:val>
                                            <p:strVal val="ppt_h"/>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36056" y="1844832"/>
            <a:ext cx="657392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Su acento no lo delata mucho, por eso no todos lo saben, pero Héctor Alterio nació en Argentina y recién de hizo español ya cercano a tener 50 años. Él estuvo en la película La tregua, una de las primeras producciones latinas en ser nominadas al Oscar a la mejor película de habla no inglesa, luego estuvo en El nido, una película que repitió esa hazaña. También estuvo en la exitosa serie Segunda enseñanza. A un dios desconocido, El crimen de Cuenca y Vientos de agua también forman parte de lo mejor de su filmografía. Aún en estos días está actuando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200647288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cashroadster.com/wp-content/uploads/2019/12/Mar%C3%ADa-Jim%C3%A9nez-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606"/>
            <a:ext cx="10327763" cy="702027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849033" y="260648"/>
            <a:ext cx="2629694" cy="369332"/>
          </a:xfrm>
          <a:prstGeom prst="rect">
            <a:avLst/>
          </a:prstGeom>
          <a:solidFill>
            <a:srgbClr val="CCFF66"/>
          </a:solidFill>
        </p:spPr>
        <p:txBody>
          <a:bodyPr wrap="none">
            <a:spAutoFit/>
          </a:bodyPr>
          <a:lstStyle/>
          <a:p>
            <a:r>
              <a:rPr lang="es-ES" dirty="0"/>
              <a:t>MARÍA JIMÉNEZ, 70 AÑOS</a:t>
            </a:r>
          </a:p>
        </p:txBody>
      </p:sp>
      <p:pic>
        <p:nvPicPr>
          <p:cNvPr id="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9866705"/>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4250"/>
                                  </p:stCondLst>
                                  <p:childTnLst>
                                    <p:animEffect transition="out" filter="wheel(1)">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6" y="764712"/>
            <a:ext cx="657392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Quizás le conoces como María Jiménez, pero su nombre real es María Jiménez Gallego. Esta sevillana tiene dotes para la actuación, pero es más recordada por su faceta como rebelde cantautora. Tuvo una carrera muy exitosa, con discos como Frente al amor y Sensación, pero seguro que las nuevas generaciones le conocen más por el disco Donde más duele, el cual es un homenaje a Joaquin Sabina. Hace algunos años comenzó una batalla contra el cáncer, la cual ganó definitivamente en 2016. Actualmente lleva una vida sana para evitar una reaparición de la enfermedad</a:t>
            </a:r>
            <a:r>
              <a:rPr lang="es-ES" altLang="es-ES" sz="2400" b="1" i="1" dirty="0" smtClean="0">
                <a:solidFill>
                  <a:srgbClr val="00B0F0"/>
                </a:solidFill>
                <a:latin typeface="+mj-lt"/>
              </a:rPr>
              <a:t>.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424123729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cashroadster.com/wp-content/uploads/2020/03/Antonio-Resines-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0"/>
            <a:ext cx="10294068"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384128" y="332656"/>
            <a:ext cx="2837828" cy="369332"/>
          </a:xfrm>
          <a:prstGeom prst="rect">
            <a:avLst/>
          </a:prstGeom>
          <a:solidFill>
            <a:srgbClr val="CCFF66"/>
          </a:solidFill>
        </p:spPr>
        <p:txBody>
          <a:bodyPr wrap="none">
            <a:spAutoFit/>
          </a:bodyPr>
          <a:lstStyle/>
          <a:p>
            <a:r>
              <a:rPr lang="es-ES" dirty="0"/>
              <a:t>ANTONIO RESINES, 65 AÑOS</a:t>
            </a:r>
          </a:p>
        </p:txBody>
      </p:sp>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44264" y="0"/>
            <a:ext cx="10294068" cy="6995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4523167"/>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6" y="2060852"/>
            <a:ext cx="657392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El actor español de cine y televisión reconocido, también fue presidente de la Academia de las Artes y las Ciencias Cinematográficas de España. En 1991 ganó su primer premio, un Fotograma de Plata gracias a su interpretación en Eva y Adán, agencia matrimonial. Su carrera despegó gracias a películas como La buena estrella, Carreteras secundarias y El tiempo de la felicidad.  A sus 65 años, Antonio Resines tiene un patrimonio neto de entre 10 a 15 millones de euros gracias a su exitosa trayectoria como actor.</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1464387156"/>
      </p:ext>
    </p:extLst>
  </p:cSld>
  <p:clrMapOvr>
    <a:masterClrMapping/>
  </p:clrMapOvr>
  <mc:AlternateContent xmlns:mc="http://schemas.openxmlformats.org/markup-compatibility/2006" xmlns:p14="http://schemas.microsoft.com/office/powerpoint/2010/main">
    <mc:Choice Requires="p14">
      <p:transition spd="slow" p14:dur="3000">
        <p14:shred/>
        <p:sndAc>
          <p:stSnd>
            <p:snd r:embed="rId2" name="DuodinamicoResistire.wav"/>
          </p:stSnd>
        </p:sndAc>
      </p:transition>
    </mc:Choice>
    <mc:Fallback xmlns="">
      <p:transition spd="slow">
        <p:fade/>
        <p:sndAc>
          <p:stSnd>
            <p:snd r:embed="rId4" name="DuodinamicoResistir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s://cashroadster.com/wp-content/uploads/2019/12/B%C3%A1rbara-Rey-mi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02" y="10526"/>
            <a:ext cx="10278268" cy="701887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837949" y="404664"/>
            <a:ext cx="2391167" cy="369332"/>
          </a:xfrm>
          <a:prstGeom prst="rect">
            <a:avLst/>
          </a:prstGeom>
          <a:solidFill>
            <a:srgbClr val="CCFF66"/>
          </a:solidFill>
        </p:spPr>
        <p:txBody>
          <a:bodyPr wrap="none">
            <a:spAutoFit/>
          </a:bodyPr>
          <a:lstStyle/>
          <a:p>
            <a:r>
              <a:rPr lang="es-ES" dirty="0"/>
              <a:t>BÁRBARA REY, 70 AÑOS</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87661" y="32518"/>
            <a:ext cx="10492101"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63147"/>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6" y="2060852"/>
            <a:ext cx="657392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Las llamadas vedettes de España estaban llegando casi a la extinción, pero en los años 70 erigió la figura de </a:t>
            </a:r>
            <a:r>
              <a:rPr lang="es-ES" altLang="es-ES" sz="2400" b="1" i="1" dirty="0" err="1">
                <a:solidFill>
                  <a:srgbClr val="00B0F0"/>
                </a:solidFill>
                <a:latin typeface="+mj-lt"/>
              </a:rPr>
              <a:t>Barbara</a:t>
            </a:r>
            <a:r>
              <a:rPr lang="es-ES" altLang="es-ES" sz="2400" b="1" i="1" dirty="0">
                <a:solidFill>
                  <a:srgbClr val="00B0F0"/>
                </a:solidFill>
                <a:latin typeface="+mj-lt"/>
              </a:rPr>
              <a:t> Rey para entretener al público con un costado más abierto. Pero ella también es actriz y presentadora. La vimos en películas como A mí las mujeres ni fu ni fa, Mi mujer es muy decente, dentro de lo que cabe y Las delicias de los verdes años. Pero en los últimos años el público español la ha comenzado a apreciar en shows como Sálvame Deluxe, Supervivientes, Mujeres y hombres y viceversa y Esta cocina es un infierno.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146438715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6"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8"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7"/>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9" y="1067212"/>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20 de abril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18:38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80"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11000">
        <p14:shre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872302" y="3276600"/>
            <a:ext cx="336021"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080625"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536281" y="838200"/>
            <a:ext cx="532033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DISFRUTANDO DE SUS MEJORES AÑOS N.º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DISFRUTANDO DE SUS MEJORES AÑOS N.º 2</Template>
  <TotalTime>2</TotalTime>
  <Words>2555</Words>
  <Application>Microsoft Office PowerPoint</Application>
  <PresentationFormat>Personalizado</PresentationFormat>
  <Paragraphs>59</Paragraphs>
  <Slides>47</Slides>
  <Notes>2</Notes>
  <HiddenSlides>0</HiddenSlides>
  <MMClips>1</MMClips>
  <ScaleCrop>false</ScaleCrop>
  <HeadingPairs>
    <vt:vector size="4" baseType="variant">
      <vt:variant>
        <vt:lpstr>Tema</vt:lpstr>
      </vt:variant>
      <vt:variant>
        <vt:i4>4</vt:i4>
      </vt:variant>
      <vt:variant>
        <vt:lpstr>Títulos de diapositiva</vt:lpstr>
      </vt:variant>
      <vt:variant>
        <vt:i4>47</vt:i4>
      </vt:variant>
    </vt:vector>
  </HeadingPairs>
  <TitlesOfParts>
    <vt:vector size="51" baseType="lpstr">
      <vt:lpstr>DISFRUTANDO DE SUS MEJORES AÑOS N.º 2</vt:lpstr>
      <vt:lpstr>Diseño predeterminado</vt:lpstr>
      <vt:lpstr>1_Diseño predeterminado</vt:lpstr>
      <vt:lpstr>2_Diseño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2020-04-20T16:38:07Z</dcterms:created>
  <dcterms:modified xsi:type="dcterms:W3CDTF">2020-04-20T16:40:18Z</dcterms:modified>
</cp:coreProperties>
</file>