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66" r:id="rId3"/>
  </p:sldMasterIdLst>
  <p:notesMasterIdLst>
    <p:notesMasterId r:id="rId51"/>
  </p:notesMasterIdLst>
  <p:sldIdLst>
    <p:sldId id="316" r:id="rId4"/>
    <p:sldId id="430" r:id="rId5"/>
    <p:sldId id="402" r:id="rId6"/>
    <p:sldId id="425" r:id="rId7"/>
    <p:sldId id="406" r:id="rId8"/>
    <p:sldId id="392" r:id="rId9"/>
    <p:sldId id="411" r:id="rId10"/>
    <p:sldId id="440" r:id="rId11"/>
    <p:sldId id="444" r:id="rId12"/>
    <p:sldId id="446" r:id="rId13"/>
    <p:sldId id="489" r:id="rId14"/>
    <p:sldId id="427" r:id="rId15"/>
    <p:sldId id="445" r:id="rId16"/>
    <p:sldId id="418" r:id="rId17"/>
    <p:sldId id="449" r:id="rId18"/>
    <p:sldId id="416" r:id="rId19"/>
    <p:sldId id="450" r:id="rId20"/>
    <p:sldId id="426" r:id="rId21"/>
    <p:sldId id="452" r:id="rId22"/>
    <p:sldId id="399" r:id="rId23"/>
    <p:sldId id="451" r:id="rId24"/>
    <p:sldId id="428" r:id="rId25"/>
    <p:sldId id="454" r:id="rId26"/>
    <p:sldId id="447" r:id="rId27"/>
    <p:sldId id="492" r:id="rId28"/>
    <p:sldId id="417" r:id="rId29"/>
    <p:sldId id="453" r:id="rId30"/>
    <p:sldId id="413" r:id="rId31"/>
    <p:sldId id="471" r:id="rId32"/>
    <p:sldId id="423" r:id="rId33"/>
    <p:sldId id="456" r:id="rId34"/>
    <p:sldId id="420" r:id="rId35"/>
    <p:sldId id="457" r:id="rId36"/>
    <p:sldId id="400" r:id="rId37"/>
    <p:sldId id="455" r:id="rId38"/>
    <p:sldId id="404" r:id="rId39"/>
    <p:sldId id="459" r:id="rId40"/>
    <p:sldId id="422" r:id="rId41"/>
    <p:sldId id="460" r:id="rId42"/>
    <p:sldId id="493" r:id="rId43"/>
    <p:sldId id="491" r:id="rId44"/>
    <p:sldId id="403" r:id="rId45"/>
    <p:sldId id="458" r:id="rId46"/>
    <p:sldId id="502" r:id="rId47"/>
    <p:sldId id="500" r:id="rId48"/>
    <p:sldId id="317" r:id="rId49"/>
    <p:sldId id="503" r:id="rId50"/>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NBDIYn5CZxqtx8Sr9bkjA==" hashData="zD7Tzp9L/j8aS0BfzlOW+fDxwM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66"/>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60" d="100"/>
          <a:sy n="60" d="100"/>
        </p:scale>
        <p:origin x="-1092" y="-336"/>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30/03/2020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40"/>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5"/>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5"/>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53"/>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7" y="274653"/>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30/03/2020</a:t>
            </a:fld>
            <a:endParaRPr lang="es-ES"/>
          </a:p>
        </p:txBody>
      </p:sp>
      <p:sp>
        <p:nvSpPr>
          <p:cNvPr id="3" name="2 Marcador de pie de página"/>
          <p:cNvSpPr>
            <a:spLocks noGrp="1"/>
          </p:cNvSpPr>
          <p:nvPr>
            <p:ph type="ftr" sz="quarter" idx="11"/>
          </p:nvPr>
        </p:nvSpPr>
        <p:spPr>
          <a:xfrm>
            <a:off x="3444215" y="6356365"/>
            <a:ext cx="3192198"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49" y="6356365"/>
            <a:ext cx="2352146" cy="365125"/>
          </a:xfrm>
          <a:prstGeom prst="rect">
            <a:avLst/>
          </a:prstGeom>
        </p:spPr>
        <p:txBody>
          <a:bodyPr/>
          <a:lstStyle/>
          <a:p>
            <a:fld id="{920D6E63-E413-45BB-9D98-02F712EB0ECB}" type="slidenum">
              <a:rPr lang="es-ES" smtClean="0"/>
              <a:t>‹Nº›</a:t>
            </a:fld>
            <a:endParaRPr lang="es-ES"/>
          </a:p>
        </p:txBody>
      </p:sp>
    </p:spTree>
    <p:extLst>
      <p:ext uri="{BB962C8B-B14F-4D97-AF65-F5344CB8AC3E}">
        <p14:creationId xmlns:p14="http://schemas.microsoft.com/office/powerpoint/2010/main" val="5252082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1921551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5"/>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30/03/2020</a:t>
            </a:fld>
            <a:endParaRPr lang="es-ES"/>
          </a:p>
        </p:txBody>
      </p:sp>
      <p:sp>
        <p:nvSpPr>
          <p:cNvPr id="5" name="4 Marcador de pie de página"/>
          <p:cNvSpPr>
            <a:spLocks noGrp="1"/>
          </p:cNvSpPr>
          <p:nvPr>
            <p:ph type="ftr" sz="quarter" idx="3"/>
          </p:nvPr>
        </p:nvSpPr>
        <p:spPr>
          <a:xfrm>
            <a:off x="3444215" y="6356365"/>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5"/>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1.gif"/></Relationships>
</file>

<file path=ppt/slides/_rels/slide1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audio" Target="../media/audio3.wav"/><Relationship Id="rId4" Type="http://schemas.openxmlformats.org/officeDocument/2006/relationships/image" Target="../media/image20.gif"/></Relationships>
</file>

<file path=ppt/slides/_rels/slide1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18.gif"/></Relationships>
</file>

<file path=ppt/slides/_rels/slide3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3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6.jpeg"/><Relationship Id="rId4" Type="http://schemas.openxmlformats.org/officeDocument/2006/relationships/image" Target="../media/image2.gif"/></Relationships>
</file>

<file path=ppt/slides/_rels/slide4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2.png"/><Relationship Id="rId18" Type="http://schemas.openxmlformats.org/officeDocument/2006/relationships/image" Target="../media/image45.png"/><Relationship Id="rId3" Type="http://schemas.openxmlformats.org/officeDocument/2006/relationships/audio" Target="../media/audio6.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4.png"/><Relationship Id="rId2" Type="http://schemas.openxmlformats.org/officeDocument/2006/relationships/slideLayout" Target="../slideLayouts/slideLayout13.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8.png"/><Relationship Id="rId11" Type="http://schemas.openxmlformats.org/officeDocument/2006/relationships/image" Target="../media/image41.png"/><Relationship Id="rId5" Type="http://schemas.openxmlformats.org/officeDocument/2006/relationships/hyperlink" Target="http://www.mispps.com/" TargetMode="External"/><Relationship Id="rId15" Type="http://schemas.openxmlformats.org/officeDocument/2006/relationships/image" Target="../media/image43.png"/><Relationship Id="rId10" Type="http://schemas.openxmlformats.org/officeDocument/2006/relationships/hyperlink" Target="https://www.facebook.com/mispps" TargetMode="External"/><Relationship Id="rId4" Type="http://schemas.openxmlformats.org/officeDocument/2006/relationships/image" Target="../media/image37.png"/><Relationship Id="rId9" Type="http://schemas.openxmlformats.org/officeDocument/2006/relationships/image" Target="../media/image4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3" y="5857914"/>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10" y="4572031"/>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24770" y="1486525"/>
            <a:ext cx="7252860" cy="358558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DISFRUTANDO  DE  SUS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MEJORES  AÑOS  N.º 1</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8"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DuodinamicoResistire.wav"/>
          </p:stSnd>
        </p:sndAc>
      </p:transition>
    </mc:Choice>
    <mc:Fallback xmlns="">
      <p:transition spd="slow" advTm="14000">
        <p:fade/>
        <p:sndAc>
          <p:stSnd loop="1">
            <p:snd r:embed="rId7" name="DuodinamicoResisti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43637" y="1882859"/>
            <a:ext cx="6993285" cy="317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00B0F0"/>
                </a:solidFill>
                <a:latin typeface="Microsoft Sans Serif" pitchFamily="34" charset="0"/>
                <a:cs typeface="Microsoft Sans Serif" pitchFamily="34" charset="0"/>
              </a:rPr>
              <a:t>TAL VEZ NO LO SABÍAS, PERO ESTOS FAMOSOS TODAVÍA ESTÁN VIVOS Y DISFRUTANDO DE SUS MEJORES AÑOS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59995" y="1700811"/>
            <a:ext cx="6993285"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fama es fugaz, un día la tienes al siguiente no. Eso los saben la mayoría de los involucrados en el mundo del espectáculo. Sin embargo, nosotros los amantes del teatro, la música, el cine y la TV vivimos nuestra vida a la par de estos grandes actores y artistas y les perdemos el rastro sobre lo que han hecho y no sabemos qué están haciendo ahora o si siguen actuando. Por eso hemos hecho esta lista con las más grandes estrellas del mundo del teatro, la música, el cine y la TV y que quizás les perdiste el rastro y ni siquiera sabes que aún están vivos.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ashroadster.com/wp-content/uploads/2019/12/Carmen-Maur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26867"/>
            <a:ext cx="10313002" cy="7164143"/>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57962" y="301298"/>
            <a:ext cx="2749151" cy="369332"/>
          </a:xfrm>
          <a:prstGeom prst="rect">
            <a:avLst/>
          </a:prstGeom>
          <a:solidFill>
            <a:srgbClr val="CCFF66"/>
          </a:solidFill>
        </p:spPr>
        <p:txBody>
          <a:bodyPr wrap="none">
            <a:spAutoFit/>
          </a:bodyPr>
          <a:lstStyle/>
          <a:p>
            <a:r>
              <a:rPr lang="es-ES" dirty="0"/>
              <a:t>CARMEN MAURA, 74 AÑOS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18272" y="-62451"/>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928089"/>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980733"/>
            <a:ext cx="7416824"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r>
              <a:rPr lang="es-ES" altLang="es-ES" sz="2400" b="1" i="1" dirty="0">
                <a:solidFill>
                  <a:srgbClr val="00B0F0"/>
                </a:solidFill>
                <a:latin typeface="+mj-lt"/>
              </a:rPr>
              <a:t>Después de toda una carrera entro del mundo del espectáculo, Carmen Maura ha acumulado cuatro Premios Goya, algo que no está al alcance de muchas estrellas. Entre 1988 y 1990 fue la actriz que recibió más premios en toda Europa. ¿Qué he hecho yo para merecer esto?, Mujeres al borde de un ataque de nervios, Sé infiel y no mires con quién, La comunidad, 800 balas, Las chicas de la sexta planta y Las brujas de Zugarramurdi son algunos de sus trabajos más reconocidos. Sigue activa en la actuación, de hecho en 2019 apareció en una película llamada Gente que viene y bah.</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6487252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cashroadster.com/wp-content/uploads/2019/12/Marisa-Paredes-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73" y="112723"/>
            <a:ext cx="10080625" cy="671580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528144" y="404664"/>
            <a:ext cx="2755819" cy="369332"/>
          </a:xfrm>
          <a:prstGeom prst="rect">
            <a:avLst/>
          </a:prstGeom>
          <a:solidFill>
            <a:srgbClr val="CCFF66"/>
          </a:solidFill>
        </p:spPr>
        <p:txBody>
          <a:bodyPr wrap="none">
            <a:spAutoFit/>
          </a:bodyPr>
          <a:lstStyle/>
          <a:p>
            <a:r>
              <a:rPr lang="es-ES" dirty="0"/>
              <a:t>MARISA PAREDES, 73 AÑOS</a:t>
            </a:r>
          </a:p>
        </p:txBody>
      </p:sp>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446485" y="-2340"/>
            <a:ext cx="10543889" cy="688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3302791"/>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09514" y="1540272"/>
            <a:ext cx="670525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Esta actriz de origen madrileño comenzó teniendo debilidad por el teatro, aunque tan joven como a los 14 años se inició en el cine con la película 091 Policía al habla y más tarde tuvo su primer papel en una obra: Esta noche tampoco. Pronto Pedro Almodóvar desarrolló una debilidad por ella y le dio papeles en grandes películas como Entre tinieblas, Tacones lejanos y La flor de mi secreto. Sigue activa en la actuación, aunque ahora actúa en papeles seleccionados. Recientemente tuvo una aparición en la superproducción latinoamericana, La reina del sur.</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https://cashroadster.com/wp-content/uploads/2019/12/Eusebio-Poncel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57" y="8610"/>
            <a:ext cx="10106076" cy="673275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456139" y="332656"/>
            <a:ext cx="3467681" cy="369332"/>
          </a:xfrm>
          <a:prstGeom prst="rect">
            <a:avLst/>
          </a:prstGeom>
          <a:solidFill>
            <a:srgbClr val="CCFF66"/>
          </a:solidFill>
        </p:spPr>
        <p:txBody>
          <a:bodyPr wrap="none">
            <a:spAutoFit/>
          </a:bodyPr>
          <a:lstStyle/>
          <a:p>
            <a:r>
              <a:rPr lang="es-ES" dirty="0"/>
              <a:t>EUSEBIO PONCELA, 72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729" y="8610"/>
            <a:ext cx="10080625"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40348"/>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3" y="1556792"/>
            <a:ext cx="670525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Actor, pintor, productor y guionista; realmente Eusebio Poncela ha hecho de todo en el mundo de las artes. Es considerado uno de los referentes culturales de la llamada “transición española”, que hace referencia a la caída de la dictadura franquista y la llegada de la democracia. Una de sus primeras películas fue La semana del asesino, peor también ha estado en producciones más recientes como El Ministerio del Tiempo, Águila Roja y Los Borgia. En su filmografía destacan Los gozos y las sombras, Matador y La ley del deseo; las dos últimas dirigido por Pedro Almodóvar.</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cashroadster.com/wp-content/uploads/2020/02/Mayra-G%C3%B3mez-Kemp-m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19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12120" y="404664"/>
            <a:ext cx="3145220" cy="369332"/>
          </a:xfrm>
          <a:prstGeom prst="rect">
            <a:avLst/>
          </a:prstGeom>
          <a:solidFill>
            <a:srgbClr val="CCFF66"/>
          </a:solidFill>
        </p:spPr>
        <p:txBody>
          <a:bodyPr wrap="none">
            <a:spAutoFit/>
          </a:bodyPr>
          <a:lstStyle/>
          <a:p>
            <a:r>
              <a:rPr lang="es-ES" dirty="0"/>
              <a:t>MAYRA GÓMEZ KEMP, 72 AÑOS</a:t>
            </a:r>
          </a:p>
        </p:txBody>
      </p:sp>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937057"/>
      </p:ext>
    </p:extLst>
  </p:cSld>
  <p:clrMapOvr>
    <a:masterClrMapping/>
  </p:clrMapOvr>
  <mc:AlternateContent xmlns:mc="http://schemas.openxmlformats.org/markup-compatibility/2006" xmlns:p14="http://schemas.microsoft.com/office/powerpoint/2010/main">
    <mc:Choice Requires="p14">
      <p:transition spd="slow" p14:dur="3000" advTm="12000">
        <p14:shred/>
        <p:sndAc>
          <p:stSnd>
            <p:snd r:embed="rId2" name="RocioComohanpasdolosannos (1).wav"/>
          </p:stSnd>
        </p:sndAc>
      </p:transition>
    </mc:Choice>
    <mc:Fallback xmlns="">
      <p:transition spd="slow" advTm="12000">
        <p:fade/>
        <p:sndAc>
          <p:stSnd>
            <p:snd r:embed="rId5" name="RocioComohanpasdolosannos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4250"/>
                                  </p:stCondLst>
                                  <p:childTnLst>
                                    <p:animEffect transition="out" filter="wheel(1)">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32004" y="1484789"/>
            <a:ext cx="7221995"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actriz, cantante y presentadora de televisión cubana es reconocida por ser la presentadora más duradera del programa de concursos Un, dos, tres… en el cual duró alrededor de seis años. Probablemente te estés preguntando que fue de su vida. La actriz actualmente tiene 72 años ha sido el rostro de muchos programas de televisión y ha tenido una trayectoria inolvidable, ha superado en más de dos ocasiones el cáncer de garganta. Escribió su libro de memorias titulado Hasta aquí puedo leer en el año 2014. Actualmente colabora con distintas actividades para promover la concientización de la importancia de la prevención del cáncer de cabeza y cuello.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4241237295"/>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cashroadster.com/wp-content/uploads/2019/12/Carlos-Saur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19000" cy="674136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785275" y="332656"/>
            <a:ext cx="2548455" cy="369332"/>
          </a:xfrm>
          <a:prstGeom prst="rect">
            <a:avLst/>
          </a:prstGeom>
          <a:solidFill>
            <a:srgbClr val="CCFF66"/>
          </a:solidFill>
        </p:spPr>
        <p:txBody>
          <a:bodyPr wrap="none">
            <a:spAutoFit/>
          </a:bodyPr>
          <a:lstStyle/>
          <a:p>
            <a:r>
              <a:rPr lang="es-ES" dirty="0"/>
              <a:t>CARLOS SAURA, </a:t>
            </a:r>
            <a:r>
              <a:rPr lang="es-ES" dirty="0" smtClean="0"/>
              <a:t>88 </a:t>
            </a:r>
            <a:r>
              <a:rPr lang="es-ES" dirty="0"/>
              <a:t>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4" y="0"/>
            <a:ext cx="1009117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276994"/>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69948" y="1700812"/>
            <a:ext cx="670525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Carlos Saura nació en Huesca, pero gran parte de su vida (debido a sus estudios y trabajos) la vivió en Madrid. Él es un reconocido cineasta, fotógrafo y escritor español reconocido por La prima Angélica y Cría cuervos, películas que dirigió y escribió respectivamente y que acabaron siendo premiadas en el Festival de Cannes. Gracias a esto se levantó lo que algunos críticos llaman “el mito Saura”. Él sigue trabajando, pero desde el nuevo milenio es evidente que lo hace a un ritmo menor que antes. Uno de sus últimos trabajos es Renzo Piano, </a:t>
            </a:r>
            <a:r>
              <a:rPr lang="es-ES" altLang="es-ES" sz="2400" b="1" i="1" dirty="0" err="1">
                <a:solidFill>
                  <a:srgbClr val="00B0F0"/>
                </a:solidFill>
                <a:latin typeface="+mj-lt"/>
              </a:rPr>
              <a:t>an</a:t>
            </a:r>
            <a:r>
              <a:rPr lang="es-ES" altLang="es-ES" sz="2400" b="1" i="1" dirty="0">
                <a:solidFill>
                  <a:srgbClr val="00B0F0"/>
                </a:solidFill>
                <a:latin typeface="+mj-lt"/>
              </a:rPr>
              <a:t> Architect for Santander.</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Resultado de imagen de john travolta edad"/>
          <p:cNvSpPr>
            <a:spLocks noChangeAspect="1" noChangeArrowheads="1"/>
          </p:cNvSpPr>
          <p:nvPr/>
        </p:nvSpPr>
        <p:spPr bwMode="auto">
          <a:xfrm>
            <a:off x="531869" y="66373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5122" name="Picture 2" descr="https://cashroadster.com/wp-content/uploads/2019/12/Ana-Bel%C3%A9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96" y="0"/>
            <a:ext cx="10119000" cy="684349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3869613" y="294402"/>
            <a:ext cx="2303337" cy="369332"/>
          </a:xfrm>
          <a:prstGeom prst="rect">
            <a:avLst/>
          </a:prstGeom>
          <a:solidFill>
            <a:srgbClr val="CCFF66"/>
          </a:solidFill>
        </p:spPr>
        <p:txBody>
          <a:bodyPr wrap="square">
            <a:spAutoFit/>
          </a:bodyPr>
          <a:lstStyle/>
          <a:p>
            <a:pPr algn="ctr"/>
            <a:r>
              <a:rPr lang="es-ES" dirty="0" smtClean="0"/>
              <a:t>ANA </a:t>
            </a:r>
            <a:r>
              <a:rPr lang="es-ES" dirty="0"/>
              <a:t>BELÉN, 68 AÑOS</a:t>
            </a:r>
          </a:p>
        </p:txBody>
      </p:sp>
      <p:pic>
        <p:nvPicPr>
          <p:cNvPr id="3"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5009" y="0"/>
            <a:ext cx="10080626" cy="696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99668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3"/>
                                        </p:tgtEl>
                                        <p:attrNameLst>
                                          <p:attrName>ppt_w</p:attrName>
                                        </p:attrNameLst>
                                      </p:cBhvr>
                                      <p:tavLst>
                                        <p:tav tm="0">
                                          <p:val>
                                            <p:strVal val="ppt_w"/>
                                          </p:val>
                                        </p:tav>
                                        <p:tav tm="100000">
                                          <p:val>
                                            <p:strVal val="ppt_w*0.70"/>
                                          </p:val>
                                        </p:tav>
                                      </p:tavLst>
                                    </p:anim>
                                    <p:anim calcmode="lin" valueType="num">
                                      <p:cBhvr>
                                        <p:cTn id="7" dur="1000"/>
                                        <p:tgtEl>
                                          <p:spTgt spid="3"/>
                                        </p:tgtEl>
                                        <p:attrNameLst>
                                          <p:attrName>ppt_h</p:attrName>
                                        </p:attrNameLst>
                                      </p:cBhvr>
                                      <p:tavLst>
                                        <p:tav tm="0">
                                          <p:val>
                                            <p:strVal val="ppt_h"/>
                                          </p:val>
                                        </p:tav>
                                        <p:tav tm="100000">
                                          <p:val>
                                            <p:strVal val="ppt_h"/>
                                          </p:val>
                                        </p:tav>
                                      </p:tavLst>
                                    </p:anim>
                                    <p:animEffect transition="out" filter="fade">
                                      <p:cBhvr>
                                        <p:cTn id="8" dur="1000"/>
                                        <p:tgtEl>
                                          <p:spTgt spid="3"/>
                                        </p:tgtEl>
                                      </p:cBhvr>
                                    </p:animEffect>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32001" y="1268763"/>
            <a:ext cx="657392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Dos veces nominada al Grammy Latino y ganadora de un Premio Goya de honor, eso dice mucho sobre la vida y el trabajo de la actriz Ana Belén. Ella tiene más de 20 álbumes de estudio, siendo Ana probablemente el más famoso, aunque Anatomía, uno de los últimos, es el de mayor relevancia internacional. Ella sigue activa en la actuación más no tanto musicalmente, fue protagonista de la serie Traición, aparecerá en la película de 2020 La Piedad. Pocos lo saben, pero uno de sus temas formó parte de la banda sonora de Solo en casa 2: Perdido en Nueva York.</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152623281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cashroadster.com/wp-content/uploads/2019/12/Kiti-M%C3%A1nver-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19000" cy="674136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936804" y="332656"/>
            <a:ext cx="2371162" cy="369332"/>
          </a:xfrm>
          <a:prstGeom prst="rect">
            <a:avLst/>
          </a:prstGeom>
          <a:solidFill>
            <a:srgbClr val="CCFF66"/>
          </a:solidFill>
        </p:spPr>
        <p:txBody>
          <a:bodyPr wrap="none">
            <a:spAutoFit/>
          </a:bodyPr>
          <a:lstStyle/>
          <a:p>
            <a:r>
              <a:rPr lang="es-ES" dirty="0"/>
              <a:t>KITI MÁNVER, 66 AÑOS</a:t>
            </a:r>
          </a:p>
        </p:txBody>
      </p:sp>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 y="-17256"/>
            <a:ext cx="10244771" cy="69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7596940"/>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4000"/>
                                  </p:stCondLst>
                                  <p:childTnLst>
                                    <p:animEffect transition="out" filter="diamond(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31999" y="1484787"/>
            <a:ext cx="7344816"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Hoy todos hablamos de lo indiscutiblemente bien conservada y del increíble cabello que tiene la actriz Kiti Mánver, esto se debe a que ahora actúa menos que antes, pero cuando elige un papel sí que lo hace con amor. El público internacional seguro la conoce por ser la madre de la Inspectora Raquel Murillo (ahora Lisboa) en la famosa serie La casa de papel. Si no la reconocen de allí, entonces quizás de su aparición especial en la teleserie Velvet. Pero esos son sus papeles más recientes, en España le conocemos por Todo por la pasta y otras grandes </a:t>
            </a:r>
            <a:r>
              <a:rPr lang="es-ES" altLang="es-ES" sz="2400" b="1" i="1" dirty="0" smtClean="0">
                <a:solidFill>
                  <a:srgbClr val="00B0F0"/>
                </a:solidFill>
                <a:latin typeface="+mj-lt"/>
              </a:rPr>
              <a:t>actuaciones.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97403643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cashroadster.com/wp-content/uploads/2019/12/Jos%C3%A9-Carreras-m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912"/>
            <a:ext cx="10080625" cy="685991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708625" y="404667"/>
            <a:ext cx="2663379" cy="369332"/>
          </a:xfrm>
          <a:prstGeom prst="rect">
            <a:avLst/>
          </a:prstGeom>
          <a:solidFill>
            <a:srgbClr val="CCFF66"/>
          </a:solidFill>
        </p:spPr>
        <p:txBody>
          <a:bodyPr wrap="square">
            <a:spAutoFit/>
          </a:bodyPr>
          <a:lstStyle/>
          <a:p>
            <a:r>
              <a:rPr lang="es-ES" dirty="0" smtClean="0"/>
              <a:t>JOSÉ </a:t>
            </a:r>
            <a:r>
              <a:rPr lang="es-ES" dirty="0"/>
              <a:t>CARRERAS, 73 AÑOS</a:t>
            </a:r>
          </a:p>
        </p:txBody>
      </p:sp>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458" y="21865"/>
            <a:ext cx="10199545" cy="6938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1209952"/>
      </p:ext>
    </p:extLst>
  </p:cSld>
  <p:clrMapOvr>
    <a:masterClrMapping/>
  </p:clrMapOvr>
  <mc:AlternateContent xmlns:mc="http://schemas.openxmlformats.org/markup-compatibility/2006" xmlns:p14="http://schemas.microsoft.com/office/powerpoint/2010/main">
    <mc:Choice Requires="p14">
      <p:transition spd="slow" p14:dur="3000" advTm="12000">
        <p14:shred/>
        <p:sndAc>
          <p:stSnd>
            <p:snd r:embed="rId2" name="luz casal - piensa en mi.wav"/>
          </p:stSnd>
        </p:sndAc>
      </p:transition>
    </mc:Choice>
    <mc:Fallback xmlns="">
      <p:transition spd="slow" advTm="12000">
        <p:fade/>
        <p:sndAc>
          <p:stSnd>
            <p:snd r:embed="rId5" name="luz casal - piensa en m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525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5" y="1096001"/>
            <a:ext cx="6573923"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El cantante español José Carreras tiene una inspiradora historia de vida. Se recuperó con esfuerzo y milagros de una leucemia que lo puso en peligro y cantó junto a Luciano Pavarotti y Plácido Domingo en el trio Los tres tenores. En 1991 recibió el Premio Príncipe de Asturias de las Artes, un enorme galardón nacional. En total cuenta con 127 grabaciones con su nombre en ella, pero dada su voz, el mayor espectáculo que da son los conciertos y no sus discos. En 2019 hizo una gran gira europea, pero dijo que los años siguientes se los dedicará a España y, especialmente, a Cataluña.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97403643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cashroadster.com/wp-content/uploads/2019/12/Nati-Abascal-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5"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65775" y="476675"/>
            <a:ext cx="2519363" cy="369332"/>
          </a:xfrm>
          <a:prstGeom prst="rect">
            <a:avLst/>
          </a:prstGeom>
          <a:solidFill>
            <a:srgbClr val="CCFF66"/>
          </a:solidFill>
        </p:spPr>
        <p:txBody>
          <a:bodyPr wrap="square">
            <a:spAutoFit/>
          </a:bodyPr>
          <a:lstStyle/>
          <a:p>
            <a:r>
              <a:rPr lang="es-ES" dirty="0" smtClean="0"/>
              <a:t>NATI </a:t>
            </a:r>
            <a:r>
              <a:rPr lang="es-ES" dirty="0"/>
              <a:t>ABASCAL, 76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0555" y="-32369"/>
            <a:ext cx="10543889" cy="688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5222551"/>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20036" y="1556792"/>
            <a:ext cx="693396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Nati o Naty Abascal, como sea que prefieras escribirlo, se trata de la misma persona, una de las modelos más reconocidas de toda Europa. Para Valentino y Óscar de la Renta ella fue la inspiración de muchas de su piezas de alta costura. Su vida ha estado marcada por el arte, en 1971 Playboy la invitó a posar denuda y ella acepto, antes Woody Allen la pidió especialmente a ella para un papel en la película Bananas. Hoy es columnista habitual en la revista ¡Hola! Y es colaboradora de muchos nuevos diseñadores y modistas.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97403643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cashroadster.com/wp-content/uploads/2019/12/Carmen-Lomana-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602" y="-1"/>
            <a:ext cx="10181230" cy="687893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603158" y="404664"/>
            <a:ext cx="2874313" cy="369332"/>
          </a:xfrm>
          <a:prstGeom prst="rect">
            <a:avLst/>
          </a:prstGeom>
          <a:solidFill>
            <a:srgbClr val="CCFF66"/>
          </a:solidFill>
        </p:spPr>
        <p:txBody>
          <a:bodyPr wrap="none">
            <a:spAutoFit/>
          </a:bodyPr>
          <a:lstStyle/>
          <a:p>
            <a:r>
              <a:rPr lang="es-ES" dirty="0"/>
              <a:t>CARMEN LOMANA, 71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0602" y="-1"/>
            <a:ext cx="10181230"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515428"/>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64052" y="1196758"/>
            <a:ext cx="6754844"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Otra figura femenina española de la alta costura es Carmen Lomana, aunque ella se ha expandido y es también una reconocida empresaria, escritora y colaboradora con diversos espacios televisivos. Ha publicado dos libros, Los diez mandamientos de la mujer y El glamour inteligente. Fue presentadora de shows como Las joyas de la corona, +Gente, Así nos va y otros recordados shows. Más recientemente ha estado en Masterchef Celebrity y Todo es mentira. Por supuesto que sigue haciendo colaboraciones con la llamada “prensa rosa”, pero la verdad es que ahora es más una figura pop que exclusivamente del mundo de la moda.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388131397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cashroadster.com/wp-content/uploads/2019/12/Concha-Velasc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5" y="0"/>
            <a:ext cx="10119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16623" y="404664"/>
            <a:ext cx="2847383" cy="369332"/>
          </a:xfrm>
          <a:prstGeom prst="rect">
            <a:avLst/>
          </a:prstGeom>
          <a:solidFill>
            <a:srgbClr val="CCFF66"/>
          </a:solidFill>
        </p:spPr>
        <p:txBody>
          <a:bodyPr wrap="none">
            <a:spAutoFit/>
          </a:bodyPr>
          <a:lstStyle/>
          <a:p>
            <a:r>
              <a:rPr lang="es-ES" dirty="0"/>
              <a:t>CONCHA VELASCO, 80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162163"/>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4250"/>
                                  </p:stCondLst>
                                  <p:childTnLst>
                                    <p:animEffect transition="out" filter="wheel(1)">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64049" y="1465333"/>
            <a:ext cx="657392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Nacida en Valladolid, esta actriz, cantante, bailarina y presentadora es historia pura del mundo del espectáculo español. Ha participado en casi 100 trabajos diferentes entre obras de teatro, cine y series de TV. Ha sido nominad a dos Premios Goya por sus papeles en Esquilache y Más allá del jardín. No se ha apartado mucho de nosotros, pues en los últimos años la hemos visto en grandes producciones españolas como la teleserie Velvet y Las chicas del cable en el formato de Netflix. Hoy luce más delgadas que antes, lo que le sienta muy </a:t>
            </a:r>
            <a:r>
              <a:rPr lang="es-ES" altLang="es-ES" sz="2400" b="1" i="1" dirty="0" smtClean="0">
                <a:solidFill>
                  <a:srgbClr val="00B0F0"/>
                </a:solidFill>
                <a:latin typeface="+mj-lt"/>
              </a:rPr>
              <a:t>bien</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56163366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cashroadster.com/wp-content/uploads/2019/12/Ver%C3%B3nica-Forqu%C3%A9-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83" y="-32976"/>
            <a:ext cx="10112357" cy="689097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674941" y="332656"/>
            <a:ext cx="2951321" cy="369332"/>
          </a:xfrm>
          <a:prstGeom prst="rect">
            <a:avLst/>
          </a:prstGeom>
          <a:solidFill>
            <a:srgbClr val="CCFF66"/>
          </a:solidFill>
        </p:spPr>
        <p:txBody>
          <a:bodyPr wrap="none">
            <a:spAutoFit/>
          </a:bodyPr>
          <a:lstStyle/>
          <a:p>
            <a:r>
              <a:rPr lang="es-ES" dirty="0"/>
              <a:t>VERÓNICA FORQUÉ, 64 AÑOS</a:t>
            </a:r>
          </a:p>
        </p:txBody>
      </p:sp>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 y="-171400"/>
            <a:ext cx="10091172"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880960"/>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3" y="1479011"/>
            <a:ext cx="671794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No son muchas las actrices que tienen en casa cuatro Premios Goya, pero Verónica Forqué es una de ellas. Dos a la Mejor interpretación femenina protagonista con Kika y La vida alegre, más otros dos a Mejor interpretación femenina de reparto con El año de las luces y Moros y cristianos. Hizo historia en shows como Platos rotos, Ramón y Cajal y Eva y Adán, agencia matrimonial, pero lo suyo definitivamente eran las películas. Su próximo gran proyecto será en 2020, cuando dirigirá la obra de teatro Españolas, Franco ha muerto.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388131397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cashroadster.com/wp-content/uploads/2019/12/Mar%C3%ADa-Teresa-Campos-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64"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302179" y="332656"/>
            <a:ext cx="3401187" cy="369332"/>
          </a:xfrm>
          <a:prstGeom prst="rect">
            <a:avLst/>
          </a:prstGeom>
          <a:solidFill>
            <a:srgbClr val="CCFF66"/>
          </a:solidFill>
        </p:spPr>
        <p:txBody>
          <a:bodyPr wrap="none">
            <a:spAutoFit/>
          </a:bodyPr>
          <a:lstStyle/>
          <a:p>
            <a:r>
              <a:rPr lang="es-ES" dirty="0"/>
              <a:t>MARÍA TERESA CAMPOS, 78 AÑOS</a:t>
            </a:r>
          </a:p>
        </p:txBody>
      </p:sp>
      <p:pic>
        <p:nvPicPr>
          <p:cNvPr id="5" name="Picture 2" descr="trippy 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9247" y="19319"/>
            <a:ext cx="10309051" cy="6960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165296"/>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1000"/>
                                        <p:tgtEl>
                                          <p:spTgt spid="5"/>
                                        </p:tgtEl>
                                        <p:attrNameLst>
                                          <p:attrName>ppt_w</p:attrName>
                                        </p:attrNameLst>
                                      </p:cBhvr>
                                      <p:tavLst>
                                        <p:tav tm="0">
                                          <p:val>
                                            <p:strVal val="ppt_w"/>
                                          </p:val>
                                        </p:tav>
                                        <p:tav tm="100000">
                                          <p:val>
                                            <p:strVal val="ppt_w*0.70"/>
                                          </p:val>
                                        </p:tav>
                                      </p:tavLst>
                                    </p:anim>
                                    <p:anim calcmode="lin" valueType="num">
                                      <p:cBhvr>
                                        <p:cTn id="7" dur="1000"/>
                                        <p:tgtEl>
                                          <p:spTgt spid="5"/>
                                        </p:tgtEl>
                                        <p:attrNameLst>
                                          <p:attrName>ppt_h</p:attrName>
                                        </p:attrNameLst>
                                      </p:cBhvr>
                                      <p:tavLst>
                                        <p:tav tm="0">
                                          <p:val>
                                            <p:strVal val="ppt_h"/>
                                          </p:val>
                                        </p:tav>
                                        <p:tav tm="100000">
                                          <p:val>
                                            <p:strVal val="ppt_h"/>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5" y="1814458"/>
            <a:ext cx="657392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TV y la radio española encuentran en María Teresa Campos un baluarte, una verdadera heroína. Su primer gran programa en la TV fue Esta noche, luego de él siguieron longevas participaciones en Día a día, Pasa la vida y ¡Qué tiempo tan feliz! TVE solía ser su casa, por eso quizás es extraño verla hoy en shows como Chester in love y Mi casa es la tuya, que no son de la misma cadena. Poco se comenta, pero ella ha escrito siete libros, uno de los más populares se titula Princesa Letizia</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37487521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cashroadster.com/wp-content/uploads/2019/12/Pilar-Bardem-mi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0119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456139" y="332656"/>
            <a:ext cx="2540439" cy="369332"/>
          </a:xfrm>
          <a:prstGeom prst="rect">
            <a:avLst/>
          </a:prstGeom>
          <a:solidFill>
            <a:srgbClr val="CCFF66"/>
          </a:solidFill>
        </p:spPr>
        <p:txBody>
          <a:bodyPr wrap="none">
            <a:spAutoFit/>
          </a:bodyPr>
          <a:lstStyle/>
          <a:p>
            <a:r>
              <a:rPr lang="es-ES" dirty="0"/>
              <a:t>PILAR BARDEM, 80 AÑOS</a:t>
            </a:r>
          </a:p>
        </p:txBody>
      </p:sp>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 y="6"/>
            <a:ext cx="10244771" cy="698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3192675"/>
      </p:ext>
    </p:extLst>
  </p:cSld>
  <p:clrMapOvr>
    <a:masterClrMapping/>
  </p:clrMapOvr>
  <mc:AlternateContent xmlns:mc="http://schemas.openxmlformats.org/markup-compatibility/2006" xmlns:p14="http://schemas.microsoft.com/office/powerpoint/2010/main">
    <mc:Choice Requires="p14">
      <p:transition spd="slow" p14:dur="3000" advTm="12000">
        <p14:shred/>
        <p:sndAc>
          <p:stSnd>
            <p:snd r:embed="rId2" name="ConchitavelascoLachicayeye141.wav"/>
          </p:stSnd>
        </p:sndAc>
      </p:transition>
    </mc:Choice>
    <mc:Fallback xmlns="">
      <p:transition spd="slow" advTm="12000">
        <p:fade/>
        <p:sndAc>
          <p:stSnd>
            <p:snd r:embed="rId5" name="ConchitavelascoLachicayeye14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32" fill="hold" nodeType="clickEffect">
                                  <p:stCondLst>
                                    <p:cond delay="400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32003" y="1412779"/>
            <a:ext cx="7077979"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Queda bastante claro que Javier Bardem ha sacada parte de su talento de su madre, la actriz Pilar Bardem. Esta sevillana comenzó en el cine a la temprana edad de veinte años (que en los años 60 era muy poco), luego en los 70 formó parte importante del cine de la llamada “Transición” con películas como Yo soy Fulana de Tal, La Regenta y Carne apaleada. Luego vinieron los que son quizás sus mejores trabajos en Las edades de Lulú, Todo por la pasta y Boca a boca. Hoy se sabe que tiene algunas dificultades económicas, sin embargo hace años que no actúa en cine o series.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19220810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cashroadster.com/wp-content/uploads/2020/03/Rita-Moreno-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68" y="-17900"/>
            <a:ext cx="10199545" cy="6875899"/>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31572" y="404664"/>
            <a:ext cx="2415661" cy="369332"/>
          </a:xfrm>
          <a:prstGeom prst="rect">
            <a:avLst/>
          </a:prstGeom>
          <a:solidFill>
            <a:srgbClr val="CCFF66"/>
          </a:solidFill>
        </p:spPr>
        <p:txBody>
          <a:bodyPr wrap="none">
            <a:spAutoFit/>
          </a:bodyPr>
          <a:lstStyle/>
          <a:p>
            <a:r>
              <a:rPr lang="es-ES" dirty="0"/>
              <a:t>RITA </a:t>
            </a:r>
            <a:r>
              <a:rPr lang="es-ES" dirty="0" smtClean="0"/>
              <a:t>MORENO 88 AÑOS</a:t>
            </a:r>
            <a:endParaRPr lang="es-ES" dirty="0"/>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9034" y="-80903"/>
            <a:ext cx="10370063" cy="705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5153676"/>
      </p:ext>
    </p:extLst>
  </p:cSld>
  <p:clrMapOvr>
    <a:masterClrMapping/>
  </p:clrMapOvr>
  <mc:AlternateContent xmlns:mc="http://schemas.openxmlformats.org/markup-compatibility/2006" xmlns:p14="http://schemas.microsoft.com/office/powerpoint/2010/main">
    <mc:Choice Requires="p14">
      <p:transition spd="slow" p14:dur="25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5250"/>
                                  </p:stCondLst>
                                  <p:childTnLst>
                                    <p:animEffect transition="out" filter="wedg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27804" y="980734"/>
            <a:ext cx="657392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r>
              <a:rPr lang="es-ES" altLang="es-ES" sz="2400" b="1" i="1" dirty="0">
                <a:solidFill>
                  <a:srgbClr val="00B0F0"/>
                </a:solidFill>
                <a:latin typeface="+mj-lt"/>
              </a:rPr>
              <a:t>La hermosa actriz Puertorriqueña Rita Moreno deslumbró a Hollywood con su apariencia y su talento para la actuación cuando apareció en la película Singing in the Rain en el año 1952. Es una de las pocas actrices que ha ganado los premios más importantes y destacados de la industria como lo son un premio Oscar, un premio Emmy, un premio Grammy y un premio Tony. A sus 88 años, Rita sigue viva y se las arregla para seguir siendo vigente, su más reciente actuación en West Side Story desde este año 2020.</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19220810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3" end="3"/>
                                            </p:txEl>
                                          </p:spTgt>
                                        </p:tgtEl>
                                        <p:attrNameLst>
                                          <p:attrName>style.color</p:attrName>
                                        </p:attrNameLst>
                                      </p:cBhvr>
                                      <p:by>
                                        <p:hsl h="-7200000" s="0" l="0"/>
                                      </p:by>
                                    </p:animClr>
                                    <p:animClr clrSpc="hsl" dir="cw">
                                      <p:cBhvr>
                                        <p:cTn id="7" dur="500" fill="hold"/>
                                        <p:tgtEl>
                                          <p:spTgt spid="2055">
                                            <p:txEl>
                                              <p:pRg st="3" end="3"/>
                                            </p:txEl>
                                          </p:spTgt>
                                        </p:tgtEl>
                                        <p:attrNameLst>
                                          <p:attrName>fillcolor</p:attrName>
                                        </p:attrNameLst>
                                      </p:cBhvr>
                                      <p:by>
                                        <p:hsl h="-7200000" s="0" l="0"/>
                                      </p:by>
                                    </p:animClr>
                                    <p:animClr clrSpc="hsl" dir="cw">
                                      <p:cBhvr>
                                        <p:cTn id="8" dur="500" fill="hold"/>
                                        <p:tgtEl>
                                          <p:spTgt spid="2055">
                                            <p:txEl>
                                              <p:pRg st="3" end="3"/>
                                            </p:txEl>
                                          </p:spTgt>
                                        </p:tgtEl>
                                        <p:attrNameLst>
                                          <p:attrName>stroke.color</p:attrName>
                                        </p:attrNameLst>
                                      </p:cBhvr>
                                      <p:by>
                                        <p:hsl h="-7200000" s="0" l="0"/>
                                      </p:by>
                                    </p:animClr>
                                    <p:set>
                                      <p:cBhvr>
                                        <p:cTn id="9" dur="500" fill="hold"/>
                                        <p:tgtEl>
                                          <p:spTgt spid="2055">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cashroadster.com/wp-content/uploads/2019/12/Pedro-Almod%C3%B3var-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99392"/>
            <a:ext cx="10052018" cy="695739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488504" y="188640"/>
            <a:ext cx="3075009" cy="369332"/>
          </a:xfrm>
          <a:prstGeom prst="rect">
            <a:avLst/>
          </a:prstGeom>
          <a:solidFill>
            <a:srgbClr val="CCFF66"/>
          </a:solidFill>
        </p:spPr>
        <p:txBody>
          <a:bodyPr wrap="none">
            <a:spAutoFit/>
          </a:bodyPr>
          <a:lstStyle/>
          <a:p>
            <a:r>
              <a:rPr lang="es-ES" dirty="0"/>
              <a:t>PEDRO ALMODÓVAR, 70 AÑOS</a:t>
            </a:r>
          </a:p>
        </p:txBody>
      </p:sp>
      <p:pic>
        <p:nvPicPr>
          <p:cNvPr id="5"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99392"/>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061004"/>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5"/>
                                        </p:tgtEl>
                                        <p:attrNameLst>
                                          <p:attrName>ppt_w</p:attrName>
                                        </p:attrNameLst>
                                      </p:cBhvr>
                                      <p:tavLst>
                                        <p:tav tm="0">
                                          <p:val>
                                            <p:strVal val="ppt_w"/>
                                          </p:val>
                                        </p:tav>
                                        <p:tav tm="100000">
                                          <p:val>
                                            <p:fltVal val="0"/>
                                          </p:val>
                                        </p:tav>
                                      </p:tavLst>
                                    </p:anim>
                                    <p:anim calcmode="lin" valueType="num">
                                      <p:cBhvr>
                                        <p:cTn id="7" dur="1000"/>
                                        <p:tgtEl>
                                          <p:spTgt spid="5"/>
                                        </p:tgtEl>
                                        <p:attrNameLst>
                                          <p:attrName>ppt_h</p:attrName>
                                        </p:attrNameLst>
                                      </p:cBhvr>
                                      <p:tavLst>
                                        <p:tav tm="0">
                                          <p:val>
                                            <p:strVal val="ppt_h"/>
                                          </p:val>
                                        </p:tav>
                                        <p:tav tm="100000">
                                          <p:val>
                                            <p:fltVal val="0"/>
                                          </p:val>
                                        </p:tav>
                                      </p:tavLst>
                                    </p:anim>
                                    <p:animEffect transition="out" filter="fade">
                                      <p:cBhvr>
                                        <p:cTn id="8" dur="1000"/>
                                        <p:tgtEl>
                                          <p:spTgt spid="5"/>
                                        </p:tgtEl>
                                      </p:cBhvr>
                                    </p:animEffect>
                                    <p:set>
                                      <p:cBhvr>
                                        <p:cTn id="9"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36056" y="1700813"/>
            <a:ext cx="657392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Pocos artistas dejan tan alto el nombre de España cuando de cine se trata como lo hace el director, guionista y productor Pedro Almodóvar. Tiene dos premios Oscar, dos globos de Oro, cinco Premios BAFTA y siete Premios Goya. Mujeres al borde de un ataque de nervios, Todo sobre mi madre, La piel que habito y Hable con ella figuran entre sus mejores películas. Por supuesto que sigue activo. De hecho 2019 fue bastante movido para él, pues tuvo mucho trabajo en Dolor y gloria, una película donde no lo dice, pero la crítica cree que se atreve a explorar su historia.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19220810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cashroadster.com/wp-content/uploads/2019/12/Loles-Le%C3%B3n-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702"/>
            <a:ext cx="10313134" cy="687070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4178803" y="378304"/>
            <a:ext cx="2241639" cy="369332"/>
          </a:xfrm>
          <a:prstGeom prst="rect">
            <a:avLst/>
          </a:prstGeom>
          <a:solidFill>
            <a:srgbClr val="CCFF66"/>
          </a:solidFill>
        </p:spPr>
        <p:txBody>
          <a:bodyPr wrap="none">
            <a:spAutoFit/>
          </a:bodyPr>
          <a:lstStyle/>
          <a:p>
            <a:r>
              <a:rPr lang="es-ES" dirty="0"/>
              <a:t>LOLES LEÓN, 69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 y="6"/>
            <a:ext cx="10543889" cy="6881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35548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50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75999" y="1875638"/>
            <a:ext cx="6789947"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Los escenarios de arte barceloneses no serían lo mismo sin la gran actriz que es Loles León. Teatro, TV y cine, ella hace de todo y lo hace bien, tanto como para que Almodóvar la considere una de sus actrices recurrentes. Pero cuando no hace parte de películas dramáticas, sabe contribuir con la comedia y hacer reír en Aquí no hay quien viva. Aunque más recientemente también la vimos en Amigas y conocidas, un buen programa transmitido por TVE. Sigue activa, pero ahora en shows como Celebrity MasterChef o Sálvame Deluxe.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821171121"/>
      </p:ext>
    </p:extLst>
  </p:cSld>
  <p:clrMapOvr>
    <a:masterClrMapping/>
  </p:clrMapOvr>
  <mc:AlternateContent xmlns:mc="http://schemas.openxmlformats.org/markup-compatibility/2006" xmlns:p14="http://schemas.microsoft.com/office/powerpoint/2010/main">
    <mc:Choice Requires="p14">
      <p:transition spd="slow" p14:dur="3000">
        <p14:shred/>
        <p:sndAc>
          <p:stSnd>
            <p:snd r:embed="rId2" name="01 - julio iglesias - quijote.wav"/>
          </p:stSnd>
        </p:sndAc>
      </p:transition>
    </mc:Choice>
    <mc:Fallback xmlns="">
      <p:transition spd="slow">
        <p:fade/>
        <p:sndAc>
          <p:stSnd>
            <p:snd r:embed="rId4" name="01 - julio iglesias - quijot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cashroadster.com/wp-content/uploads/2019/12/Bibiana-Fern%C3%A1ndez-mi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15288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494636" y="332656"/>
            <a:ext cx="3091359" cy="369332"/>
          </a:xfrm>
          <a:prstGeom prst="rect">
            <a:avLst/>
          </a:prstGeom>
          <a:solidFill>
            <a:srgbClr val="CCFF66"/>
          </a:solidFill>
        </p:spPr>
        <p:txBody>
          <a:bodyPr wrap="none">
            <a:spAutoFit/>
          </a:bodyPr>
          <a:lstStyle/>
          <a:p>
            <a:r>
              <a:rPr lang="es-ES" dirty="0"/>
              <a:t>BIBIANA FERNÁNDEZ, 65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 y="0"/>
            <a:ext cx="10152881" cy="7098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596064"/>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76020" y="1412779"/>
            <a:ext cx="693396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Si por este nombre no se te hace familiar, quizás la conozcas por su antiguo nombre artístico, Bibi Ándersen. Al inicio de su filmografía figuran películas como La noche más hermosa, Cambio de sexo y Sé infiel y no mires con quién, esto le dio tanta fama como para tener su propia obra de teatro, llamada Una noche con Bibi. Matador, La ley del deseo, Tacones lejanos y Kika son probablemente sus obras más destacadas. Últimamente se dedica más a participar en programas como Tu Cara Me Suena, Gran Hermano y MasterChef.</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416275219"/>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cashroadster.com/wp-content/uploads/2020/03/Kiko-Matamoros-m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26" y="-28266"/>
            <a:ext cx="10336495" cy="688626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82300" y="188640"/>
            <a:ext cx="2884572" cy="369332"/>
          </a:xfrm>
          <a:prstGeom prst="rect">
            <a:avLst/>
          </a:prstGeom>
          <a:solidFill>
            <a:srgbClr val="CCFF66"/>
          </a:solidFill>
        </p:spPr>
        <p:txBody>
          <a:bodyPr wrap="none">
            <a:spAutoFit/>
          </a:bodyPr>
          <a:lstStyle/>
          <a:p>
            <a:r>
              <a:rPr lang="es-ES" dirty="0"/>
              <a:t>KIKO MATAMOROS, 63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 y="-22448"/>
            <a:ext cx="10296897" cy="7020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0700240"/>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4250"/>
                                  </p:stCondLst>
                                  <p:childTnLst>
                                    <p:animEffect transition="out" filter="wheel(1)">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72414" y="1052739"/>
            <a:ext cx="657392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Nacido como Juan Francisco Matamoros en Madrid, Kiko Matamoros de 63 años comenzó a trabajar como modelo después de haber abandonado su carrera universitaria de Derecho. Conoció a la actriz Marián Flores, quién sería su primera esposa y posteriormente comenzó a trabajar como representante de artistas en la empresa de el esposo de la hermana de Marian. Kiko fue representante de Carmen Ordóñez hasta su muerte en el año 2004. Posteriormente colaboró en varios programas de televisión y actualmente a sus 63 años, es colaborador del programa de televisión español Sálvame desde el año 2018</a:t>
            </a:r>
            <a:r>
              <a:rPr lang="es-ES" altLang="es-ES" sz="2400" b="1" i="1" dirty="0" smtClean="0">
                <a:solidFill>
                  <a:srgbClr val="00B0F0"/>
                </a:solidFill>
                <a:latin typeface="+mj-lt"/>
              </a:rPr>
              <a:t>. </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56163366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cashroadster.com/wp-content/uploads/2019/12/Petra-Mart%C3%ADnez-mi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68" y="0"/>
            <a:ext cx="10294068"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16180" y="404664"/>
            <a:ext cx="2766911" cy="369332"/>
          </a:xfrm>
          <a:prstGeom prst="rect">
            <a:avLst/>
          </a:prstGeom>
          <a:solidFill>
            <a:srgbClr val="CCFF66"/>
          </a:solidFill>
        </p:spPr>
        <p:txBody>
          <a:bodyPr wrap="none">
            <a:spAutoFit/>
          </a:bodyPr>
          <a:lstStyle/>
          <a:p>
            <a:r>
              <a:rPr lang="es-ES" dirty="0"/>
              <a:t>PETRA MARTÍNEZ, 75 AÑOS</a:t>
            </a:r>
          </a:p>
        </p:txBody>
      </p:sp>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75865" y="0"/>
            <a:ext cx="1015649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158434"/>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48027" y="1628806"/>
            <a:ext cx="700597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Oriunda de Linares, una comunidad de Jaén, Andalucía, a Petra le conocemos por su papel como La que se avecina. En este telecomedia nos hace reír a carcajadas con el papel de Fina Palomares. Pero ese no es su único papel, de hecho es múltiplemente galardonada con Premios de la Unión de Actores o Medallas del Círculo de Escritores Cinematográficos por sus trabajos en Nacidas para sufrir, La soledad, Mientras duermes o Allanamiento de morada. Actualmente sigue con el papel en La que se avecina, pero también apareció en la serie Apaches y en la película Petra, que habla de su vida.</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282117112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s://cashroadster.com/wp-content/uploads/2019/12/B%C3%A1rbara-Rey-mi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02" y="10526"/>
            <a:ext cx="10278268" cy="7018874"/>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837949" y="404664"/>
            <a:ext cx="2391167" cy="369332"/>
          </a:xfrm>
          <a:prstGeom prst="rect">
            <a:avLst/>
          </a:prstGeom>
          <a:solidFill>
            <a:srgbClr val="CCFF66"/>
          </a:solidFill>
        </p:spPr>
        <p:txBody>
          <a:bodyPr wrap="none">
            <a:spAutoFit/>
          </a:bodyPr>
          <a:lstStyle/>
          <a:p>
            <a:r>
              <a:rPr lang="es-ES" dirty="0"/>
              <a:t>BÁRBARA REY, 70 AÑOS</a:t>
            </a:r>
          </a:p>
        </p:txBody>
      </p:sp>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87662" y="32518"/>
            <a:ext cx="10492101"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63147"/>
      </p:ext>
    </p:extLst>
  </p:cSld>
  <p:clrMapOvr>
    <a:masterClrMapping/>
  </p:clrMapOvr>
  <mc:AlternateContent xmlns:mc="http://schemas.openxmlformats.org/markup-compatibility/2006" xmlns:p14="http://schemas.microsoft.com/office/powerpoint/2010/main">
    <mc:Choice Requires="p14">
      <p:transition spd="slow" p14:dur="3000" advTm="12000">
        <p14:shre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80075" y="2060851"/>
            <a:ext cx="6573923"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Las llamadas vedettes de España estaban llegando casi a la extinción, pero en los años 70 erigió la figura de Barbara Rey para entretener al público con un costado más abierto. Pero ella también es actriz y presentadora. La vimos en películas como A mí las mujeres ni fu ni fa, Mi mujer es muy decente, dentro de lo que cabe y Las delicias de los verdes años. Pero en los últimos años el público español la ha comenzado a apreciar en shows como Sálvame Deluxe, Supervivientes, Mujeres y hombres y viceversa y Esta cocina es un infierno.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5" y="5306266"/>
            <a:ext cx="1588311" cy="1366752"/>
          </a:xfrm>
          <a:prstGeom prst="rect">
            <a:avLst/>
          </a:prstGeom>
          <a:noFill/>
        </p:spPr>
      </p:pic>
    </p:spTree>
    <p:extLst>
      <p:ext uri="{BB962C8B-B14F-4D97-AF65-F5344CB8AC3E}">
        <p14:creationId xmlns:p14="http://schemas.microsoft.com/office/powerpoint/2010/main" val="146438715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5"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7"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1"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5"/>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8" y="1067212"/>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30 de marzo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17:15</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8"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11000">
        <p14:shre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872302" y="3276600"/>
            <a:ext cx="336021"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0"/>
            <a:ext cx="10080625"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536281" y="838200"/>
            <a:ext cx="532033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DISFRUTANDO DE SUS MEJORES AÑOS N.º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DISFRUTANDO DE SUS MEJORES AÑOS N.º 1</Template>
  <TotalTime>1</TotalTime>
  <Words>2587</Words>
  <Application>Microsoft Office PowerPoint</Application>
  <PresentationFormat>Personalizado</PresentationFormat>
  <Paragraphs>63</Paragraphs>
  <Slides>47</Slides>
  <Notes>1</Notes>
  <HiddenSlides>0</HiddenSlides>
  <MMClips>1</MMClips>
  <ScaleCrop>false</ScaleCrop>
  <HeadingPairs>
    <vt:vector size="4" baseType="variant">
      <vt:variant>
        <vt:lpstr>Tema</vt:lpstr>
      </vt:variant>
      <vt:variant>
        <vt:i4>3</vt:i4>
      </vt:variant>
      <vt:variant>
        <vt:lpstr>Títulos de diapositiva</vt:lpstr>
      </vt:variant>
      <vt:variant>
        <vt:i4>47</vt:i4>
      </vt:variant>
    </vt:vector>
  </HeadingPairs>
  <TitlesOfParts>
    <vt:vector size="50" baseType="lpstr">
      <vt:lpstr>DISFRUTANDO DE SUS MEJORES AÑOS N.º 1</vt:lpstr>
      <vt:lpstr>1_Diseño predeterminado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2020-03-30T15:14:56Z</dcterms:created>
  <dcterms:modified xsi:type="dcterms:W3CDTF">2020-03-30T15:16:20Z</dcterms:modified>
</cp:coreProperties>
</file>