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82" r:id="rId25"/>
    <p:sldId id="281" r:id="rId26"/>
    <p:sldId id="278" r:id="rId27"/>
    <p:sldId id="279" r:id="rId28"/>
    <p:sldId id="285" r:id="rId29"/>
    <p:sldId id="284" r:id="rId30"/>
    <p:sldId id="286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v+iPk9QGgwZvgzv+Ztz7A==" hashData="0CPNEtC5RRuUm1D4KbrxC+El//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37C35-9848-4E7A-A18B-A686F87EF1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46264-E781-49C6-9254-6D0360BC9069}" type="datetimeFigureOut">
              <a:rPr lang="es-ES" smtClean="0"/>
              <a:t>20/11/2013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BC657-9864-4F42-9B3E-F447951CB7E4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B2FF0E-2BDE-4CA1-9C50-18E15312CDB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zzzzzzzzMARCOS\z6EB0MvmYBeUx6yyNrLJ6FaWHhY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3078" name="Picture 6" descr="http://www.smiliz.fr/glitters/img.php?f=ARIBLK&amp;t=40&amp;txt=Dibujos+increibles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276872"/>
            <a:ext cx="6796626" cy="792088"/>
          </a:xfrm>
          <a:prstGeom prst="rect">
            <a:avLst/>
          </a:prstGeom>
          <a:noFill/>
        </p:spPr>
      </p:pic>
      <p:pic>
        <p:nvPicPr>
          <p:cNvPr id="3080" name="Picture 8" descr="http://www.smiliz.fr/glitters/img.php?f=ARIBLK&amp;t=50&amp;txt=sobre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3356992"/>
            <a:ext cx="2066925" cy="590550"/>
          </a:xfrm>
          <a:prstGeom prst="rect">
            <a:avLst/>
          </a:prstGeom>
          <a:noFill/>
        </p:spPr>
      </p:pic>
      <p:pic>
        <p:nvPicPr>
          <p:cNvPr id="3082" name="Picture 10" descr="http://www.smiliz.fr/glitters/img.php?f=ARIBLK&amp;t=50&amp;txt=Bananas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293096"/>
            <a:ext cx="3086100" cy="590550"/>
          </a:xfrm>
          <a:prstGeom prst="rect">
            <a:avLst/>
          </a:prstGeom>
          <a:noFill/>
        </p:spPr>
      </p:pic>
      <p:pic>
        <p:nvPicPr>
          <p:cNvPr id="3084" name="Picture 12" descr="http://www.smiliz.fr/glitters/img.php?f=ARIBLK&amp;t=25&amp;txt=Autor+Tomas+MF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"/>
            <a:ext cx="2843808" cy="341626"/>
          </a:xfrm>
          <a:prstGeom prst="rect">
            <a:avLst/>
          </a:prstGeom>
          <a:noFill/>
        </p:spPr>
      </p:pic>
      <p:pic>
        <p:nvPicPr>
          <p:cNvPr id="3086" name="Picture 14" descr="http://www.smiliz.fr/glitters/img.php?f=ARIBLK&amp;t=25&amp;txt=Automatico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0400" y="6505575"/>
            <a:ext cx="2133600" cy="352425"/>
          </a:xfrm>
          <a:prstGeom prst="rect">
            <a:avLst/>
          </a:prstGeom>
          <a:noFill/>
        </p:spPr>
      </p:pic>
      <p:pic>
        <p:nvPicPr>
          <p:cNvPr id="3088" name="Picture 16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6167188"/>
            <a:ext cx="688206" cy="690812"/>
          </a:xfrm>
          <a:prstGeom prst="rect">
            <a:avLst/>
          </a:prstGeom>
          <a:noFill/>
        </p:spPr>
      </p:pic>
      <p:pic>
        <p:nvPicPr>
          <p:cNvPr id="3089" name="Picture 17" descr="C:\Users\Usuario\Desktop\descargas\GIFS QUE VUELAN y bailan\eda39fe497ce3b7e560440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188640"/>
            <a:ext cx="998373" cy="993279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  <p:sndAc>
      <p:stSnd>
        <p:snd r:embed="rId2" name="copia de musica americana - musica sin let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507301-1967AFAE00000578-140_634x5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72400" cy="5841268"/>
          </a:xfrm>
          <a:prstGeom prst="rect">
            <a:avLst/>
          </a:prstGeom>
        </p:spPr>
      </p:pic>
      <p:pic>
        <p:nvPicPr>
          <p:cNvPr id="1028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507301-1967AFEB00000578-431_634x3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212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507301-1967AFF300000578-609_634x7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212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507301-1967B0E100000578-704_634x59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492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507301-1967B1B900000578-84_634x8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548680"/>
            <a:ext cx="3888432" cy="5832648"/>
          </a:xfrm>
          <a:prstGeom prst="rect">
            <a:avLst/>
          </a:prstGeom>
        </p:spPr>
      </p:pic>
      <p:pic>
        <p:nvPicPr>
          <p:cNvPr id="3" name="2 Imagen" descr="article-2507301-1967B15100000578-497_634x73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548680"/>
            <a:ext cx="4320480" cy="5832648"/>
          </a:xfrm>
          <a:prstGeom prst="rect">
            <a:avLst/>
          </a:prstGeom>
        </p:spPr>
      </p:pic>
      <p:pic>
        <p:nvPicPr>
          <p:cNvPr id="2050" name="Picture 2" descr="C:\Users\Usuario\Desktop\descargas\BARRAS PNG\GIF\9f4e4144c0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23950" y="3370683"/>
            <a:ext cx="6858000" cy="116633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-2507301-1967B1D200000578-871_634x6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PIC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iv1q6IAJ1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3443495" cy="5976664"/>
          </a:xfrm>
          <a:prstGeom prst="rect">
            <a:avLst/>
          </a:prstGeom>
        </p:spPr>
      </p:pic>
      <p:pic>
        <p:nvPicPr>
          <p:cNvPr id="3" name="2 Imagen" descr="tumblr_mizcunguib1s3zz9ko1_50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76672"/>
            <a:ext cx="4896544" cy="5976664"/>
          </a:xfrm>
          <a:prstGeom prst="rect">
            <a:avLst/>
          </a:prstGeom>
        </p:spPr>
      </p:pic>
      <p:pic>
        <p:nvPicPr>
          <p:cNvPr id="4" name="Picture 2" descr="C:\Users\Usuario\Desktop\descargas\BARRAS PNG\GIF\9f4e4144c0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9229" y="3370683"/>
            <a:ext cx="6858000" cy="116633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j0mvfEKAA1s3zz9ko1_12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6728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khag1xH7s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87727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ljmxxnBGn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8352928" cy="580526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lvhcfss801s3zz9ko1_12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93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mdr87kNc1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1327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n7ewsgDYY1s3zz9ko1_12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ngsslqrWp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8124395" cy="60932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nlt9fD9om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064896" cy="590465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nrwxkQAwf1s3zz9k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7932373" cy="59492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nuqdki2NX1s3zz9ko1_1280-990x9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92888" cy="580526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o6cqfMCC71s3zz9ko1_12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476672"/>
            <a:ext cx="4680520" cy="5976664"/>
          </a:xfrm>
          <a:prstGeom prst="rect">
            <a:avLst/>
          </a:prstGeom>
        </p:spPr>
      </p:pic>
      <p:pic>
        <p:nvPicPr>
          <p:cNvPr id="3" name="2 Imagen" descr="tumblr_mo6l67DEPC1s3zz9ko1_128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6672"/>
            <a:ext cx="3608788" cy="5976664"/>
          </a:xfrm>
          <a:prstGeom prst="rect">
            <a:avLst/>
          </a:prstGeom>
        </p:spPr>
      </p:pic>
      <p:pic>
        <p:nvPicPr>
          <p:cNvPr id="4" name="Picture 2" descr="C:\Users\Usuario\Desktop\descargas\BARRAS PNG\GIF\9f4e4144c0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25253" y="3370683"/>
            <a:ext cx="6858000" cy="116633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q0nmmjVQN1s3zz9ko1_12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3264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qmu0tu4MY1s3zz9ko1_12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24395" cy="60932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rzdagEdnz1s3zz9ko1_12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24395" cy="60932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seo5ryARx1s3zz9ko1_1280-990x6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7956376" cy="596728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sumwlErKB1s3zz9ko1_1280-990x7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8220405" cy="61653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t7d4jnoxn1s3zz9ko8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8028384" cy="60212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ttrfqtPxQ1s3zz9ko1_1280-742x9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7992888" cy="587727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vfb8eX0pv1s3zz9ko1_1280-990x88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208912" cy="5913277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gordos guapos ya\130e3fb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40</Words>
  <Application>Microsoft Office PowerPoint</Application>
  <PresentationFormat>Presentación en pantalla (4:3)</PresentationFormat>
  <Paragraphs>15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2013-11-20T10:47:05Z</dcterms:created>
  <dcterms:modified xsi:type="dcterms:W3CDTF">2013-11-20T11:28:53Z</dcterms:modified>
</cp:coreProperties>
</file>