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68"/>
  </p:notesMasterIdLst>
  <p:sldIdLst>
    <p:sldId id="317" r:id="rId3"/>
    <p:sldId id="256" r:id="rId4"/>
    <p:sldId id="260" r:id="rId5"/>
    <p:sldId id="280" r:id="rId6"/>
    <p:sldId id="320" r:id="rId7"/>
    <p:sldId id="261" r:id="rId8"/>
    <p:sldId id="279" r:id="rId9"/>
    <p:sldId id="278" r:id="rId10"/>
    <p:sldId id="275" r:id="rId11"/>
    <p:sldId id="277" r:id="rId12"/>
    <p:sldId id="276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59" r:id="rId24"/>
    <p:sldId id="258" r:id="rId25"/>
    <p:sldId id="302" r:id="rId26"/>
    <p:sldId id="301" r:id="rId27"/>
    <p:sldId id="300" r:id="rId28"/>
    <p:sldId id="299" r:id="rId29"/>
    <p:sldId id="298" r:id="rId30"/>
    <p:sldId id="297" r:id="rId31"/>
    <p:sldId id="296" r:id="rId32"/>
    <p:sldId id="295" r:id="rId33"/>
    <p:sldId id="294" r:id="rId34"/>
    <p:sldId id="293" r:id="rId35"/>
    <p:sldId id="292" r:id="rId36"/>
    <p:sldId id="291" r:id="rId37"/>
    <p:sldId id="287" r:id="rId38"/>
    <p:sldId id="290" r:id="rId39"/>
    <p:sldId id="289" r:id="rId40"/>
    <p:sldId id="286" r:id="rId41"/>
    <p:sldId id="288" r:id="rId42"/>
    <p:sldId id="264" r:id="rId43"/>
    <p:sldId id="284" r:id="rId44"/>
    <p:sldId id="285" r:id="rId45"/>
    <p:sldId id="283" r:id="rId46"/>
    <p:sldId id="282" r:id="rId47"/>
    <p:sldId id="310" r:id="rId48"/>
    <p:sldId id="309" r:id="rId49"/>
    <p:sldId id="308" r:id="rId50"/>
    <p:sldId id="307" r:id="rId51"/>
    <p:sldId id="304" r:id="rId52"/>
    <p:sldId id="306" r:id="rId53"/>
    <p:sldId id="263" r:id="rId54"/>
    <p:sldId id="303" r:id="rId55"/>
    <p:sldId id="257" r:id="rId56"/>
    <p:sldId id="281" r:id="rId57"/>
    <p:sldId id="315" r:id="rId58"/>
    <p:sldId id="312" r:id="rId59"/>
    <p:sldId id="314" r:id="rId60"/>
    <p:sldId id="313" r:id="rId61"/>
    <p:sldId id="262" r:id="rId62"/>
    <p:sldId id="319" r:id="rId63"/>
    <p:sldId id="311" r:id="rId64"/>
    <p:sldId id="316" r:id="rId65"/>
    <p:sldId id="318" r:id="rId66"/>
    <p:sldId id="321" r:id="rId6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ouMdwYJ+0iswl3bBQHeKA" hashData="maVlwaOGCNWjmgnNUPj/p85cke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77" autoAdjust="0"/>
    <p:restoredTop sz="91061" autoAdjust="0"/>
  </p:normalViewPr>
  <p:slideViewPr>
    <p:cSldViewPr>
      <p:cViewPr>
        <p:scale>
          <a:sx n="50" d="100"/>
          <a:sy n="50" d="100"/>
        </p:scale>
        <p:origin x="-1080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8C8A18-908D-482C-A655-B95E066F8514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36043B-768D-4FF9-BA3E-DD70B5EFFE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36043B-768D-4FF9-BA3E-DD70B5EFFE73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36043B-768D-4FF9-BA3E-DD70B5EFFE73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36043B-768D-4FF9-BA3E-DD70B5EFFE73}" type="slidenum">
              <a:rPr lang="es-ES" smtClean="0"/>
              <a:pPr/>
              <a:t>63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944D3-C795-4859-B966-12A5B07E00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7F868-8B75-44C0-9394-947FA9ADE79D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10C69-475F-4116-963A-2FECA312C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AE3C7AF-EFE7-4408-A333-34F0E98209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-21" y="642918"/>
            <a:ext cx="9144021" cy="55007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9642" name="Picture 10" descr="Loading..."/>
          <p:cNvPicPr>
            <a:picLocks noChangeAspect="1" noChangeArrowheads="1" noCrop="1"/>
          </p:cNvPicPr>
          <p:nvPr/>
        </p:nvPicPr>
        <p:blipFill>
          <a:blip r:embed="rId5">
            <a:lum bright="10000" contrast="20000"/>
          </a:blip>
          <a:srcRect/>
          <a:stretch>
            <a:fillRect/>
          </a:stretch>
        </p:blipFill>
        <p:spPr bwMode="auto">
          <a:xfrm>
            <a:off x="0" y="4786322"/>
            <a:ext cx="4629150" cy="1295401"/>
          </a:xfrm>
          <a:prstGeom prst="rect">
            <a:avLst/>
          </a:prstGeom>
          <a:noFill/>
        </p:spPr>
      </p:pic>
      <p:pic>
        <p:nvPicPr>
          <p:cNvPr id="69644" name="Picture 12" descr="Loading..."/>
          <p:cNvPicPr>
            <a:picLocks noChangeAspect="1" noChangeArrowheads="1" noCrop="1"/>
          </p:cNvPicPr>
          <p:nvPr/>
        </p:nvPicPr>
        <p:blipFill>
          <a:blip r:embed="rId6">
            <a:lum bright="10000" contrast="20000"/>
          </a:blip>
          <a:srcRect/>
          <a:stretch>
            <a:fillRect/>
          </a:stretch>
        </p:blipFill>
        <p:spPr bwMode="auto">
          <a:xfrm>
            <a:off x="0" y="785794"/>
            <a:ext cx="3181350" cy="1466851"/>
          </a:xfrm>
          <a:prstGeom prst="rect">
            <a:avLst/>
          </a:prstGeom>
          <a:noFill/>
        </p:spPr>
      </p:pic>
      <p:pic>
        <p:nvPicPr>
          <p:cNvPr id="69646" name="Picture 14" descr="Loading..."/>
          <p:cNvPicPr>
            <a:picLocks noChangeAspect="1" noChangeArrowheads="1" noCrop="1"/>
          </p:cNvPicPr>
          <p:nvPr/>
        </p:nvPicPr>
        <p:blipFill>
          <a:blip r:embed="rId7">
            <a:lum bright="10000" contrast="20000"/>
          </a:blip>
          <a:srcRect/>
          <a:stretch>
            <a:fillRect/>
          </a:stretch>
        </p:blipFill>
        <p:spPr bwMode="auto">
          <a:xfrm>
            <a:off x="357158" y="2857496"/>
            <a:ext cx="1943100" cy="124777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6694290" y="5643578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Esta es una creación </a:t>
            </a:r>
            <a:r>
              <a:rPr lang="es-ES" sz="2000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Pac-Jaz</a:t>
            </a:r>
            <a:endParaRPr lang="es-ES" sz="20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20000">
    <p:comb/>
    <p:sndAc>
      <p:stSnd loop="1">
        <p:snd r:embed="rId2" name="Gigliola Cinquetti - La Lluv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46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bo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604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2152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15338" y="0"/>
            <a:ext cx="92866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i50.tinypic.com/krk9f.gif"/>
          <p:cNvPicPr>
            <a:picLocks noChangeAspect="1" noChangeArrowheads="1" noCrop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22130" y="357166"/>
            <a:ext cx="9121870" cy="60722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 lluvia 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173_detail.jpg-calle-nomi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8130_479392078739987_196592702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47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2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4001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642910" y="0"/>
            <a:ext cx="77867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9507.jpg-raining-noruega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982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014639_2e7520f8bc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072206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0363810_b9a7a853c6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3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20838910_11a8d3cf6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1590399_04a15a49a3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079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10790908_06248cb49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307655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aa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66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66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0EA642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2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os aires lluvi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80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9"/>
            <a:ext cx="9144000" cy="61806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>
              <a:grayscl/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081730"/>
          </a:xfrm>
          <a:prstGeom prst="rect">
            <a:avLst/>
          </a:prstGeom>
          <a:blipFill dpi="0" rotWithShape="1">
            <a:blip r:embed="rId4">
              <a:alphaModFix am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rando a que pase la lluvia by Rulon Oboev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y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91145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852" y="0"/>
            <a:ext cx="736429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3">
              <a:grayscl/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3">
              <a:grayscl/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14356"/>
            <a:ext cx="9144000" cy="5429288"/>
          </a:xfrm>
          <a:prstGeom prst="rect">
            <a:avLst/>
          </a:prstGeom>
          <a:blipFill dpi="0" rotWithShape="1">
            <a:blip r:embed="rId4">
              <a:alphaModFix am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blipFill dpi="0" rotWithShape="1">
            <a:blip r:embed="rId4">
              <a:alphaModFix am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-de-primavera-a232202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-rain_by_himans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uvi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36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e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40_fred-wa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3"/>
            <a:ext cx="9144000" cy="57864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286520"/>
          </a:xfrm>
          <a:prstGeom prst="rect">
            <a:avLst/>
          </a:prstGeom>
          <a:blipFill dpi="0" rotWithShape="1">
            <a:blip r:embed="rId4">
              <a:alphaModFix am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3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3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-on-wedding-day-for-better-or-worse-getting-married-in-philippines-during-floo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9739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37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l-invierno-bosque-y-parque-con-banca-y-nie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01199" cy="614364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blipFill dpi="0" rotWithShape="1">
            <a:blip r:embed="rId4">
              <a:alphaModFix am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-ORIGINAL-a28619321.jpg"/>
          <p:cNvPicPr>
            <a:picLocks noChangeAspect="1"/>
          </p:cNvPicPr>
          <p:nvPr/>
        </p:nvPicPr>
        <p:blipFill>
          <a:blip r:embed="rId2">
            <a:lum bright="10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yday-Dha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y-day-washington_50514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dencia-de-lujo-con-jardines-muy-lindos-en-la-lluv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37DG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716SL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8"/>
            <a:ext cx="9144000" cy="6786563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CZH3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D6K6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H1DX8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I91YP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0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SAY65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sizerCALCJ0V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aring-a-blank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4988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010292"/>
          </a:xfrm>
          <a:prstGeom prst="rect">
            <a:avLst/>
          </a:prstGeom>
          <a:blipFill dpi="0" rotWithShape="1">
            <a:blip r:embed="rId4">
              <a:alphaModFix am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eh-mosque-sinclair_58699_990x742.jpg-YEM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reet-shoot-1306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1601"/>
            <a:ext cx="9144000" cy="607479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010292"/>
          </a:xfrm>
          <a:prstGeom prst="rect">
            <a:avLst/>
          </a:prstGeom>
          <a:blipFill dpi="0" rotWithShape="1">
            <a:blip r:embed="rId4">
              <a:alphaModFix am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mbrellas-florence-italy_60643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tanaslV-a18389049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man-in-red-a275417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9" y="0"/>
            <a:ext cx="60722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k_in_the_fog_by_Chris_Lamprianidis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en even the rain.jpg-dia de lluv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man-rain-coulson_55667_600x450.jpg-san peterb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49_zlomorda.jpg-gotas de lluv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okohama_rain_ALF_0519s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35785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785918" y="0"/>
            <a:ext cx="5429288" cy="6858000"/>
          </a:xfrm>
          <a:prstGeom prst="rect">
            <a:avLst/>
          </a:prstGeom>
          <a:blipFill dpi="0" rotWithShape="1">
            <a:blip r:embed="rId3">
              <a:alphaModFix amt="37000"/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_34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fad9cad.gif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0"/>
            <a:ext cx="9189975" cy="5857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Bisel"/>
          <p:cNvSpPr/>
          <p:nvPr/>
        </p:nvSpPr>
        <p:spPr>
          <a:xfrm>
            <a:off x="0" y="5857892"/>
            <a:ext cx="9144000" cy="1000108"/>
          </a:xfrm>
          <a:prstGeom prst="bevel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807249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Fotografía : Francisco del  </a:t>
            </a:r>
            <a: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Olmo   e  Internet        -       </a:t>
            </a:r>
            <a:r>
              <a:rPr lang="es-ES" sz="28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Diseño:  Jazmín</a:t>
            </a:r>
          </a:p>
          <a:p>
            <a:r>
              <a:rPr lang="es-ES" sz="1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2013</a:t>
            </a:r>
          </a:p>
          <a:p>
            <a:endParaRPr lang="es-ES" sz="24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358082" y="6581001"/>
            <a:ext cx="7858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200" i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AS DE LLUV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DIAS DE LLUVIA</Template>
  <TotalTime>0</TotalTime>
  <Words>61</Words>
  <Application>Microsoft Office PowerPoint</Application>
  <PresentationFormat>Presentación en pantalla (4:3)</PresentationFormat>
  <Paragraphs>21</Paragraphs>
  <Slides>65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DIAS DE LLUVIA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2013-01-02T14:55:28Z</dcterms:created>
  <dcterms:modified xsi:type="dcterms:W3CDTF">2013-01-02T14:56:44Z</dcterms:modified>
</cp:coreProperties>
</file>