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56" r:id="rId4"/>
    <p:sldId id="269" r:id="rId5"/>
    <p:sldId id="285" r:id="rId6"/>
    <p:sldId id="284" r:id="rId7"/>
    <p:sldId id="283" r:id="rId8"/>
    <p:sldId id="281" r:id="rId9"/>
    <p:sldId id="282" r:id="rId10"/>
    <p:sldId id="280" r:id="rId11"/>
    <p:sldId id="277" r:id="rId12"/>
    <p:sldId id="278" r:id="rId13"/>
    <p:sldId id="279" r:id="rId14"/>
    <p:sldId id="276" r:id="rId15"/>
    <p:sldId id="274" r:id="rId16"/>
    <p:sldId id="275" r:id="rId17"/>
    <p:sldId id="273" r:id="rId18"/>
    <p:sldId id="271" r:id="rId19"/>
    <p:sldId id="272" r:id="rId20"/>
    <p:sldId id="270" r:id="rId21"/>
    <p:sldId id="268" r:id="rId22"/>
    <p:sldId id="266" r:id="rId23"/>
    <p:sldId id="265" r:id="rId24"/>
    <p:sldId id="263" r:id="rId25"/>
    <p:sldId id="261" r:id="rId26"/>
    <p:sldId id="264" r:id="rId27"/>
    <p:sldId id="292" r:id="rId28"/>
    <p:sldId id="262" r:id="rId29"/>
    <p:sldId id="295" r:id="rId30"/>
    <p:sldId id="297" r:id="rId31"/>
    <p:sldId id="294" r:id="rId32"/>
    <p:sldId id="296" r:id="rId33"/>
    <p:sldId id="307" r:id="rId34"/>
    <p:sldId id="290" r:id="rId35"/>
    <p:sldId id="301" r:id="rId36"/>
    <p:sldId id="298" r:id="rId37"/>
    <p:sldId id="291" r:id="rId38"/>
    <p:sldId id="293" r:id="rId39"/>
    <p:sldId id="289" r:id="rId40"/>
    <p:sldId id="259" r:id="rId41"/>
    <p:sldId id="303" r:id="rId42"/>
    <p:sldId id="305" r:id="rId43"/>
    <p:sldId id="287" r:id="rId44"/>
    <p:sldId id="311" r:id="rId45"/>
    <p:sldId id="299" r:id="rId46"/>
    <p:sldId id="258" r:id="rId47"/>
    <p:sldId id="300" r:id="rId48"/>
    <p:sldId id="260" r:id="rId49"/>
    <p:sldId id="302" r:id="rId50"/>
    <p:sldId id="304" r:id="rId51"/>
    <p:sldId id="309" r:id="rId52"/>
    <p:sldId id="306" r:id="rId53"/>
    <p:sldId id="308" r:id="rId54"/>
    <p:sldId id="288" r:id="rId55"/>
    <p:sldId id="312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JXMzw+9QGLXrUJmvwhuYg" hashData="QE//diC52iGqTCjPy++ZNdEJ5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CF0"/>
    <a:srgbClr val="C39BE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78" y="15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FBDDA-F724-4631-8B7C-EFD5084C6F2D}" type="datetimeFigureOut">
              <a:rPr lang="es-ES" smtClean="0"/>
              <a:pPr/>
              <a:t>08/04/2015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2D1E0-4DC8-4F31-A9E0-DB6BC75330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4.png"/><Relationship Id="rId18" Type="http://schemas.openxmlformats.org/officeDocument/2006/relationships/image" Target="../media/image11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10.png"/><Relationship Id="rId11" Type="http://schemas.openxmlformats.org/officeDocument/2006/relationships/image" Target="../media/image11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9.png"/><Relationship Id="rId9" Type="http://schemas.openxmlformats.org/officeDocument/2006/relationships/image" Target="../media/image11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250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6" name="15 Rectángulo"/>
          <p:cNvSpPr/>
          <p:nvPr/>
        </p:nvSpPr>
        <p:spPr>
          <a:xfrm>
            <a:off x="7143768" y="-2786106"/>
            <a:ext cx="2000232" cy="11358642"/>
          </a:xfrm>
          <a:prstGeom prst="rect">
            <a:avLst/>
          </a:prstGeom>
          <a:blipFill dpi="0" rotWithShape="1">
            <a:blip r:embed="rId5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Imagen21.png"/>
          <p:cNvPicPr>
            <a:picLocks noChangeAspect="1"/>
          </p:cNvPicPr>
          <p:nvPr/>
        </p:nvPicPr>
        <p:blipFill>
          <a:blip r:embed="rId6"/>
          <a:srcRect l="81042"/>
          <a:stretch>
            <a:fillRect/>
          </a:stretch>
        </p:blipFill>
        <p:spPr>
          <a:xfrm>
            <a:off x="7000892" y="-285776"/>
            <a:ext cx="2428860" cy="7554378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9" name="8 Imagen" descr="250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-1571668" y="-3214734"/>
            <a:ext cx="13144592" cy="12287336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22000">
    <p:sndAc>
      <p:stSnd loop="1">
        <p:snd r:embed="rId2" name="Chris Spheeris - Qu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4" presetClass="pat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0.20185 L -0.00468 -0.13149 " pathEditMode="relative" rAng="0" ptsTypes="AA">
                                      <p:cBhvr>
                                        <p:cTn id="34" dur="90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64" presetClass="path" presetSubtype="0" repeatCount="indefinite" accel="50000" decel="50000" autoRev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animMotion origin="layout" path="M -0.00468 0.20185 L -0.00468 -0.13149 " pathEditMode="relative" rAng="0" ptsTypes="AA">
                                      <p:cBhvr>
                                        <p:cTn id="36" dur="9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 animBg="1"/>
      <p:bldP spid="16" grpI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t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643702" y="285728"/>
            <a:ext cx="25002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Supongo que mi fórmula podría ser: sueña, diversifícate y nunca pierdas los detalles. </a:t>
            </a:r>
          </a:p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Walt  Disney -</a:t>
            </a:r>
          </a:p>
          <a:p>
            <a:endParaRPr lang="es-ES" b="1" dirty="0">
              <a:ln w="3175"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uj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h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285728"/>
            <a:ext cx="3000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Todo lo que el hombre siente profundamente o imagina claramente queda impreso en el subconsciente y se manifiesta en los menores detalles. </a:t>
            </a:r>
          </a:p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-Florence </a:t>
            </a:r>
            <a:r>
              <a:rPr lang="es-ES" sz="36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Scovel</a:t>
            </a:r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 -</a:t>
            </a:r>
          </a:p>
          <a:p>
            <a:endParaRPr lang="es-ES" sz="3600" b="1" dirty="0">
              <a:ln w="3175">
                <a:solidFill>
                  <a:sysClr val="windowText" lastClr="000000"/>
                </a:solidFill>
              </a:ln>
              <a:latin typeface="Anabelle Script Light" pitchFamily="2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i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00628" y="2357430"/>
            <a:ext cx="371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Son pequeños detalles los que hacen grandes amigos. </a:t>
            </a:r>
          </a:p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Jorge González Moore -</a:t>
            </a:r>
          </a:p>
          <a:p>
            <a:endParaRPr lang="es-ES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3627"/>
            <a:ext cx="9215502" cy="691162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214290"/>
            <a:ext cx="48577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El recuerdo permite muchas licencias poéticas. Omite algunos detalles, otros se exageran, según el valor sentimental de los objetos que toca, ya que la memoria radica preferentemente en el corazón. </a:t>
            </a:r>
          </a:p>
          <a:p>
            <a:r>
              <a:rPr lang="es-ES" sz="36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Tennessee Williams -</a:t>
            </a:r>
          </a:p>
          <a:p>
            <a:endParaRPr lang="es-ES" sz="3600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72066" y="785794"/>
            <a:ext cx="38576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Los grandes logros están compuestos de detalles diminutos. 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Han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Shan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</a:t>
            </a:r>
          </a:p>
          <a:p>
            <a:endParaRPr lang="es-ES" sz="40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214290"/>
            <a:ext cx="54292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Hay que fijarse en los detalles. Ellos siembran nuestra vida de piedrecitas que nos guían. 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Katherine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Pancol</a:t>
            </a:r>
            <a:endParaRPr lang="es-ES" sz="4000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  <a:p>
            <a:endParaRPr lang="es-ES" sz="4000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46434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Para saber bien las cosas, hay que conocerlas con todo detalle; y como los detalles son casi infinitos, nuestros conocimientos son siempre superficiales e imperfectos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-François de la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Rochefoucaul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</a:t>
            </a:r>
            <a:endParaRPr lang="es-ES" sz="40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3286124"/>
            <a:ext cx="28575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En los pequeños detalles, están las grandes virtudes</a:t>
            </a:r>
            <a:endParaRPr lang="es-ES" sz="40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35004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Un verdadero amigo tiene la sensibilidad de descubrir como hacer con un detalle que el otro sea </a:t>
            </a:r>
            <a:r>
              <a:rPr lang="es-ES" sz="4000" b="1" dirty="0" err="1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felíz</a:t>
            </a:r>
            <a:endParaRPr lang="es-ES" sz="4000" b="1" dirty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1000108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Al corazón se llega con pequeños detalles, si los pequeños detalles salen del corazón</a:t>
            </a:r>
            <a:endParaRPr lang="es-ES" sz="4000" b="1" dirty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929059" y="214290"/>
            <a:ext cx="49292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La suerte es el cuidado de los detalles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Winston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Churchill -</a:t>
            </a:r>
            <a:endParaRPr lang="es-ES" sz="40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214290"/>
            <a:ext cx="81439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Para saber bien las cosas, hay que conocerlas con todo detalle; y como los detalles son casi infinitos, nuestros conocimientos son siempre superficiales e imperfectos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François de la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Rochefoucauld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</a:t>
            </a:r>
            <a:endParaRPr lang="es-ES" sz="4000" b="1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307183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El recuerdo permite muchas licencias poéticas. Omite algunos detalles, otros se exageran, según el valor sentimental de los objetos que toca, ya que la memoria radica preferentemente en el corazón. </a:t>
            </a:r>
          </a:p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Tennessee Williams</a:t>
            </a:r>
          </a:p>
          <a:p>
            <a:endParaRPr lang="es-ES" sz="4000" b="1" dirty="0">
              <a:ln w="3175">
                <a:solidFill>
                  <a:sysClr val="windowText" lastClr="00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785794"/>
            <a:ext cx="437972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Repetir es persuadir con más detalle.</a:t>
            </a:r>
            <a:br>
              <a:rPr lang="es-ES" sz="4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Duque de </a:t>
            </a:r>
            <a:r>
              <a:rPr lang="es-ES" sz="4400" b="1" dirty="0" err="1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Levis</a:t>
            </a:r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</a:t>
            </a:r>
            <a:endParaRPr lang="es-ES" sz="4400" b="1" dirty="0">
              <a:ln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642918"/>
            <a:ext cx="32861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Un verdadero amigo tiene la sensibilidad de descubrir como hacer con un detalle que el otro sea </a:t>
            </a:r>
            <a:r>
              <a:rPr lang="es-ES" sz="44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felíz</a:t>
            </a:r>
            <a: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.</a:t>
            </a:r>
            <a:endParaRPr lang="es-ES" sz="4400" b="1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.jpg"/>
          <p:cNvPicPr>
            <a:picLocks noChangeAspect="1"/>
          </p:cNvPicPr>
          <p:nvPr/>
        </p:nvPicPr>
        <p:blipFill>
          <a:blip r:embed="rId2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70.jpg"/>
          <p:cNvPicPr>
            <a:picLocks noChangeAspect="1"/>
          </p:cNvPicPr>
          <p:nvPr/>
        </p:nvPicPr>
        <p:blipFill>
          <a:blip r:embed="rId3"/>
          <a:srcRect t="20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7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0"/>
            <a:ext cx="821537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El líder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capáz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, entrena su suplente el cual puede delegar a voluntad cualquier detalle de su posición. Sólo de esta manera un líder se multiplica y se prepara para estar en muchos lugares y dar atención a muchas cosas al mismo tiempo.” </a:t>
            </a:r>
            <a:b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</a:t>
            </a:r>
            <a:r>
              <a:rPr lang="es-ES" sz="4000" b="1" dirty="0" err="1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Napoleon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Hill -</a:t>
            </a:r>
            <a:b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endParaRPr lang="es-ES" sz="4000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  <a:p>
            <a:endParaRPr lang="es-ES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0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4000" dirty="0">
              <a:latin typeface="Anabelle Script Light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4286256"/>
            <a:ext cx="864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43438" y="0"/>
            <a:ext cx="428628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¡Ahí está el detalle! Que no es ni lo uno, ni lo otro, sino todo lo contrario” </a:t>
            </a:r>
            <a:b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   - Cantinflas -</a:t>
            </a:r>
            <a: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4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400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4000504"/>
            <a:ext cx="72866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“La magia habita en cualquier detalle, en cualquier objeto, situación y persona. Sólo hace falta ponerse las gafas adecuadas para reconocerla” </a:t>
            </a:r>
            <a:b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César Fernández García -</a:t>
            </a:r>
            <a: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/>
            </a:r>
            <a:br>
              <a:rPr lang="es-ES" sz="4000" b="1" dirty="0" smtClean="0">
                <a:ln w="3175">
                  <a:solidFill>
                    <a:sysClr val="windowText" lastClr="0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endParaRPr lang="es-ES" sz="4000" b="1" dirty="0" smtClean="0">
              <a:ln w="3175">
                <a:solidFill>
                  <a:sysClr val="windowText" lastClr="0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  <a:p>
            <a:endParaRPr lang="es-ES" sz="4000" b="1" dirty="0">
              <a:latin typeface="Anabelle Script Light" pitchFamily="2" charset="0"/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357166"/>
            <a:ext cx="4357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“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Una obra de arte debe ser armoniosa en su totalidad: cualquier detalle superfluo se debe sustituir por otro esencial” 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Henri </a:t>
            </a:r>
            <a:r>
              <a:rPr lang="es-ES" sz="4000" b="1" dirty="0" err="1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Matisse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endParaRPr lang="es-ES" sz="4000" b="1" dirty="0" smtClean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  <a:p>
            <a:endParaRPr lang="es-ES" sz="4000" dirty="0">
              <a:solidFill>
                <a:srgbClr val="FFFF00"/>
              </a:solidFill>
              <a:latin typeface="Anabelle Script Light" pitchFamily="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9" y="428604"/>
            <a:ext cx="300039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Quisiera saber los pensamientos de Dios... el resto son sólo detalles 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-Albert  Einstein -</a:t>
            </a: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71802" y="0"/>
            <a:ext cx="585791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Porque son los detalles, como todo el mundo lo sabe, los que conducen a la virtud y a la felicidad, en tanto que las generalidades son intelectualmente consideradas como males necesarios.” 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</a:t>
            </a:r>
            <a:r>
              <a:rPr lang="es-ES" sz="4000" b="1" dirty="0" err="1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Aldous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</a:t>
            </a:r>
            <a:r>
              <a:rPr lang="es-ES" sz="4000" b="1" dirty="0" err="1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Huxley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 smtClean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600" dirty="0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000364" y="3429000"/>
            <a:ext cx="50720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600" dirty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285728"/>
            <a:ext cx="4714908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El secreto es tener paciencia. Poner atención a los detalles de cada día.” 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Antonio Banderas</a:t>
            </a: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 smtClean="0">
              <a:ln w="3175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>
              <a:ln w="3175"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42918"/>
            <a:ext cx="314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85728"/>
            <a:ext cx="292892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Ver es algo más que mirar. Ver consiste en advertir los detalles </a:t>
            </a:r>
          </a:p>
          <a:p>
            <a:r>
              <a:rPr lang="es-ES" sz="4400" b="1" dirty="0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 </a:t>
            </a:r>
            <a:r>
              <a:rPr lang="es-ES" sz="4400" b="1" dirty="0" err="1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Émile</a:t>
            </a:r>
            <a:r>
              <a:rPr lang="es-ES" sz="4400" b="1" dirty="0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</a:t>
            </a:r>
            <a:r>
              <a:rPr lang="es-ES" sz="4400" b="1" dirty="0" err="1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Chartier</a:t>
            </a:r>
            <a:r>
              <a:rPr lang="es-ES" sz="4400" b="1" dirty="0" smtClean="0">
                <a:ln w="3175">
                  <a:solidFill>
                    <a:schemeClr val="bg1"/>
                  </a:solidFill>
                </a:ln>
                <a:solidFill>
                  <a:srgbClr val="EE8C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 -</a:t>
            </a:r>
            <a:endParaRPr lang="es-ES" sz="4400" b="1" dirty="0">
              <a:ln w="3175">
                <a:solidFill>
                  <a:schemeClr val="bg1"/>
                </a:solidFill>
              </a:ln>
              <a:solidFill>
                <a:srgbClr val="EE8C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Light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85728"/>
            <a:ext cx="514353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Mucha gente se fascina por los detalles y se olvida de lo que busca.</a:t>
            </a:r>
            <a:b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</a:br>
            <a:r>
              <a:rPr lang="es-ES" sz="4000" b="1" dirty="0" smtClean="0">
                <a:ln w="3175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Light" pitchFamily="2" charset="0"/>
              </a:rPr>
              <a:t>-Paulo Coelho -</a:t>
            </a:r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3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707233">
            <a:off x="1448094" y="4847102"/>
            <a:ext cx="1698157" cy="280076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_tradnl" sz="88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18900000" scaled="1"/>
                  <a:tileRect/>
                </a:gradFill>
                <a:latin typeface="Anabelle Script " pitchFamily="2" charset="0"/>
              </a:rPr>
              <a:t>Raquel</a:t>
            </a:r>
            <a:endParaRPr lang="es-ES" sz="8800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8900000" scaled="1"/>
                <a:tileRect/>
              </a:gradFill>
              <a:latin typeface="Anabelle Script " pitchFamily="2" charset="0"/>
            </a:endParaRPr>
          </a:p>
          <a:p>
            <a:endParaRPr lang="es-ES" sz="8800" dirty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18900000" scaled="1"/>
                <a:tileRect/>
              </a:gra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4286256"/>
            <a:ext cx="1875835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es-ES_tradnl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</a:t>
            </a:r>
            <a:r>
              <a:rPr lang="es-ES_tradnl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</a:t>
            </a:r>
            <a:r>
              <a:rPr lang="en-US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Quiver</a:t>
            </a:r>
            <a:endParaRPr lang="en-US" sz="1400" b="1" dirty="0" smtClean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n-US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</a:t>
            </a:r>
            <a:r>
              <a:rPr lang="en-US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n-US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: Chris </a:t>
            </a:r>
            <a:r>
              <a:rPr lang="en-US" sz="1400" b="1" dirty="0" err="1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Spheeris</a:t>
            </a:r>
            <a:r>
              <a:rPr lang="en-US" sz="14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4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564</Words>
  <Application>Microsoft Office PowerPoint</Application>
  <PresentationFormat>Presentación en pantalla (4:3)</PresentationFormat>
  <Paragraphs>41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118</cp:revision>
  <dcterms:created xsi:type="dcterms:W3CDTF">2015-04-08T02:49:06Z</dcterms:created>
  <dcterms:modified xsi:type="dcterms:W3CDTF">2015-04-09T03:17:02Z</dcterms:modified>
</cp:coreProperties>
</file>