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3"/>
  </p:notesMasterIdLst>
  <p:sldIdLst>
    <p:sldId id="260" r:id="rId3"/>
    <p:sldId id="311" r:id="rId4"/>
    <p:sldId id="280" r:id="rId5"/>
    <p:sldId id="263" r:id="rId6"/>
    <p:sldId id="312" r:id="rId7"/>
    <p:sldId id="264" r:id="rId8"/>
    <p:sldId id="258" r:id="rId9"/>
    <p:sldId id="313" r:id="rId10"/>
    <p:sldId id="308" r:id="rId11"/>
    <p:sldId id="309" r:id="rId12"/>
    <p:sldId id="314" r:id="rId13"/>
    <p:sldId id="310" r:id="rId14"/>
    <p:sldId id="259" r:id="rId15"/>
    <p:sldId id="315" r:id="rId16"/>
    <p:sldId id="261" r:id="rId17"/>
    <p:sldId id="269" r:id="rId18"/>
    <p:sldId id="316" r:id="rId19"/>
    <p:sldId id="257" r:id="rId20"/>
    <p:sldId id="274" r:id="rId21"/>
    <p:sldId id="317" r:id="rId22"/>
    <p:sldId id="272" r:id="rId23"/>
    <p:sldId id="279" r:id="rId24"/>
    <p:sldId id="318" r:id="rId25"/>
    <p:sldId id="277" r:id="rId26"/>
    <p:sldId id="282" r:id="rId27"/>
    <p:sldId id="319" r:id="rId28"/>
    <p:sldId id="288" r:id="rId29"/>
    <p:sldId id="286" r:id="rId30"/>
    <p:sldId id="320" r:id="rId31"/>
    <p:sldId id="294" r:id="rId32"/>
    <p:sldId id="299" r:id="rId33"/>
    <p:sldId id="321" r:id="rId34"/>
    <p:sldId id="290" r:id="rId35"/>
    <p:sldId id="295" r:id="rId36"/>
    <p:sldId id="322" r:id="rId37"/>
    <p:sldId id="296" r:id="rId38"/>
    <p:sldId id="306" r:id="rId39"/>
    <p:sldId id="323" r:id="rId40"/>
    <p:sldId id="303" r:id="rId41"/>
    <p:sldId id="324" r:id="rId42"/>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Bjqplnu4llcr7aRvU2qUAA" hashData="fFJAwnzWZW2rrkm+BwRGwNkIcA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7FAC"/>
    <a:srgbClr val="DF9FFF"/>
    <a:srgbClr val="E350EE"/>
    <a:srgbClr val="373C99"/>
    <a:srgbClr val="72AF2F"/>
    <a:srgbClr val="FF3300"/>
    <a:srgbClr val="FF9900"/>
    <a:srgbClr val="990000"/>
    <a:srgbClr val="0000A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385" autoAdjust="0"/>
    <p:restoredTop sz="94660"/>
  </p:normalViewPr>
  <p:slideViewPr>
    <p:cSldViewPr>
      <p:cViewPr>
        <p:scale>
          <a:sx n="400" d="100"/>
          <a:sy n="400" d="100"/>
        </p:scale>
        <p:origin x="5910" y="407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BDF8FE6-1411-4B71-A92D-E0A407DFF249}" type="datetimeFigureOut">
              <a:rPr lang="es-PE" smtClean="0"/>
              <a:pPr/>
              <a:t>12/01/2024</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3CC047-806B-44B8-8EF7-2F4E83F580C6}"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BD3CC047-806B-44B8-8EF7-2F4E83F580C6}" type="slidenum">
              <a:rPr lang="es-PE" smtClean="0"/>
              <a:pPr/>
              <a:t>1</a:t>
            </a:fld>
            <a:endParaRPr lang="es-P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BD3CC047-806B-44B8-8EF7-2F4E83F580C6}" type="slidenum">
              <a:rPr lang="es-PE" smtClean="0"/>
              <a:pPr/>
              <a:t>36</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8BDF6915-7631-4A0A-899F-8EF1F96074FC}" type="datetimeFigureOut">
              <a:rPr lang="es-PE" smtClean="0"/>
              <a:pPr/>
              <a:t>12/01/2024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6757963-DE6B-4270-A6B4-98F52E0B257E}"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BDF6915-7631-4A0A-899F-8EF1F96074FC}" type="datetimeFigureOut">
              <a:rPr lang="es-PE" smtClean="0"/>
              <a:pPr/>
              <a:t>12/01/2024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6757963-DE6B-4270-A6B4-98F52E0B257E}"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BDF6915-7631-4A0A-899F-8EF1F96074FC}" type="datetimeFigureOut">
              <a:rPr lang="es-PE" smtClean="0"/>
              <a:pPr/>
              <a:t>12/01/2024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6757963-DE6B-4270-A6B4-98F52E0B257E}"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8BDF6915-7631-4A0A-899F-8EF1F96074FC}" type="datetimeFigureOut">
              <a:rPr lang="es-PE" smtClean="0"/>
              <a:pPr/>
              <a:t>12/01/2024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6757963-DE6B-4270-A6B4-98F52E0B257E}"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8BDF6915-7631-4A0A-899F-8EF1F96074FC}" type="datetimeFigureOut">
              <a:rPr lang="es-PE" smtClean="0"/>
              <a:pPr/>
              <a:t>12/01/2024</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B6757963-DE6B-4270-A6B4-98F52E0B257E}"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8BDF6915-7631-4A0A-899F-8EF1F96074FC}" type="datetimeFigureOut">
              <a:rPr lang="es-PE" smtClean="0"/>
              <a:pPr/>
              <a:t>12/01/2024</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B6757963-DE6B-4270-A6B4-98F52E0B257E}"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BDF6915-7631-4A0A-899F-8EF1F96074FC}" type="datetimeFigureOut">
              <a:rPr lang="es-PE" smtClean="0"/>
              <a:pPr/>
              <a:t>12/01/2024</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B6757963-DE6B-4270-A6B4-98F52E0B257E}"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BDF6915-7631-4A0A-899F-8EF1F96074FC}" type="datetimeFigureOut">
              <a:rPr lang="es-PE" smtClean="0"/>
              <a:pPr/>
              <a:t>12/01/2024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6757963-DE6B-4270-A6B4-98F52E0B257E}"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BDF6915-7631-4A0A-899F-8EF1F96074FC}" type="datetimeFigureOut">
              <a:rPr lang="es-PE" smtClean="0"/>
              <a:pPr/>
              <a:t>12/01/2024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6757963-DE6B-4270-A6B4-98F52E0B257E}"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BDF6915-7631-4A0A-899F-8EF1F96074FC}" type="datetimeFigureOut">
              <a:rPr lang="es-PE" smtClean="0"/>
              <a:pPr/>
              <a:t>12/01/2024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6757963-DE6B-4270-A6B4-98F52E0B257E}"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BDF6915-7631-4A0A-899F-8EF1F96074FC}" type="datetimeFigureOut">
              <a:rPr lang="es-PE" smtClean="0"/>
              <a:pPr/>
              <a:t>12/01/2024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6757963-DE6B-4270-A6B4-98F52E0B257E}"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BDF6915-7631-4A0A-899F-8EF1F96074FC}" type="datetimeFigureOut">
              <a:rPr lang="es-PE" smtClean="0"/>
              <a:pPr/>
              <a:t>12/01/2024</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6757963-DE6B-4270-A6B4-98F52E0B257E}"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jpe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39.png"/></Relationships>
</file>

<file path=ppt/slides/_rels/slide1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1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42.png"/></Relationships>
</file>

<file path=ppt/slides/_rels/slide1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45.png"/></Relationships>
</file>

<file path=ppt/slides/_rels/slide2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2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48.png"/></Relationships>
</file>

<file path=ppt/slides/_rels/slide2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51.png"/></Relationships>
</file>

<file path=ppt/slides/_rels/slide2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2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54.png"/></Relationships>
</file>

<file path=ppt/slides/_rels/slide2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57.png"/></Relationships>
</file>

<file path=ppt/slides/_rels/slide2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2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60.png"/></Relationships>
</file>

<file path=ppt/slides/_rels/slide2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63.jpeg"/></Relationships>
</file>

<file path=ppt/slides/_rels/slide2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3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66.png"/></Relationships>
</file>

<file path=ppt/slides/_rels/slide31.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69.png"/></Relationships>
</file>

<file path=ppt/slides/_rels/slide3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3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72.png"/></Relationships>
</file>

<file path=ppt/slides/_rels/slide34.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75.png"/></Relationships>
</file>

<file path=ppt/slides/_rels/slide3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36.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78.png"/><Relationship Id="rId4" Type="http://schemas.openxmlformats.org/officeDocument/2006/relationships/image" Target="../media/image77.jpeg"/></Relationships>
</file>

<file path=ppt/slides/_rels/slide37.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81.png"/></Relationships>
</file>

<file path=ppt/slides/_rels/slide3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39.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84.png"/><Relationship Id="rId4" Type="http://schemas.openxmlformats.org/officeDocument/2006/relationships/image" Target="../media/image19.png"/></Relationships>
</file>

<file path=ppt/slides/_rels/slide40.xml.rels><?xml version="1.0" encoding="UTF-8" standalone="yes"?>
<Relationships xmlns="http://schemas.openxmlformats.org/package/2006/relationships"><Relationship Id="rId8" Type="http://schemas.openxmlformats.org/officeDocument/2006/relationships/image" Target="../media/image87.png"/><Relationship Id="rId13" Type="http://schemas.openxmlformats.org/officeDocument/2006/relationships/image" Target="../media/image90.png"/><Relationship Id="rId18" Type="http://schemas.openxmlformats.org/officeDocument/2006/relationships/image" Target="../media/image9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6.png"/><Relationship Id="rId11" Type="http://schemas.openxmlformats.org/officeDocument/2006/relationships/image" Target="../media/image89.png"/><Relationship Id="rId5" Type="http://schemas.openxmlformats.org/officeDocument/2006/relationships/hyperlink" Target="http://www.mispps.com/" TargetMode="External"/><Relationship Id="rId15" Type="http://schemas.openxmlformats.org/officeDocument/2006/relationships/image" Target="../media/image91.png"/><Relationship Id="rId10" Type="http://schemas.openxmlformats.org/officeDocument/2006/relationships/hyperlink" Target="https://www.facebook.com/mispps" TargetMode="External"/><Relationship Id="rId4" Type="http://schemas.openxmlformats.org/officeDocument/2006/relationships/image" Target="../media/image85.png"/><Relationship Id="rId9" Type="http://schemas.openxmlformats.org/officeDocument/2006/relationships/image" Target="../media/image8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7FAC"/>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1b95c04c44b2e8a49367c8e7708d3296.jpg"/>
          <p:cNvPicPr>
            <a:picLocks noGrp="1" noChangeAspect="1"/>
          </p:cNvPicPr>
          <p:nvPr isPhoto="1"/>
        </p:nvPicPr>
        <p:blipFill>
          <a:blip r:embed="rId4">
            <a:lum/>
          </a:blip>
          <a:stretch>
            <a:fillRect/>
          </a:stretch>
        </p:blipFill>
        <p:spPr>
          <a:xfrm>
            <a:off x="5786446" y="0"/>
            <a:ext cx="3357554" cy="5143500"/>
          </a:xfrm>
          <a:prstGeom prst="rect">
            <a:avLst/>
          </a:prstGeom>
          <a:noFill/>
          <a:ln>
            <a:noFill/>
          </a:ln>
        </p:spPr>
      </p:pic>
      <p:pic>
        <p:nvPicPr>
          <p:cNvPr id="4" name="3 Imagen" descr="4108ad192c11abf0ea62b92dff2f9d03.jpg"/>
          <p:cNvPicPr>
            <a:picLocks noChangeAspect="1"/>
          </p:cNvPicPr>
          <p:nvPr/>
        </p:nvPicPr>
        <p:blipFill>
          <a:blip r:embed="rId5"/>
          <a:stretch>
            <a:fillRect/>
          </a:stretch>
        </p:blipFill>
        <p:spPr>
          <a:xfrm>
            <a:off x="1" y="0"/>
            <a:ext cx="3500430" cy="5143500"/>
          </a:xfrm>
          <a:prstGeom prst="rect">
            <a:avLst/>
          </a:prstGeom>
        </p:spPr>
      </p:pic>
      <p:pic>
        <p:nvPicPr>
          <p:cNvPr id="6" name="5 Imagen" descr="cooltext450316036559141.png"/>
          <p:cNvPicPr>
            <a:picLocks noChangeAspect="1"/>
          </p:cNvPicPr>
          <p:nvPr/>
        </p:nvPicPr>
        <p:blipFill>
          <a:blip r:embed="rId6">
            <a:lum bright="-10000" contrast="40000"/>
          </a:blip>
          <a:stretch>
            <a:fillRect/>
          </a:stretch>
        </p:blipFill>
        <p:spPr>
          <a:xfrm>
            <a:off x="3500430" y="785800"/>
            <a:ext cx="2241345" cy="714380"/>
          </a:xfrm>
          <a:prstGeom prst="rect">
            <a:avLst/>
          </a:prstGeom>
          <a:effectLst/>
        </p:spPr>
      </p:pic>
      <p:pic>
        <p:nvPicPr>
          <p:cNvPr id="7" name="6 Imagen" descr="cooltext450316057395191.png"/>
          <p:cNvPicPr>
            <a:picLocks noChangeAspect="1"/>
          </p:cNvPicPr>
          <p:nvPr/>
        </p:nvPicPr>
        <p:blipFill>
          <a:blip r:embed="rId7">
            <a:lum bright="-10000" contrast="40000"/>
          </a:blip>
          <a:stretch>
            <a:fillRect/>
          </a:stretch>
        </p:blipFill>
        <p:spPr>
          <a:xfrm>
            <a:off x="3786182" y="1928808"/>
            <a:ext cx="1643074" cy="574279"/>
          </a:xfrm>
          <a:prstGeom prst="rect">
            <a:avLst/>
          </a:prstGeom>
          <a:effectLst/>
        </p:spPr>
      </p:pic>
      <p:pic>
        <p:nvPicPr>
          <p:cNvPr id="8" name="7 Imagen" descr="cooltext450316062057064.png"/>
          <p:cNvPicPr>
            <a:picLocks noChangeAspect="1"/>
          </p:cNvPicPr>
          <p:nvPr/>
        </p:nvPicPr>
        <p:blipFill>
          <a:blip r:embed="rId8">
            <a:lum bright="-10000" contrast="40000"/>
          </a:blip>
          <a:stretch>
            <a:fillRect/>
          </a:stretch>
        </p:blipFill>
        <p:spPr>
          <a:xfrm>
            <a:off x="4214810" y="3000378"/>
            <a:ext cx="764689" cy="571504"/>
          </a:xfrm>
          <a:prstGeom prst="rect">
            <a:avLst/>
          </a:prstGeom>
          <a:effectLst/>
        </p:spPr>
      </p:pic>
      <p:pic>
        <p:nvPicPr>
          <p:cNvPr id="9" name="8 Imagen" descr="cooltext450316067348007.png"/>
          <p:cNvPicPr>
            <a:picLocks noChangeAspect="1"/>
          </p:cNvPicPr>
          <p:nvPr/>
        </p:nvPicPr>
        <p:blipFill>
          <a:blip r:embed="rId9">
            <a:lum bright="-10000" contrast="40000"/>
          </a:blip>
          <a:stretch>
            <a:fillRect/>
          </a:stretch>
        </p:blipFill>
        <p:spPr>
          <a:xfrm>
            <a:off x="4071934" y="3786196"/>
            <a:ext cx="1074547" cy="548705"/>
          </a:xfrm>
          <a:prstGeom prst="rect">
            <a:avLst/>
          </a:prstGeom>
          <a:effectLst/>
        </p:spPr>
      </p:pic>
      <p:pic>
        <p:nvPicPr>
          <p:cNvPr id="13" name="12 Imagen" descr="cooltext450629403968865.png"/>
          <p:cNvPicPr>
            <a:picLocks noChangeAspect="1"/>
          </p:cNvPicPr>
          <p:nvPr/>
        </p:nvPicPr>
        <p:blipFill>
          <a:blip r:embed="rId10">
            <a:lum bright="-40000"/>
          </a:blip>
          <a:stretch>
            <a:fillRect/>
          </a:stretch>
        </p:blipFill>
        <p:spPr>
          <a:xfrm>
            <a:off x="3428992" y="4572014"/>
            <a:ext cx="2417376" cy="571486"/>
          </a:xfrm>
          <a:prstGeom prst="rect">
            <a:avLst/>
          </a:prstGeom>
        </p:spPr>
      </p:pic>
    </p:spTree>
  </p:cSld>
  <p:clrMapOvr>
    <a:masterClrMapping/>
  </p:clrMapOvr>
  <p:transition advClick="0" advTm="23000">
    <p:sndAc>
      <p:stSnd loop="1">
        <p:snd r:embed="rId3" name="Taylor Swift - Shake It Off.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18" presetClass="entr" presetSubtype="3"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Right)">
                                      <p:cBhvr>
                                        <p:cTn id="11" dur="3000"/>
                                        <p:tgtEl>
                                          <p:spTgt spid="4"/>
                                        </p:tgtEl>
                                      </p:cBhvr>
                                    </p:animEffect>
                                  </p:childTnLst>
                                </p:cTn>
                              </p:par>
                              <p:par>
                                <p:cTn id="12" presetID="2" presetClass="entr" presetSubtype="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3000" fill="hold"/>
                                        <p:tgtEl>
                                          <p:spTgt spid="2"/>
                                        </p:tgtEl>
                                        <p:attrNameLst>
                                          <p:attrName>ppt_x</p:attrName>
                                        </p:attrNameLst>
                                      </p:cBhvr>
                                      <p:tavLst>
                                        <p:tav tm="0">
                                          <p:val>
                                            <p:strVal val="0-#ppt_w/2"/>
                                          </p:val>
                                        </p:tav>
                                        <p:tav tm="100000">
                                          <p:val>
                                            <p:strVal val="#ppt_x"/>
                                          </p:val>
                                        </p:tav>
                                      </p:tavLst>
                                    </p:anim>
                                    <p:anim calcmode="lin" valueType="num">
                                      <p:cBhvr additive="base">
                                        <p:cTn id="15" dur="3000" fill="hold"/>
                                        <p:tgtEl>
                                          <p:spTgt spid="2"/>
                                        </p:tgtEl>
                                        <p:attrNameLst>
                                          <p:attrName>ppt_y</p:attrName>
                                        </p:attrNameLst>
                                      </p:cBhvr>
                                      <p:tavLst>
                                        <p:tav tm="0">
                                          <p:val>
                                            <p:strVal val="#ppt_y"/>
                                          </p:val>
                                        </p:tav>
                                        <p:tav tm="100000">
                                          <p:val>
                                            <p:strVal val="#ppt_y"/>
                                          </p:val>
                                        </p:tav>
                                      </p:tavLst>
                                    </p:anim>
                                  </p:childTnLst>
                                </p:cTn>
                              </p:par>
                              <p:par>
                                <p:cTn id="16" presetID="18" presetClass="entr" presetSubtype="9"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strips(upLeft)">
                                      <p:cBhvr>
                                        <p:cTn id="18" dur="3000"/>
                                        <p:tgtEl>
                                          <p:spTgt spid="2"/>
                                        </p:tgtEl>
                                      </p:cBhvr>
                                    </p:animEffect>
                                  </p:childTnLst>
                                </p:cTn>
                              </p:par>
                            </p:childTnLst>
                          </p:cTn>
                        </p:par>
                        <p:par>
                          <p:cTn id="19" fill="hold">
                            <p:stCondLst>
                              <p:cond delay="3000"/>
                            </p:stCondLst>
                            <p:childTnLst>
                              <p:par>
                                <p:cTn id="20" presetID="23" presetClass="entr" presetSubtype="528"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 calcmode="lin" valueType="num">
                                      <p:cBhvr>
                                        <p:cTn id="24" dur="2000" fill="hold"/>
                                        <p:tgtEl>
                                          <p:spTgt spid="6"/>
                                        </p:tgtEl>
                                        <p:attrNameLst>
                                          <p:attrName>ppt_x</p:attrName>
                                        </p:attrNameLst>
                                      </p:cBhvr>
                                      <p:tavLst>
                                        <p:tav tm="0">
                                          <p:val>
                                            <p:fltVal val="0.5"/>
                                          </p:val>
                                        </p:tav>
                                        <p:tav tm="100000">
                                          <p:val>
                                            <p:strVal val="#ppt_x"/>
                                          </p:val>
                                        </p:tav>
                                      </p:tavLst>
                                    </p:anim>
                                    <p:anim calcmode="lin" valueType="num">
                                      <p:cBhvr>
                                        <p:cTn id="25" dur="2000" fill="hold"/>
                                        <p:tgtEl>
                                          <p:spTgt spid="6"/>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ppt_w</p:attrName>
                                        </p:attrNameLst>
                                      </p:cBhvr>
                                      <p:tavLst>
                                        <p:tav tm="0">
                                          <p:val>
                                            <p:fltVal val="0"/>
                                          </p:val>
                                        </p:tav>
                                        <p:tav tm="100000">
                                          <p:val>
                                            <p:strVal val="#ppt_w"/>
                                          </p:val>
                                        </p:tav>
                                      </p:tavLst>
                                    </p:anim>
                                    <p:anim calcmode="lin" valueType="num">
                                      <p:cBhvr>
                                        <p:cTn id="29" dur="2000" fill="hold"/>
                                        <p:tgtEl>
                                          <p:spTgt spid="7"/>
                                        </p:tgtEl>
                                        <p:attrNameLst>
                                          <p:attrName>ppt_h</p:attrName>
                                        </p:attrNameLst>
                                      </p:cBhvr>
                                      <p:tavLst>
                                        <p:tav tm="0">
                                          <p:val>
                                            <p:fltVal val="0"/>
                                          </p:val>
                                        </p:tav>
                                        <p:tav tm="100000">
                                          <p:val>
                                            <p:strVal val="#ppt_h"/>
                                          </p:val>
                                        </p:tav>
                                      </p:tavLst>
                                    </p:anim>
                                    <p:anim calcmode="lin" valueType="num">
                                      <p:cBhvr>
                                        <p:cTn id="30" dur="2000" fill="hold"/>
                                        <p:tgtEl>
                                          <p:spTgt spid="7"/>
                                        </p:tgtEl>
                                        <p:attrNameLst>
                                          <p:attrName>ppt_x</p:attrName>
                                        </p:attrNameLst>
                                      </p:cBhvr>
                                      <p:tavLst>
                                        <p:tav tm="0">
                                          <p:val>
                                            <p:fltVal val="0.5"/>
                                          </p:val>
                                        </p:tav>
                                        <p:tav tm="100000">
                                          <p:val>
                                            <p:strVal val="#ppt_x"/>
                                          </p:val>
                                        </p:tav>
                                      </p:tavLst>
                                    </p:anim>
                                    <p:anim calcmode="lin" valueType="num">
                                      <p:cBhvr>
                                        <p:cTn id="31" dur="2000" fill="hold"/>
                                        <p:tgtEl>
                                          <p:spTgt spid="7"/>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2000" fill="hold"/>
                                        <p:tgtEl>
                                          <p:spTgt spid="8"/>
                                        </p:tgtEl>
                                        <p:attrNameLst>
                                          <p:attrName>ppt_w</p:attrName>
                                        </p:attrNameLst>
                                      </p:cBhvr>
                                      <p:tavLst>
                                        <p:tav tm="0">
                                          <p:val>
                                            <p:fltVal val="0"/>
                                          </p:val>
                                        </p:tav>
                                        <p:tav tm="100000">
                                          <p:val>
                                            <p:strVal val="#ppt_w"/>
                                          </p:val>
                                        </p:tav>
                                      </p:tavLst>
                                    </p:anim>
                                    <p:anim calcmode="lin" valueType="num">
                                      <p:cBhvr>
                                        <p:cTn id="35" dur="2000" fill="hold"/>
                                        <p:tgtEl>
                                          <p:spTgt spid="8"/>
                                        </p:tgtEl>
                                        <p:attrNameLst>
                                          <p:attrName>ppt_h</p:attrName>
                                        </p:attrNameLst>
                                      </p:cBhvr>
                                      <p:tavLst>
                                        <p:tav tm="0">
                                          <p:val>
                                            <p:fltVal val="0"/>
                                          </p:val>
                                        </p:tav>
                                        <p:tav tm="100000">
                                          <p:val>
                                            <p:strVal val="#ppt_h"/>
                                          </p:val>
                                        </p:tav>
                                      </p:tavLst>
                                    </p:anim>
                                    <p:anim calcmode="lin" valueType="num">
                                      <p:cBhvr>
                                        <p:cTn id="36" dur="2000" fill="hold"/>
                                        <p:tgtEl>
                                          <p:spTgt spid="8"/>
                                        </p:tgtEl>
                                        <p:attrNameLst>
                                          <p:attrName>ppt_x</p:attrName>
                                        </p:attrNameLst>
                                      </p:cBhvr>
                                      <p:tavLst>
                                        <p:tav tm="0">
                                          <p:val>
                                            <p:fltVal val="0.5"/>
                                          </p:val>
                                        </p:tav>
                                        <p:tav tm="100000">
                                          <p:val>
                                            <p:strVal val="#ppt_x"/>
                                          </p:val>
                                        </p:tav>
                                      </p:tavLst>
                                    </p:anim>
                                    <p:anim calcmode="lin" valueType="num">
                                      <p:cBhvr>
                                        <p:cTn id="37" dur="2000" fill="hold"/>
                                        <p:tgtEl>
                                          <p:spTgt spid="8"/>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 calcmode="lin" valueType="num">
                                      <p:cBhvr>
                                        <p:cTn id="42" dur="2000" fill="hold"/>
                                        <p:tgtEl>
                                          <p:spTgt spid="9"/>
                                        </p:tgtEl>
                                        <p:attrNameLst>
                                          <p:attrName>ppt_x</p:attrName>
                                        </p:attrNameLst>
                                      </p:cBhvr>
                                      <p:tavLst>
                                        <p:tav tm="0">
                                          <p:val>
                                            <p:fltVal val="0.5"/>
                                          </p:val>
                                        </p:tav>
                                        <p:tav tm="100000">
                                          <p:val>
                                            <p:strVal val="#ppt_x"/>
                                          </p:val>
                                        </p:tav>
                                      </p:tavLst>
                                    </p:anim>
                                    <p:anim calcmode="lin" valueType="num">
                                      <p:cBhvr>
                                        <p:cTn id="43" dur="2000" fill="hold"/>
                                        <p:tgtEl>
                                          <p:spTgt spid="9"/>
                                        </p:tgtEl>
                                        <p:attrNameLst>
                                          <p:attrName>ppt_y</p:attrName>
                                        </p:attrNameLst>
                                      </p:cBhvr>
                                      <p:tavLst>
                                        <p:tav tm="0">
                                          <p:val>
                                            <p:fltVal val="0.5"/>
                                          </p:val>
                                        </p:tav>
                                        <p:tav tm="100000">
                                          <p:val>
                                            <p:strVal val="#ppt_y"/>
                                          </p:val>
                                        </p:tav>
                                      </p:tavLst>
                                    </p:anim>
                                  </p:childTnLst>
                                </p:cTn>
                              </p:par>
                            </p:childTnLst>
                          </p:cTn>
                        </p:par>
                        <p:par>
                          <p:cTn id="44" fill="hold">
                            <p:stCondLst>
                              <p:cond delay="5000"/>
                            </p:stCondLst>
                            <p:childTnLst>
                              <p:par>
                                <p:cTn id="45" presetID="12" presetClass="entr" presetSubtype="1"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slide(fromTop)">
                                      <p:cBhvr>
                                        <p:cTn id="4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DF9F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Abstract-Flower-PNG-Images-HD.png"/>
          <p:cNvPicPr>
            <a:picLocks noChangeAspect="1"/>
          </p:cNvPicPr>
          <p:nvPr/>
        </p:nvPicPr>
        <p:blipFill>
          <a:blip r:embed="rId2"/>
          <a:srcRect b="1818"/>
          <a:stretch>
            <a:fillRect/>
          </a:stretch>
        </p:blipFill>
        <p:spPr>
          <a:xfrm>
            <a:off x="0" y="0"/>
            <a:ext cx="4071934" cy="3643320"/>
          </a:xfrm>
          <a:prstGeom prst="rect">
            <a:avLst/>
          </a:prstGeom>
        </p:spPr>
      </p:pic>
      <p:pic>
        <p:nvPicPr>
          <p:cNvPr id="4" name="3 Imagen" descr="Abstract-Flower-PNG-Images-HD.png"/>
          <p:cNvPicPr>
            <a:picLocks noChangeAspect="1"/>
          </p:cNvPicPr>
          <p:nvPr/>
        </p:nvPicPr>
        <p:blipFill>
          <a:blip r:embed="rId2"/>
          <a:srcRect r="3000" b="3076"/>
          <a:stretch>
            <a:fillRect/>
          </a:stretch>
        </p:blipFill>
        <p:spPr>
          <a:xfrm flipH="1" flipV="1">
            <a:off x="5500694" y="1357304"/>
            <a:ext cx="3643306" cy="3786196"/>
          </a:xfrm>
          <a:prstGeom prst="rect">
            <a:avLst/>
          </a:prstGeom>
        </p:spPr>
      </p:pic>
      <p:sp>
        <p:nvSpPr>
          <p:cNvPr id="5" name="4 CuadroTexto"/>
          <p:cNvSpPr txBox="1"/>
          <p:nvPr/>
        </p:nvSpPr>
        <p:spPr>
          <a:xfrm>
            <a:off x="3143240" y="1214428"/>
            <a:ext cx="3143272" cy="3693319"/>
          </a:xfrm>
          <a:prstGeom prst="rect">
            <a:avLst/>
          </a:prstGeom>
          <a:noFill/>
        </p:spPr>
        <p:txBody>
          <a:bodyPr wrap="square" rtlCol="0">
            <a:spAutoFit/>
          </a:bodyPr>
          <a:lstStyle/>
          <a:p>
            <a:r>
              <a:rPr lang="es-PE" dirty="0" smtClean="0"/>
              <a:t>El maquillaje artístico es una forma única de expresión creativa que transforma el lienzo humano en una obra de arte viviente. </a:t>
            </a:r>
          </a:p>
          <a:p>
            <a:r>
              <a:rPr lang="es-PE" dirty="0" smtClean="0"/>
              <a:t>Con cada pincelada y trazo, los maquilladores artistas dan vida a sus imaginaciones, utilizando el rostro como su paleta para explorar colores, formas y texturas. </a:t>
            </a:r>
          </a:p>
          <a:p>
            <a:r>
              <a:rPr lang="es-PE" dirty="0" smtClean="0"/>
              <a:t>En este fascinante mundo de la estética, cada aplicación de pigmento es como un cuento que se desarrolla sobre la piel.</a:t>
            </a:r>
          </a:p>
          <a:p>
            <a:endParaRPr lang="es-PE" dirty="0"/>
          </a:p>
        </p:txBody>
      </p:sp>
      <p:pic>
        <p:nvPicPr>
          <p:cNvPr id="8" name="7 Imagen" descr="gifs-de-amor-para-facebook-pajaritos.gif"/>
          <p:cNvPicPr>
            <a:picLocks noChangeAspect="1"/>
          </p:cNvPicPr>
          <p:nvPr/>
        </p:nvPicPr>
        <p:blipFill>
          <a:blip r:embed="rId3">
            <a:lum bright="-10000" contrast="30000"/>
          </a:blip>
          <a:stretch>
            <a:fillRect/>
          </a:stretch>
        </p:blipFill>
        <p:spPr>
          <a:xfrm>
            <a:off x="7143768" y="2786064"/>
            <a:ext cx="1168986" cy="1357322"/>
          </a:xfrm>
          <a:prstGeom prst="rect">
            <a:avLst/>
          </a:prstGeom>
        </p:spPr>
      </p:pic>
      <p:pic>
        <p:nvPicPr>
          <p:cNvPr id="9" name="8 Imagen" descr="89767_4fd6d.gif"/>
          <p:cNvPicPr>
            <a:picLocks noChangeAspect="1"/>
          </p:cNvPicPr>
          <p:nvPr/>
        </p:nvPicPr>
        <p:blipFill>
          <a:blip r:embed="rId4"/>
          <a:stretch>
            <a:fillRect/>
          </a:stretch>
        </p:blipFill>
        <p:spPr>
          <a:xfrm>
            <a:off x="714348" y="500048"/>
            <a:ext cx="1718130" cy="1357322"/>
          </a:xfrm>
          <a:prstGeom prst="rect">
            <a:avLst/>
          </a:prstGeom>
        </p:spPr>
      </p:pic>
    </p:spTree>
  </p:cSld>
  <p:clrMapOvr>
    <a:masterClrMapping/>
  </p:clrMapOvr>
  <p:transition advClick="0" advTm="3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2 Imagen" descr="445d6fa08c57757b2c2114b7267c19bc.jpg"/>
          <p:cNvPicPr>
            <a:picLocks noGrp="1" noChangeAspect="1"/>
          </p:cNvPicPr>
          <p:nvPr isPhoto="1"/>
        </p:nvPicPr>
        <p:blipFill>
          <a:blip r:embed="rId2">
            <a:lum contrast="20000"/>
          </a:blip>
          <a:stretch>
            <a:fillRect/>
          </a:stretch>
        </p:blipFill>
        <p:spPr>
          <a:xfrm>
            <a:off x="5929322" y="0"/>
            <a:ext cx="2952742" cy="5143500"/>
          </a:xfrm>
          <a:prstGeom prst="rect">
            <a:avLst/>
          </a:prstGeom>
          <a:noFill/>
          <a:ln>
            <a:noFill/>
          </a:ln>
        </p:spPr>
      </p:pic>
      <p:pic>
        <p:nvPicPr>
          <p:cNvPr id="4" name="3 Imagen" descr="96ef56425dfd933d29fa6ec05055f027.jpg"/>
          <p:cNvPicPr>
            <a:picLocks noGrp="1" noChangeAspect="1"/>
          </p:cNvPicPr>
          <p:nvPr isPhoto="1"/>
        </p:nvPicPr>
        <p:blipFill>
          <a:blip r:embed="rId3">
            <a:lum contrast="10000"/>
          </a:blip>
          <a:stretch>
            <a:fillRect/>
          </a:stretch>
        </p:blipFill>
        <p:spPr>
          <a:xfrm>
            <a:off x="285720" y="0"/>
            <a:ext cx="3571900" cy="5143500"/>
          </a:xfrm>
          <a:prstGeom prst="rect">
            <a:avLst/>
          </a:prstGeom>
          <a:noFill/>
          <a:ln>
            <a:noFill/>
          </a:ln>
        </p:spPr>
      </p:pic>
      <p:pic>
        <p:nvPicPr>
          <p:cNvPr id="5" name="4 Imagen" descr="ob_12c328_triangle-or-petit.png"/>
          <p:cNvPicPr>
            <a:picLocks noChangeAspect="1"/>
          </p:cNvPicPr>
          <p:nvPr/>
        </p:nvPicPr>
        <p:blipFill>
          <a:blip r:embed="rId4">
            <a:lum contrast="40000"/>
          </a:blip>
          <a:srcRect l="3425" r="4087" b="13793"/>
          <a:stretch>
            <a:fillRect/>
          </a:stretch>
        </p:blipFill>
        <p:spPr>
          <a:xfrm>
            <a:off x="3857620" y="-1"/>
            <a:ext cx="2071702" cy="928677"/>
          </a:xfrm>
          <a:prstGeom prst="rect">
            <a:avLst/>
          </a:prstGeom>
          <a:effectLst>
            <a:reflection blurRad="6350" stA="50000" endA="300" endPos="90000" dir="5400000" sy="-100000" algn="bl" rotWithShape="0"/>
          </a:effectLst>
        </p:spPr>
      </p:pic>
      <p:pic>
        <p:nvPicPr>
          <p:cNvPr id="6" name="5 Imagen" descr="ob_12c328_triangle-or-petit.png"/>
          <p:cNvPicPr>
            <a:picLocks noChangeAspect="1"/>
          </p:cNvPicPr>
          <p:nvPr/>
        </p:nvPicPr>
        <p:blipFill>
          <a:blip r:embed="rId4">
            <a:lum contrast="40000"/>
          </a:blip>
          <a:srcRect l="3425" r="4087" b="13793"/>
          <a:stretch>
            <a:fillRect/>
          </a:stretch>
        </p:blipFill>
        <p:spPr>
          <a:xfrm>
            <a:off x="3857620" y="714362"/>
            <a:ext cx="2071702" cy="928677"/>
          </a:xfrm>
          <a:prstGeom prst="rect">
            <a:avLst/>
          </a:prstGeom>
          <a:effectLst>
            <a:reflection blurRad="6350" stA="50000" endA="300" endPos="90000" dir="5400000" sy="-100000" algn="bl" rotWithShape="0"/>
          </a:effectLst>
        </p:spPr>
      </p:pic>
      <p:pic>
        <p:nvPicPr>
          <p:cNvPr id="7" name="6 Imagen" descr="ob_12c328_triangle-or-petit.png"/>
          <p:cNvPicPr>
            <a:picLocks noChangeAspect="1"/>
          </p:cNvPicPr>
          <p:nvPr/>
        </p:nvPicPr>
        <p:blipFill>
          <a:blip r:embed="rId4">
            <a:lum contrast="40000"/>
          </a:blip>
          <a:srcRect l="3425" r="4087" b="13793"/>
          <a:stretch>
            <a:fillRect/>
          </a:stretch>
        </p:blipFill>
        <p:spPr>
          <a:xfrm>
            <a:off x="3857620" y="1357321"/>
            <a:ext cx="2071702" cy="928677"/>
          </a:xfrm>
          <a:prstGeom prst="rect">
            <a:avLst/>
          </a:prstGeom>
          <a:effectLst>
            <a:reflection blurRad="6350" stA="50000" endA="300" endPos="90000" dir="5400000" sy="-100000" algn="bl" rotWithShape="0"/>
          </a:effectLst>
        </p:spPr>
      </p:pic>
      <p:pic>
        <p:nvPicPr>
          <p:cNvPr id="8" name="7 Imagen" descr="ob_12c328_triangle-or-petit.png"/>
          <p:cNvPicPr>
            <a:picLocks noChangeAspect="1"/>
          </p:cNvPicPr>
          <p:nvPr/>
        </p:nvPicPr>
        <p:blipFill>
          <a:blip r:embed="rId4">
            <a:lum contrast="40000"/>
          </a:blip>
          <a:srcRect l="3425" r="4087" b="13793"/>
          <a:stretch>
            <a:fillRect/>
          </a:stretch>
        </p:blipFill>
        <p:spPr>
          <a:xfrm>
            <a:off x="3857620" y="2071684"/>
            <a:ext cx="2071702" cy="928677"/>
          </a:xfrm>
          <a:prstGeom prst="rect">
            <a:avLst/>
          </a:prstGeom>
          <a:effectLst>
            <a:reflection blurRad="6350" stA="50000" endA="300" endPos="90000" dir="5400000" sy="-100000" algn="bl" rotWithShape="0"/>
          </a:effectLst>
        </p:spPr>
      </p:pic>
      <p:pic>
        <p:nvPicPr>
          <p:cNvPr id="9" name="8 Imagen" descr="ob_12c328_triangle-or-petit.png"/>
          <p:cNvPicPr>
            <a:picLocks noChangeAspect="1"/>
          </p:cNvPicPr>
          <p:nvPr/>
        </p:nvPicPr>
        <p:blipFill>
          <a:blip r:embed="rId4">
            <a:lum contrast="40000"/>
          </a:blip>
          <a:srcRect l="3425" r="4087" b="13793"/>
          <a:stretch>
            <a:fillRect/>
          </a:stretch>
        </p:blipFill>
        <p:spPr>
          <a:xfrm>
            <a:off x="3857620" y="2714643"/>
            <a:ext cx="2071702" cy="928677"/>
          </a:xfrm>
          <a:prstGeom prst="rect">
            <a:avLst/>
          </a:prstGeom>
          <a:effectLst>
            <a:reflection blurRad="6350" stA="50000" endA="300" endPos="90000" dir="5400000" sy="-100000" algn="bl" rotWithShape="0"/>
          </a:effectLst>
        </p:spPr>
      </p:pic>
      <p:pic>
        <p:nvPicPr>
          <p:cNvPr id="10" name="9 Imagen" descr="ob_12c328_triangle-or-petit.png"/>
          <p:cNvPicPr>
            <a:picLocks noChangeAspect="1"/>
          </p:cNvPicPr>
          <p:nvPr/>
        </p:nvPicPr>
        <p:blipFill>
          <a:blip r:embed="rId4">
            <a:lum contrast="40000"/>
          </a:blip>
          <a:srcRect l="3425" r="4087" b="13793"/>
          <a:stretch>
            <a:fillRect/>
          </a:stretch>
        </p:blipFill>
        <p:spPr>
          <a:xfrm>
            <a:off x="3857620" y="3429006"/>
            <a:ext cx="2071702" cy="928677"/>
          </a:xfrm>
          <a:prstGeom prst="rect">
            <a:avLst/>
          </a:prstGeom>
          <a:effectLst>
            <a:reflection blurRad="6350" stA="50000" endA="300" endPos="90000" dir="5400000" sy="-100000" algn="bl" rotWithShape="0"/>
          </a:effectLst>
        </p:spPr>
      </p:pic>
      <p:pic>
        <p:nvPicPr>
          <p:cNvPr id="11" name="10 Imagen" descr="ob_12c328_triangle-or-petit.png"/>
          <p:cNvPicPr>
            <a:picLocks noChangeAspect="1"/>
          </p:cNvPicPr>
          <p:nvPr/>
        </p:nvPicPr>
        <p:blipFill>
          <a:blip r:embed="rId4">
            <a:lum contrast="40000"/>
          </a:blip>
          <a:srcRect l="3425" r="4087" b="13793"/>
          <a:stretch>
            <a:fillRect/>
          </a:stretch>
        </p:blipFill>
        <p:spPr>
          <a:xfrm>
            <a:off x="3857620" y="4071948"/>
            <a:ext cx="2071702" cy="928677"/>
          </a:xfrm>
          <a:prstGeom prst="rect">
            <a:avLst/>
          </a:prstGeom>
          <a:effectLst>
            <a:reflection blurRad="6350" stA="50000" endA="300" endPos="90000" dir="5400000" sy="-100000" algn="bl" rotWithShape="0"/>
          </a:effectLst>
        </p:spPr>
      </p:pic>
      <p:pic>
        <p:nvPicPr>
          <p:cNvPr id="13" name="12 Imagen" descr="e2bbf4a3d22b689a72adc89aefd84b62.jpg"/>
          <p:cNvPicPr>
            <a:picLocks noChangeAspect="1"/>
          </p:cNvPicPr>
          <p:nvPr/>
        </p:nvPicPr>
        <p:blipFill>
          <a:blip r:embed="rId5"/>
          <a:stretch>
            <a:fillRect/>
          </a:stretch>
        </p:blipFill>
        <p:spPr>
          <a:xfrm>
            <a:off x="3786182" y="0"/>
            <a:ext cx="2143140"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5" presetClass="entr" presetSubtype="5"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checkerboard(down)">
                                      <p:cBhvr>
                                        <p:cTn id="9" dur="3000"/>
                                        <p:tgtEl>
                                          <p:spTgt spid="4"/>
                                        </p:tgtEl>
                                      </p:cBhvr>
                                    </p:animEffect>
                                  </p:childTnLst>
                                </p:cTn>
                              </p:par>
                              <p:par>
                                <p:cTn id="10" presetID="5" presetClass="entr" presetSubtype="5"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down)">
                                      <p:cBhvr>
                                        <p:cTn id="12" dur="3000"/>
                                        <p:tgtEl>
                                          <p:spTgt spid="3"/>
                                        </p:tgtEl>
                                      </p:cBhvr>
                                    </p:animEffect>
                                  </p:childTnLst>
                                </p:cTn>
                              </p:par>
                            </p:childTnLst>
                          </p:cTn>
                        </p:par>
                        <p:par>
                          <p:cTn id="13" fill="hold">
                            <p:stCondLst>
                              <p:cond delay="3000"/>
                            </p:stCondLst>
                            <p:childTnLst>
                              <p:par>
                                <p:cTn id="14" presetID="47"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2000"/>
                                        <p:tgtEl>
                                          <p:spTgt spid="5"/>
                                        </p:tgtEl>
                                      </p:cBhvr>
                                    </p:animEffect>
                                    <p:anim calcmode="lin" valueType="num">
                                      <p:cBhvr>
                                        <p:cTn id="17" dur="2000" fill="hold"/>
                                        <p:tgtEl>
                                          <p:spTgt spid="5"/>
                                        </p:tgtEl>
                                        <p:attrNameLst>
                                          <p:attrName>ppt_x</p:attrName>
                                        </p:attrNameLst>
                                      </p:cBhvr>
                                      <p:tavLst>
                                        <p:tav tm="0">
                                          <p:val>
                                            <p:strVal val="#ppt_x"/>
                                          </p:val>
                                        </p:tav>
                                        <p:tav tm="100000">
                                          <p:val>
                                            <p:strVal val="#ppt_x"/>
                                          </p:val>
                                        </p:tav>
                                      </p:tavLst>
                                    </p:anim>
                                    <p:anim calcmode="lin" valueType="num">
                                      <p:cBhvr>
                                        <p:cTn id="18" dur="2000" fill="hold"/>
                                        <p:tgtEl>
                                          <p:spTgt spid="5"/>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2000"/>
                                        <p:tgtEl>
                                          <p:spTgt spid="6"/>
                                        </p:tgtEl>
                                      </p:cBhvr>
                                    </p:animEffect>
                                    <p:anim calcmode="lin" valueType="num">
                                      <p:cBhvr>
                                        <p:cTn id="22" dur="2000" fill="hold"/>
                                        <p:tgtEl>
                                          <p:spTgt spid="6"/>
                                        </p:tgtEl>
                                        <p:attrNameLst>
                                          <p:attrName>ppt_x</p:attrName>
                                        </p:attrNameLst>
                                      </p:cBhvr>
                                      <p:tavLst>
                                        <p:tav tm="0">
                                          <p:val>
                                            <p:strVal val="#ppt_x"/>
                                          </p:val>
                                        </p:tav>
                                        <p:tav tm="100000">
                                          <p:val>
                                            <p:strVal val="#ppt_x"/>
                                          </p:val>
                                        </p:tav>
                                      </p:tavLst>
                                    </p:anim>
                                    <p:anim calcmode="lin" valueType="num">
                                      <p:cBhvr>
                                        <p:cTn id="23" dur="2000" fill="hold"/>
                                        <p:tgtEl>
                                          <p:spTgt spid="6"/>
                                        </p:tgtEl>
                                        <p:attrNameLst>
                                          <p:attrName>ppt_y</p:attrName>
                                        </p:attrNameLst>
                                      </p:cBhvr>
                                      <p:tavLst>
                                        <p:tav tm="0">
                                          <p:val>
                                            <p:strVal val="#ppt_y-.1"/>
                                          </p:val>
                                        </p:tav>
                                        <p:tav tm="100000">
                                          <p:val>
                                            <p:strVal val="#ppt_y"/>
                                          </p:val>
                                        </p:tav>
                                      </p:tavLst>
                                    </p:anim>
                                  </p:childTnLst>
                                </p:cTn>
                              </p:par>
                              <p:par>
                                <p:cTn id="24" presetID="47" presetClass="entr" presetSubtype="0"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2000"/>
                                        <p:tgtEl>
                                          <p:spTgt spid="7"/>
                                        </p:tgtEl>
                                      </p:cBhvr>
                                    </p:animEffect>
                                    <p:anim calcmode="lin" valueType="num">
                                      <p:cBhvr>
                                        <p:cTn id="27" dur="2000" fill="hold"/>
                                        <p:tgtEl>
                                          <p:spTgt spid="7"/>
                                        </p:tgtEl>
                                        <p:attrNameLst>
                                          <p:attrName>ppt_x</p:attrName>
                                        </p:attrNameLst>
                                      </p:cBhvr>
                                      <p:tavLst>
                                        <p:tav tm="0">
                                          <p:val>
                                            <p:strVal val="#ppt_x"/>
                                          </p:val>
                                        </p:tav>
                                        <p:tav tm="100000">
                                          <p:val>
                                            <p:strVal val="#ppt_x"/>
                                          </p:val>
                                        </p:tav>
                                      </p:tavLst>
                                    </p:anim>
                                    <p:anim calcmode="lin" valueType="num">
                                      <p:cBhvr>
                                        <p:cTn id="28" dur="2000" fill="hold"/>
                                        <p:tgtEl>
                                          <p:spTgt spid="7"/>
                                        </p:tgtEl>
                                        <p:attrNameLst>
                                          <p:attrName>ppt_y</p:attrName>
                                        </p:attrNameLst>
                                      </p:cBhvr>
                                      <p:tavLst>
                                        <p:tav tm="0">
                                          <p:val>
                                            <p:strVal val="#ppt_y-.1"/>
                                          </p:val>
                                        </p:tav>
                                        <p:tav tm="100000">
                                          <p:val>
                                            <p:strVal val="#ppt_y"/>
                                          </p:val>
                                        </p:tav>
                                      </p:tavLst>
                                    </p:anim>
                                  </p:childTnLst>
                                </p:cTn>
                              </p:par>
                              <p:par>
                                <p:cTn id="29" presetID="47" presetClass="entr" presetSubtype="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2000"/>
                                        <p:tgtEl>
                                          <p:spTgt spid="8"/>
                                        </p:tgtEl>
                                      </p:cBhvr>
                                    </p:animEffect>
                                    <p:anim calcmode="lin" valueType="num">
                                      <p:cBhvr>
                                        <p:cTn id="32" dur="2000" fill="hold"/>
                                        <p:tgtEl>
                                          <p:spTgt spid="8"/>
                                        </p:tgtEl>
                                        <p:attrNameLst>
                                          <p:attrName>ppt_x</p:attrName>
                                        </p:attrNameLst>
                                      </p:cBhvr>
                                      <p:tavLst>
                                        <p:tav tm="0">
                                          <p:val>
                                            <p:strVal val="#ppt_x"/>
                                          </p:val>
                                        </p:tav>
                                        <p:tav tm="100000">
                                          <p:val>
                                            <p:strVal val="#ppt_x"/>
                                          </p:val>
                                        </p:tav>
                                      </p:tavLst>
                                    </p:anim>
                                    <p:anim calcmode="lin" valueType="num">
                                      <p:cBhvr>
                                        <p:cTn id="33" dur="2000" fill="hold"/>
                                        <p:tgtEl>
                                          <p:spTgt spid="8"/>
                                        </p:tgtEl>
                                        <p:attrNameLst>
                                          <p:attrName>ppt_y</p:attrName>
                                        </p:attrNameLst>
                                      </p:cBhvr>
                                      <p:tavLst>
                                        <p:tav tm="0">
                                          <p:val>
                                            <p:strVal val="#ppt_y-.1"/>
                                          </p:val>
                                        </p:tav>
                                        <p:tav tm="100000">
                                          <p:val>
                                            <p:strVal val="#ppt_y"/>
                                          </p:val>
                                        </p:tav>
                                      </p:tavLst>
                                    </p:anim>
                                  </p:childTnLst>
                                </p:cTn>
                              </p:par>
                              <p:par>
                                <p:cTn id="34" presetID="47" presetClass="entr" presetSubtype="0" fill="hold"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2000"/>
                                        <p:tgtEl>
                                          <p:spTgt spid="9"/>
                                        </p:tgtEl>
                                      </p:cBhvr>
                                    </p:animEffect>
                                    <p:anim calcmode="lin" valueType="num">
                                      <p:cBhvr>
                                        <p:cTn id="37" dur="2000" fill="hold"/>
                                        <p:tgtEl>
                                          <p:spTgt spid="9"/>
                                        </p:tgtEl>
                                        <p:attrNameLst>
                                          <p:attrName>ppt_x</p:attrName>
                                        </p:attrNameLst>
                                      </p:cBhvr>
                                      <p:tavLst>
                                        <p:tav tm="0">
                                          <p:val>
                                            <p:strVal val="#ppt_x"/>
                                          </p:val>
                                        </p:tav>
                                        <p:tav tm="100000">
                                          <p:val>
                                            <p:strVal val="#ppt_x"/>
                                          </p:val>
                                        </p:tav>
                                      </p:tavLst>
                                    </p:anim>
                                    <p:anim calcmode="lin" valueType="num">
                                      <p:cBhvr>
                                        <p:cTn id="38" dur="2000" fill="hold"/>
                                        <p:tgtEl>
                                          <p:spTgt spid="9"/>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2000"/>
                                        <p:tgtEl>
                                          <p:spTgt spid="10"/>
                                        </p:tgtEl>
                                      </p:cBhvr>
                                    </p:animEffect>
                                    <p:anim calcmode="lin" valueType="num">
                                      <p:cBhvr>
                                        <p:cTn id="42" dur="2000" fill="hold"/>
                                        <p:tgtEl>
                                          <p:spTgt spid="10"/>
                                        </p:tgtEl>
                                        <p:attrNameLst>
                                          <p:attrName>ppt_x</p:attrName>
                                        </p:attrNameLst>
                                      </p:cBhvr>
                                      <p:tavLst>
                                        <p:tav tm="0">
                                          <p:val>
                                            <p:strVal val="#ppt_x"/>
                                          </p:val>
                                        </p:tav>
                                        <p:tav tm="100000">
                                          <p:val>
                                            <p:strVal val="#ppt_x"/>
                                          </p:val>
                                        </p:tav>
                                      </p:tavLst>
                                    </p:anim>
                                    <p:anim calcmode="lin" valueType="num">
                                      <p:cBhvr>
                                        <p:cTn id="43" dur="2000" fill="hold"/>
                                        <p:tgtEl>
                                          <p:spTgt spid="10"/>
                                        </p:tgtEl>
                                        <p:attrNameLst>
                                          <p:attrName>ppt_y</p:attrName>
                                        </p:attrNameLst>
                                      </p:cBhvr>
                                      <p:tavLst>
                                        <p:tav tm="0">
                                          <p:val>
                                            <p:strVal val="#ppt_y-.1"/>
                                          </p:val>
                                        </p:tav>
                                        <p:tav tm="100000">
                                          <p:val>
                                            <p:strVal val="#ppt_y"/>
                                          </p:val>
                                        </p:tav>
                                      </p:tavLst>
                                    </p:anim>
                                  </p:childTnLst>
                                </p:cTn>
                              </p:par>
                              <p:par>
                                <p:cTn id="44" presetID="47" presetClass="entr" presetSubtype="0"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2000"/>
                                        <p:tgtEl>
                                          <p:spTgt spid="11"/>
                                        </p:tgtEl>
                                      </p:cBhvr>
                                    </p:animEffect>
                                    <p:anim calcmode="lin" valueType="num">
                                      <p:cBhvr>
                                        <p:cTn id="47" dur="2000" fill="hold"/>
                                        <p:tgtEl>
                                          <p:spTgt spid="11"/>
                                        </p:tgtEl>
                                        <p:attrNameLst>
                                          <p:attrName>ppt_x</p:attrName>
                                        </p:attrNameLst>
                                      </p:cBhvr>
                                      <p:tavLst>
                                        <p:tav tm="0">
                                          <p:val>
                                            <p:strVal val="#ppt_x"/>
                                          </p:val>
                                        </p:tav>
                                        <p:tav tm="100000">
                                          <p:val>
                                            <p:strVal val="#ppt_x"/>
                                          </p:val>
                                        </p:tav>
                                      </p:tavLst>
                                    </p:anim>
                                    <p:anim calcmode="lin" valueType="num">
                                      <p:cBhvr>
                                        <p:cTn id="48" dur="2000" fill="hold"/>
                                        <p:tgtEl>
                                          <p:spTgt spid="11"/>
                                        </p:tgtEl>
                                        <p:attrNameLst>
                                          <p:attrName>ppt_y</p:attrName>
                                        </p:attrNameLst>
                                      </p:cBhvr>
                                      <p:tavLst>
                                        <p:tav tm="0">
                                          <p:val>
                                            <p:strVal val="#ppt_y-.1"/>
                                          </p:val>
                                        </p:tav>
                                        <p:tav tm="100000">
                                          <p:val>
                                            <p:strVal val="#ppt_y"/>
                                          </p:val>
                                        </p:tav>
                                      </p:tavLst>
                                    </p:anim>
                                  </p:childTnLst>
                                </p:cTn>
                              </p:par>
                              <p:par>
                                <p:cTn id="49" presetID="6" presetClass="emph" presetSubtype="0" autoRev="1" fill="hold" nodeType="withEffect">
                                  <p:stCondLst>
                                    <p:cond delay="0"/>
                                  </p:stCondLst>
                                  <p:childTnLst>
                                    <p:animScale>
                                      <p:cBhvr>
                                        <p:cTn id="50" dur="2000" fill="hold"/>
                                        <p:tgtEl>
                                          <p:spTgt spid="5"/>
                                        </p:tgtEl>
                                      </p:cBhvr>
                                      <p:by x="50000" y="50000"/>
                                    </p:animScale>
                                  </p:childTnLst>
                                </p:cTn>
                              </p:par>
                              <p:par>
                                <p:cTn id="51" presetID="6" presetClass="emph" presetSubtype="0" autoRev="1" fill="hold" nodeType="withEffect">
                                  <p:stCondLst>
                                    <p:cond delay="0"/>
                                  </p:stCondLst>
                                  <p:childTnLst>
                                    <p:animScale>
                                      <p:cBhvr>
                                        <p:cTn id="52" dur="2000" fill="hold"/>
                                        <p:tgtEl>
                                          <p:spTgt spid="6"/>
                                        </p:tgtEl>
                                      </p:cBhvr>
                                      <p:by x="50000" y="50000"/>
                                    </p:animScale>
                                  </p:childTnLst>
                                </p:cTn>
                              </p:par>
                              <p:par>
                                <p:cTn id="53" presetID="6" presetClass="emph" presetSubtype="0" autoRev="1" fill="hold" nodeType="withEffect">
                                  <p:stCondLst>
                                    <p:cond delay="0"/>
                                  </p:stCondLst>
                                  <p:childTnLst>
                                    <p:animScale>
                                      <p:cBhvr>
                                        <p:cTn id="54" dur="2000" fill="hold"/>
                                        <p:tgtEl>
                                          <p:spTgt spid="7"/>
                                        </p:tgtEl>
                                      </p:cBhvr>
                                      <p:by x="50000" y="50000"/>
                                    </p:animScale>
                                  </p:childTnLst>
                                </p:cTn>
                              </p:par>
                              <p:par>
                                <p:cTn id="55" presetID="6" presetClass="emph" presetSubtype="0" autoRev="1" fill="hold" nodeType="withEffect">
                                  <p:stCondLst>
                                    <p:cond delay="0"/>
                                  </p:stCondLst>
                                  <p:childTnLst>
                                    <p:animScale>
                                      <p:cBhvr>
                                        <p:cTn id="56" dur="2000" fill="hold"/>
                                        <p:tgtEl>
                                          <p:spTgt spid="8"/>
                                        </p:tgtEl>
                                      </p:cBhvr>
                                      <p:by x="50000" y="50000"/>
                                    </p:animScale>
                                  </p:childTnLst>
                                </p:cTn>
                              </p:par>
                              <p:par>
                                <p:cTn id="57" presetID="6" presetClass="emph" presetSubtype="0" autoRev="1" fill="hold" nodeType="withEffect">
                                  <p:stCondLst>
                                    <p:cond delay="0"/>
                                  </p:stCondLst>
                                  <p:childTnLst>
                                    <p:animScale>
                                      <p:cBhvr>
                                        <p:cTn id="58" dur="2000" fill="hold"/>
                                        <p:tgtEl>
                                          <p:spTgt spid="9"/>
                                        </p:tgtEl>
                                      </p:cBhvr>
                                      <p:by x="50000" y="50000"/>
                                    </p:animScale>
                                  </p:childTnLst>
                                </p:cTn>
                              </p:par>
                              <p:par>
                                <p:cTn id="59" presetID="6" presetClass="emph" presetSubtype="0" autoRev="1" fill="hold" nodeType="withEffect">
                                  <p:stCondLst>
                                    <p:cond delay="0"/>
                                  </p:stCondLst>
                                  <p:childTnLst>
                                    <p:animScale>
                                      <p:cBhvr>
                                        <p:cTn id="60" dur="2000" fill="hold"/>
                                        <p:tgtEl>
                                          <p:spTgt spid="10"/>
                                        </p:tgtEl>
                                      </p:cBhvr>
                                      <p:by x="50000" y="50000"/>
                                    </p:animScale>
                                  </p:childTnLst>
                                </p:cTn>
                              </p:par>
                              <p:par>
                                <p:cTn id="61" presetID="6" presetClass="emph" presetSubtype="0" autoRev="1" fill="hold" nodeType="withEffect">
                                  <p:stCondLst>
                                    <p:cond delay="0"/>
                                  </p:stCondLst>
                                  <p:childTnLst>
                                    <p:animScale>
                                      <p:cBhvr>
                                        <p:cTn id="62" dur="2000" fill="hold"/>
                                        <p:tgtEl>
                                          <p:spTgt spid="11"/>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7eb3c49e67a8645a1bea5a4d32eefa09.jpg"/>
          <p:cNvPicPr>
            <a:picLocks noGrp="1" noChangeAspect="1"/>
          </p:cNvPicPr>
          <p:nvPr isPhoto="1"/>
        </p:nvPicPr>
        <p:blipFill>
          <a:blip r:embed="rId2">
            <a:lum/>
          </a:blip>
          <a:stretch>
            <a:fillRect/>
          </a:stretch>
        </p:blipFill>
        <p:spPr>
          <a:xfrm>
            <a:off x="5500694" y="0"/>
            <a:ext cx="3473459" cy="5143500"/>
          </a:xfrm>
          <a:prstGeom prst="rect">
            <a:avLst/>
          </a:prstGeom>
          <a:noFill/>
          <a:ln>
            <a:noFill/>
          </a:ln>
        </p:spPr>
      </p:pic>
      <p:pic>
        <p:nvPicPr>
          <p:cNvPr id="4" name="3 Imagen" descr="4bbed28c8a6e8115b5204591dd3c0116.jpg"/>
          <p:cNvPicPr>
            <a:picLocks noGrp="1" noChangeAspect="1"/>
          </p:cNvPicPr>
          <p:nvPr isPhoto="1"/>
        </p:nvPicPr>
        <p:blipFill>
          <a:blip r:embed="rId3">
            <a:lum/>
          </a:blip>
          <a:stretch>
            <a:fillRect/>
          </a:stretch>
        </p:blipFill>
        <p:spPr>
          <a:xfrm>
            <a:off x="214282" y="0"/>
            <a:ext cx="3357586" cy="5143500"/>
          </a:xfrm>
          <a:prstGeom prst="rect">
            <a:avLst/>
          </a:prstGeom>
          <a:noFill/>
          <a:ln>
            <a:noFill/>
          </a:ln>
        </p:spPr>
      </p:pic>
      <p:sp>
        <p:nvSpPr>
          <p:cNvPr id="17" name="16 Rectángulo"/>
          <p:cNvSpPr/>
          <p:nvPr/>
        </p:nvSpPr>
        <p:spPr>
          <a:xfrm>
            <a:off x="3571868" y="0"/>
            <a:ext cx="1928826" cy="214296"/>
          </a:xfrm>
          <a:prstGeom prst="rect">
            <a:avLst/>
          </a:prstGeom>
          <a:gradFill flip="none" rotWithShape="1">
            <a:gsLst>
              <a:gs pos="0">
                <a:schemeClr val="tx1"/>
              </a:gs>
              <a:gs pos="50000">
                <a:srgbClr val="DF9FFF">
                  <a:shade val="67500"/>
                  <a:satMod val="115000"/>
                </a:srgbClr>
              </a:gs>
              <a:gs pos="100000">
                <a:srgbClr val="DF9F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3571868" y="285734"/>
            <a:ext cx="1928826" cy="214296"/>
          </a:xfrm>
          <a:prstGeom prst="rect">
            <a:avLst/>
          </a:prstGeom>
          <a:gradFill flip="none" rotWithShape="1">
            <a:gsLst>
              <a:gs pos="0">
                <a:schemeClr val="tx1"/>
              </a:gs>
              <a:gs pos="50000">
                <a:srgbClr val="DF9FFF">
                  <a:shade val="67500"/>
                  <a:satMod val="115000"/>
                </a:srgbClr>
              </a:gs>
              <a:gs pos="100000">
                <a:srgbClr val="DF9F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3571868" y="571504"/>
            <a:ext cx="1928826" cy="214296"/>
          </a:xfrm>
          <a:prstGeom prst="rect">
            <a:avLst/>
          </a:prstGeom>
          <a:gradFill flip="none" rotWithShape="1">
            <a:gsLst>
              <a:gs pos="0">
                <a:schemeClr val="tx1"/>
              </a:gs>
              <a:gs pos="50000">
                <a:srgbClr val="DF9FFF">
                  <a:shade val="67500"/>
                  <a:satMod val="115000"/>
                </a:srgbClr>
              </a:gs>
              <a:gs pos="100000">
                <a:srgbClr val="DF9F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3571868" y="857238"/>
            <a:ext cx="1928826" cy="214296"/>
          </a:xfrm>
          <a:prstGeom prst="rect">
            <a:avLst/>
          </a:prstGeom>
          <a:gradFill flip="none" rotWithShape="1">
            <a:gsLst>
              <a:gs pos="0">
                <a:schemeClr val="tx1"/>
              </a:gs>
              <a:gs pos="50000">
                <a:srgbClr val="DF9FFF">
                  <a:shade val="67500"/>
                  <a:satMod val="115000"/>
                </a:srgbClr>
              </a:gs>
              <a:gs pos="100000">
                <a:srgbClr val="DF9F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3571868" y="1143008"/>
            <a:ext cx="1928826" cy="214296"/>
          </a:xfrm>
          <a:prstGeom prst="rect">
            <a:avLst/>
          </a:prstGeom>
          <a:gradFill flip="none" rotWithShape="1">
            <a:gsLst>
              <a:gs pos="0">
                <a:schemeClr val="tx1"/>
              </a:gs>
              <a:gs pos="50000">
                <a:srgbClr val="DF9FFF">
                  <a:shade val="67500"/>
                  <a:satMod val="115000"/>
                </a:srgbClr>
              </a:gs>
              <a:gs pos="100000">
                <a:srgbClr val="DF9F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a:off x="3571868" y="1428742"/>
            <a:ext cx="1928826" cy="214296"/>
          </a:xfrm>
          <a:prstGeom prst="rect">
            <a:avLst/>
          </a:prstGeom>
          <a:gradFill flip="none" rotWithShape="1">
            <a:gsLst>
              <a:gs pos="0">
                <a:schemeClr val="tx1"/>
              </a:gs>
              <a:gs pos="50000">
                <a:srgbClr val="DF9FFF">
                  <a:shade val="67500"/>
                  <a:satMod val="115000"/>
                </a:srgbClr>
              </a:gs>
              <a:gs pos="100000">
                <a:srgbClr val="DF9F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a:off x="3571868" y="1714512"/>
            <a:ext cx="1928826" cy="214296"/>
          </a:xfrm>
          <a:prstGeom prst="rect">
            <a:avLst/>
          </a:prstGeom>
          <a:gradFill flip="none" rotWithShape="1">
            <a:gsLst>
              <a:gs pos="0">
                <a:schemeClr val="tx1"/>
              </a:gs>
              <a:gs pos="50000">
                <a:srgbClr val="DF9FFF">
                  <a:shade val="67500"/>
                  <a:satMod val="115000"/>
                </a:srgbClr>
              </a:gs>
              <a:gs pos="100000">
                <a:srgbClr val="DF9F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Rectángulo"/>
          <p:cNvSpPr/>
          <p:nvPr/>
        </p:nvSpPr>
        <p:spPr>
          <a:xfrm>
            <a:off x="3571868" y="2000246"/>
            <a:ext cx="1928826" cy="214296"/>
          </a:xfrm>
          <a:prstGeom prst="rect">
            <a:avLst/>
          </a:prstGeom>
          <a:gradFill flip="none" rotWithShape="1">
            <a:gsLst>
              <a:gs pos="0">
                <a:schemeClr val="tx1"/>
              </a:gs>
              <a:gs pos="50000">
                <a:srgbClr val="DF9FFF">
                  <a:shade val="67500"/>
                  <a:satMod val="115000"/>
                </a:srgbClr>
              </a:gs>
              <a:gs pos="100000">
                <a:srgbClr val="DF9F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Rectángulo"/>
          <p:cNvSpPr/>
          <p:nvPr/>
        </p:nvSpPr>
        <p:spPr>
          <a:xfrm>
            <a:off x="3571868" y="2286016"/>
            <a:ext cx="1928826" cy="214296"/>
          </a:xfrm>
          <a:prstGeom prst="rect">
            <a:avLst/>
          </a:prstGeom>
          <a:gradFill flip="none" rotWithShape="1">
            <a:gsLst>
              <a:gs pos="0">
                <a:schemeClr val="tx1"/>
              </a:gs>
              <a:gs pos="50000">
                <a:srgbClr val="DF9FFF">
                  <a:shade val="67500"/>
                  <a:satMod val="115000"/>
                </a:srgbClr>
              </a:gs>
              <a:gs pos="100000">
                <a:srgbClr val="DF9F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Rectángulo"/>
          <p:cNvSpPr/>
          <p:nvPr/>
        </p:nvSpPr>
        <p:spPr>
          <a:xfrm>
            <a:off x="3571868" y="2571750"/>
            <a:ext cx="1928826" cy="214296"/>
          </a:xfrm>
          <a:prstGeom prst="rect">
            <a:avLst/>
          </a:prstGeom>
          <a:gradFill flip="none" rotWithShape="1">
            <a:gsLst>
              <a:gs pos="0">
                <a:schemeClr val="tx1"/>
              </a:gs>
              <a:gs pos="50000">
                <a:srgbClr val="DF9FFF">
                  <a:shade val="67500"/>
                  <a:satMod val="115000"/>
                </a:srgbClr>
              </a:gs>
              <a:gs pos="100000">
                <a:srgbClr val="DF9F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Rectángulo"/>
          <p:cNvSpPr/>
          <p:nvPr/>
        </p:nvSpPr>
        <p:spPr>
          <a:xfrm>
            <a:off x="3571868" y="2857520"/>
            <a:ext cx="1928826" cy="214296"/>
          </a:xfrm>
          <a:prstGeom prst="rect">
            <a:avLst/>
          </a:prstGeom>
          <a:gradFill flip="none" rotWithShape="1">
            <a:gsLst>
              <a:gs pos="0">
                <a:schemeClr val="tx1"/>
              </a:gs>
              <a:gs pos="50000">
                <a:srgbClr val="DF9FFF">
                  <a:shade val="67500"/>
                  <a:satMod val="115000"/>
                </a:srgbClr>
              </a:gs>
              <a:gs pos="100000">
                <a:srgbClr val="DF9F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Rectángulo"/>
          <p:cNvSpPr/>
          <p:nvPr/>
        </p:nvSpPr>
        <p:spPr>
          <a:xfrm>
            <a:off x="3571868" y="3143254"/>
            <a:ext cx="1928826" cy="214296"/>
          </a:xfrm>
          <a:prstGeom prst="rect">
            <a:avLst/>
          </a:prstGeom>
          <a:gradFill flip="none" rotWithShape="1">
            <a:gsLst>
              <a:gs pos="0">
                <a:schemeClr val="tx1"/>
              </a:gs>
              <a:gs pos="50000">
                <a:srgbClr val="DF9FFF">
                  <a:shade val="67500"/>
                  <a:satMod val="115000"/>
                </a:srgbClr>
              </a:gs>
              <a:gs pos="100000">
                <a:srgbClr val="DF9F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Rectángulo"/>
          <p:cNvSpPr/>
          <p:nvPr/>
        </p:nvSpPr>
        <p:spPr>
          <a:xfrm>
            <a:off x="3571868" y="3429024"/>
            <a:ext cx="1928826" cy="214296"/>
          </a:xfrm>
          <a:prstGeom prst="rect">
            <a:avLst/>
          </a:prstGeom>
          <a:gradFill flip="none" rotWithShape="1">
            <a:gsLst>
              <a:gs pos="0">
                <a:schemeClr val="tx1"/>
              </a:gs>
              <a:gs pos="50000">
                <a:srgbClr val="DF9FFF">
                  <a:shade val="67500"/>
                  <a:satMod val="115000"/>
                </a:srgbClr>
              </a:gs>
              <a:gs pos="100000">
                <a:srgbClr val="DF9F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0" name="29 Rectángulo"/>
          <p:cNvSpPr/>
          <p:nvPr/>
        </p:nvSpPr>
        <p:spPr>
          <a:xfrm>
            <a:off x="3571868" y="3714758"/>
            <a:ext cx="1928826" cy="214296"/>
          </a:xfrm>
          <a:prstGeom prst="rect">
            <a:avLst/>
          </a:prstGeom>
          <a:gradFill flip="none" rotWithShape="1">
            <a:gsLst>
              <a:gs pos="0">
                <a:schemeClr val="tx1"/>
              </a:gs>
              <a:gs pos="50000">
                <a:srgbClr val="DF9FFF">
                  <a:shade val="67500"/>
                  <a:satMod val="115000"/>
                </a:srgbClr>
              </a:gs>
              <a:gs pos="100000">
                <a:srgbClr val="DF9F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1" name="30 Rectángulo"/>
          <p:cNvSpPr/>
          <p:nvPr/>
        </p:nvSpPr>
        <p:spPr>
          <a:xfrm>
            <a:off x="3571868" y="4000528"/>
            <a:ext cx="1928826" cy="214296"/>
          </a:xfrm>
          <a:prstGeom prst="rect">
            <a:avLst/>
          </a:prstGeom>
          <a:gradFill flip="none" rotWithShape="1">
            <a:gsLst>
              <a:gs pos="0">
                <a:schemeClr val="tx1"/>
              </a:gs>
              <a:gs pos="50000">
                <a:srgbClr val="DF9FFF">
                  <a:shade val="67500"/>
                  <a:satMod val="115000"/>
                </a:srgbClr>
              </a:gs>
              <a:gs pos="100000">
                <a:srgbClr val="DF9F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2" name="31 Rectángulo"/>
          <p:cNvSpPr/>
          <p:nvPr/>
        </p:nvSpPr>
        <p:spPr>
          <a:xfrm>
            <a:off x="3571868" y="4286262"/>
            <a:ext cx="1928826" cy="214314"/>
          </a:xfrm>
          <a:prstGeom prst="rect">
            <a:avLst/>
          </a:prstGeom>
          <a:gradFill flip="none" rotWithShape="1">
            <a:gsLst>
              <a:gs pos="0">
                <a:schemeClr val="tx1"/>
              </a:gs>
              <a:gs pos="50000">
                <a:srgbClr val="DF9FFF">
                  <a:shade val="67500"/>
                  <a:satMod val="115000"/>
                </a:srgbClr>
              </a:gs>
              <a:gs pos="100000">
                <a:srgbClr val="DF9F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3" name="32 Rectángulo"/>
          <p:cNvSpPr/>
          <p:nvPr/>
        </p:nvSpPr>
        <p:spPr>
          <a:xfrm>
            <a:off x="3571868" y="4572014"/>
            <a:ext cx="1928826" cy="285734"/>
          </a:xfrm>
          <a:prstGeom prst="rect">
            <a:avLst/>
          </a:prstGeom>
          <a:gradFill flip="none" rotWithShape="1">
            <a:gsLst>
              <a:gs pos="0">
                <a:schemeClr val="tx1"/>
              </a:gs>
              <a:gs pos="50000">
                <a:srgbClr val="DF9FFF">
                  <a:shade val="67500"/>
                  <a:satMod val="115000"/>
                </a:srgbClr>
              </a:gs>
              <a:gs pos="100000">
                <a:srgbClr val="DF9F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4" name="33 Rectángulo"/>
          <p:cNvSpPr/>
          <p:nvPr/>
        </p:nvSpPr>
        <p:spPr>
          <a:xfrm>
            <a:off x="3571868" y="4929204"/>
            <a:ext cx="1928826" cy="214296"/>
          </a:xfrm>
          <a:prstGeom prst="rect">
            <a:avLst/>
          </a:prstGeom>
          <a:gradFill flip="none" rotWithShape="1">
            <a:gsLst>
              <a:gs pos="0">
                <a:schemeClr val="tx1"/>
              </a:gs>
              <a:gs pos="50000">
                <a:srgbClr val="DF9FFF">
                  <a:shade val="67500"/>
                  <a:satMod val="115000"/>
                </a:srgbClr>
              </a:gs>
              <a:gs pos="100000">
                <a:srgbClr val="DF9F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6" name="35 Imagen" descr="e2bbf4a3d22b689a72adc89aefd84b62.jpg"/>
          <p:cNvPicPr>
            <a:picLocks noChangeAspect="1"/>
          </p:cNvPicPr>
          <p:nvPr/>
        </p:nvPicPr>
        <p:blipFill>
          <a:blip r:embed="rId4"/>
          <a:stretch>
            <a:fillRect/>
          </a:stretch>
        </p:blipFill>
        <p:spPr>
          <a:xfrm>
            <a:off x="3571868" y="0"/>
            <a:ext cx="2000264"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18"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strips(downLeft)">
                                      <p:cBhvr>
                                        <p:cTn id="9" dur="3000"/>
                                        <p:tgtEl>
                                          <p:spTgt spid="3"/>
                                        </p:tgtEl>
                                      </p:cBhvr>
                                    </p:animEffect>
                                  </p:childTnLst>
                                </p:cTn>
                              </p:par>
                              <p:par>
                                <p:cTn id="10" presetID="18" presetClass="entr" presetSubtype="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Right)">
                                      <p:cBhvr>
                                        <p:cTn id="12" dur="3000"/>
                                        <p:tgtEl>
                                          <p:spTgt spid="4"/>
                                        </p:tgtEl>
                                      </p:cBhvr>
                                    </p:animEffect>
                                  </p:childTnLst>
                                </p:cTn>
                              </p:par>
                            </p:childTnLst>
                          </p:cTn>
                        </p:par>
                        <p:par>
                          <p:cTn id="13" fill="hold">
                            <p:stCondLst>
                              <p:cond delay="3000"/>
                            </p:stCondLst>
                            <p:childTnLst>
                              <p:par>
                                <p:cTn id="14" presetID="2" presetClass="entr" presetSubtype="4"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2000" fill="hold"/>
                                        <p:tgtEl>
                                          <p:spTgt spid="17"/>
                                        </p:tgtEl>
                                        <p:attrNameLst>
                                          <p:attrName>ppt_x</p:attrName>
                                        </p:attrNameLst>
                                      </p:cBhvr>
                                      <p:tavLst>
                                        <p:tav tm="0">
                                          <p:val>
                                            <p:strVal val="#ppt_x"/>
                                          </p:val>
                                        </p:tav>
                                        <p:tav tm="100000">
                                          <p:val>
                                            <p:strVal val="#ppt_x"/>
                                          </p:val>
                                        </p:tav>
                                      </p:tavLst>
                                    </p:anim>
                                    <p:anim calcmode="lin" valueType="num">
                                      <p:cBhvr additive="base">
                                        <p:cTn id="17" dur="2000" fill="hold"/>
                                        <p:tgtEl>
                                          <p:spTgt spid="17"/>
                                        </p:tgtEl>
                                        <p:attrNameLst>
                                          <p:attrName>ppt_y</p:attrName>
                                        </p:attrNameLst>
                                      </p:cBhvr>
                                      <p:tavLst>
                                        <p:tav tm="0">
                                          <p:val>
                                            <p:strVal val="1+#ppt_h/2"/>
                                          </p:val>
                                        </p:tav>
                                        <p:tav tm="100000">
                                          <p:val>
                                            <p:strVal val="#ppt_y"/>
                                          </p:val>
                                        </p:tav>
                                      </p:tavLst>
                                    </p:anim>
                                  </p:childTnLst>
                                </p:cTn>
                              </p:par>
                              <p:par>
                                <p:cTn id="18" presetID="2" presetClass="entr" presetSubtype="1"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additive="base">
                                        <p:cTn id="20" dur="2000" fill="hold"/>
                                        <p:tgtEl>
                                          <p:spTgt spid="18"/>
                                        </p:tgtEl>
                                        <p:attrNameLst>
                                          <p:attrName>ppt_x</p:attrName>
                                        </p:attrNameLst>
                                      </p:cBhvr>
                                      <p:tavLst>
                                        <p:tav tm="0">
                                          <p:val>
                                            <p:strVal val="#ppt_x"/>
                                          </p:val>
                                        </p:tav>
                                        <p:tav tm="100000">
                                          <p:val>
                                            <p:strVal val="#ppt_x"/>
                                          </p:val>
                                        </p:tav>
                                      </p:tavLst>
                                    </p:anim>
                                    <p:anim calcmode="lin" valueType="num">
                                      <p:cBhvr additive="base">
                                        <p:cTn id="21" dur="2000" fill="hold"/>
                                        <p:tgtEl>
                                          <p:spTgt spid="18"/>
                                        </p:tgtEl>
                                        <p:attrNameLst>
                                          <p:attrName>ppt_y</p:attrName>
                                        </p:attrNameLst>
                                      </p:cBhvr>
                                      <p:tavLst>
                                        <p:tav tm="0">
                                          <p:val>
                                            <p:strVal val="0-#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2000" fill="hold"/>
                                        <p:tgtEl>
                                          <p:spTgt spid="19"/>
                                        </p:tgtEl>
                                        <p:attrNameLst>
                                          <p:attrName>ppt_x</p:attrName>
                                        </p:attrNameLst>
                                      </p:cBhvr>
                                      <p:tavLst>
                                        <p:tav tm="0">
                                          <p:val>
                                            <p:strVal val="#ppt_x"/>
                                          </p:val>
                                        </p:tav>
                                        <p:tav tm="100000">
                                          <p:val>
                                            <p:strVal val="#ppt_x"/>
                                          </p:val>
                                        </p:tav>
                                      </p:tavLst>
                                    </p:anim>
                                    <p:anim calcmode="lin" valueType="num">
                                      <p:cBhvr additive="base">
                                        <p:cTn id="25" dur="2000" fill="hold"/>
                                        <p:tgtEl>
                                          <p:spTgt spid="19"/>
                                        </p:tgtEl>
                                        <p:attrNameLst>
                                          <p:attrName>ppt_y</p:attrName>
                                        </p:attrNameLst>
                                      </p:cBhvr>
                                      <p:tavLst>
                                        <p:tav tm="0">
                                          <p:val>
                                            <p:strVal val="1+#ppt_h/2"/>
                                          </p:val>
                                        </p:tav>
                                        <p:tav tm="100000">
                                          <p:val>
                                            <p:strVal val="#ppt_y"/>
                                          </p:val>
                                        </p:tav>
                                      </p:tavLst>
                                    </p:anim>
                                  </p:childTnLst>
                                </p:cTn>
                              </p:par>
                              <p:par>
                                <p:cTn id="26" presetID="2" presetClass="entr" presetSubtype="1"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2000" fill="hold"/>
                                        <p:tgtEl>
                                          <p:spTgt spid="20"/>
                                        </p:tgtEl>
                                        <p:attrNameLst>
                                          <p:attrName>ppt_x</p:attrName>
                                        </p:attrNameLst>
                                      </p:cBhvr>
                                      <p:tavLst>
                                        <p:tav tm="0">
                                          <p:val>
                                            <p:strVal val="#ppt_x"/>
                                          </p:val>
                                        </p:tav>
                                        <p:tav tm="100000">
                                          <p:val>
                                            <p:strVal val="#ppt_x"/>
                                          </p:val>
                                        </p:tav>
                                      </p:tavLst>
                                    </p:anim>
                                    <p:anim calcmode="lin" valueType="num">
                                      <p:cBhvr additive="base">
                                        <p:cTn id="29" dur="2000" fill="hold"/>
                                        <p:tgtEl>
                                          <p:spTgt spid="20"/>
                                        </p:tgtEl>
                                        <p:attrNameLst>
                                          <p:attrName>ppt_y</p:attrName>
                                        </p:attrNameLst>
                                      </p:cBhvr>
                                      <p:tavLst>
                                        <p:tav tm="0">
                                          <p:val>
                                            <p:strVal val="0-#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2000" fill="hold"/>
                                        <p:tgtEl>
                                          <p:spTgt spid="21"/>
                                        </p:tgtEl>
                                        <p:attrNameLst>
                                          <p:attrName>ppt_x</p:attrName>
                                        </p:attrNameLst>
                                      </p:cBhvr>
                                      <p:tavLst>
                                        <p:tav tm="0">
                                          <p:val>
                                            <p:strVal val="#ppt_x"/>
                                          </p:val>
                                        </p:tav>
                                        <p:tav tm="100000">
                                          <p:val>
                                            <p:strVal val="#ppt_x"/>
                                          </p:val>
                                        </p:tav>
                                      </p:tavLst>
                                    </p:anim>
                                    <p:anim calcmode="lin" valueType="num">
                                      <p:cBhvr additive="base">
                                        <p:cTn id="33" dur="20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1" fill="hold" grpId="0" nodeType="with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2000" fill="hold"/>
                                        <p:tgtEl>
                                          <p:spTgt spid="22"/>
                                        </p:tgtEl>
                                        <p:attrNameLst>
                                          <p:attrName>ppt_x</p:attrName>
                                        </p:attrNameLst>
                                      </p:cBhvr>
                                      <p:tavLst>
                                        <p:tav tm="0">
                                          <p:val>
                                            <p:strVal val="#ppt_x"/>
                                          </p:val>
                                        </p:tav>
                                        <p:tav tm="100000">
                                          <p:val>
                                            <p:strVal val="#ppt_x"/>
                                          </p:val>
                                        </p:tav>
                                      </p:tavLst>
                                    </p:anim>
                                    <p:anim calcmode="lin" valueType="num">
                                      <p:cBhvr additive="base">
                                        <p:cTn id="37" dur="2000" fill="hold"/>
                                        <p:tgtEl>
                                          <p:spTgt spid="22"/>
                                        </p:tgtEl>
                                        <p:attrNameLst>
                                          <p:attrName>ppt_y</p:attrName>
                                        </p:attrNameLst>
                                      </p:cBhvr>
                                      <p:tavLst>
                                        <p:tav tm="0">
                                          <p:val>
                                            <p:strVal val="0-#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2000" fill="hold"/>
                                        <p:tgtEl>
                                          <p:spTgt spid="23"/>
                                        </p:tgtEl>
                                        <p:attrNameLst>
                                          <p:attrName>ppt_x</p:attrName>
                                        </p:attrNameLst>
                                      </p:cBhvr>
                                      <p:tavLst>
                                        <p:tav tm="0">
                                          <p:val>
                                            <p:strVal val="#ppt_x"/>
                                          </p:val>
                                        </p:tav>
                                        <p:tav tm="100000">
                                          <p:val>
                                            <p:strVal val="#ppt_x"/>
                                          </p:val>
                                        </p:tav>
                                      </p:tavLst>
                                    </p:anim>
                                    <p:anim calcmode="lin" valueType="num">
                                      <p:cBhvr additive="base">
                                        <p:cTn id="41" dur="2000" fill="hold"/>
                                        <p:tgtEl>
                                          <p:spTgt spid="23"/>
                                        </p:tgtEl>
                                        <p:attrNameLst>
                                          <p:attrName>ppt_y</p:attrName>
                                        </p:attrNameLst>
                                      </p:cBhvr>
                                      <p:tavLst>
                                        <p:tav tm="0">
                                          <p:val>
                                            <p:strVal val="1+#ppt_h/2"/>
                                          </p:val>
                                        </p:tav>
                                        <p:tav tm="100000">
                                          <p:val>
                                            <p:strVal val="#ppt_y"/>
                                          </p:val>
                                        </p:tav>
                                      </p:tavLst>
                                    </p:anim>
                                  </p:childTnLst>
                                </p:cTn>
                              </p:par>
                              <p:par>
                                <p:cTn id="42" presetID="2" presetClass="entr" presetSubtype="1"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2000" fill="hold"/>
                                        <p:tgtEl>
                                          <p:spTgt spid="24"/>
                                        </p:tgtEl>
                                        <p:attrNameLst>
                                          <p:attrName>ppt_x</p:attrName>
                                        </p:attrNameLst>
                                      </p:cBhvr>
                                      <p:tavLst>
                                        <p:tav tm="0">
                                          <p:val>
                                            <p:strVal val="#ppt_x"/>
                                          </p:val>
                                        </p:tav>
                                        <p:tav tm="100000">
                                          <p:val>
                                            <p:strVal val="#ppt_x"/>
                                          </p:val>
                                        </p:tav>
                                      </p:tavLst>
                                    </p:anim>
                                    <p:anim calcmode="lin" valueType="num">
                                      <p:cBhvr additive="base">
                                        <p:cTn id="45" dur="2000" fill="hold"/>
                                        <p:tgtEl>
                                          <p:spTgt spid="24"/>
                                        </p:tgtEl>
                                        <p:attrNameLst>
                                          <p:attrName>ppt_y</p:attrName>
                                        </p:attrNameLst>
                                      </p:cBhvr>
                                      <p:tavLst>
                                        <p:tav tm="0">
                                          <p:val>
                                            <p:strVal val="0-#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2000" fill="hold"/>
                                        <p:tgtEl>
                                          <p:spTgt spid="25"/>
                                        </p:tgtEl>
                                        <p:attrNameLst>
                                          <p:attrName>ppt_x</p:attrName>
                                        </p:attrNameLst>
                                      </p:cBhvr>
                                      <p:tavLst>
                                        <p:tav tm="0">
                                          <p:val>
                                            <p:strVal val="#ppt_x"/>
                                          </p:val>
                                        </p:tav>
                                        <p:tav tm="100000">
                                          <p:val>
                                            <p:strVal val="#ppt_x"/>
                                          </p:val>
                                        </p:tav>
                                      </p:tavLst>
                                    </p:anim>
                                    <p:anim calcmode="lin" valueType="num">
                                      <p:cBhvr additive="base">
                                        <p:cTn id="49" dur="2000" fill="hold"/>
                                        <p:tgtEl>
                                          <p:spTgt spid="25"/>
                                        </p:tgtEl>
                                        <p:attrNameLst>
                                          <p:attrName>ppt_y</p:attrName>
                                        </p:attrNameLst>
                                      </p:cBhvr>
                                      <p:tavLst>
                                        <p:tav tm="0">
                                          <p:val>
                                            <p:strVal val="1+#ppt_h/2"/>
                                          </p:val>
                                        </p:tav>
                                        <p:tav tm="100000">
                                          <p:val>
                                            <p:strVal val="#ppt_y"/>
                                          </p:val>
                                        </p:tav>
                                      </p:tavLst>
                                    </p:anim>
                                  </p:childTnLst>
                                </p:cTn>
                              </p:par>
                              <p:par>
                                <p:cTn id="50" presetID="2" presetClass="entr" presetSubtype="1" fill="hold" grpId="0" nodeType="with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additive="base">
                                        <p:cTn id="52" dur="2000" fill="hold"/>
                                        <p:tgtEl>
                                          <p:spTgt spid="26"/>
                                        </p:tgtEl>
                                        <p:attrNameLst>
                                          <p:attrName>ppt_x</p:attrName>
                                        </p:attrNameLst>
                                      </p:cBhvr>
                                      <p:tavLst>
                                        <p:tav tm="0">
                                          <p:val>
                                            <p:strVal val="#ppt_x"/>
                                          </p:val>
                                        </p:tav>
                                        <p:tav tm="100000">
                                          <p:val>
                                            <p:strVal val="#ppt_x"/>
                                          </p:val>
                                        </p:tav>
                                      </p:tavLst>
                                    </p:anim>
                                    <p:anim calcmode="lin" valueType="num">
                                      <p:cBhvr additive="base">
                                        <p:cTn id="53" dur="2000" fill="hold"/>
                                        <p:tgtEl>
                                          <p:spTgt spid="26"/>
                                        </p:tgtEl>
                                        <p:attrNameLst>
                                          <p:attrName>ppt_y</p:attrName>
                                        </p:attrNameLst>
                                      </p:cBhvr>
                                      <p:tavLst>
                                        <p:tav tm="0">
                                          <p:val>
                                            <p:strVal val="0-#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7"/>
                                        </p:tgtEl>
                                        <p:attrNameLst>
                                          <p:attrName>style.visibility</p:attrName>
                                        </p:attrNameLst>
                                      </p:cBhvr>
                                      <p:to>
                                        <p:strVal val="visible"/>
                                      </p:to>
                                    </p:set>
                                    <p:anim calcmode="lin" valueType="num">
                                      <p:cBhvr additive="base">
                                        <p:cTn id="56" dur="2000" fill="hold"/>
                                        <p:tgtEl>
                                          <p:spTgt spid="27"/>
                                        </p:tgtEl>
                                        <p:attrNameLst>
                                          <p:attrName>ppt_x</p:attrName>
                                        </p:attrNameLst>
                                      </p:cBhvr>
                                      <p:tavLst>
                                        <p:tav tm="0">
                                          <p:val>
                                            <p:strVal val="#ppt_x"/>
                                          </p:val>
                                        </p:tav>
                                        <p:tav tm="100000">
                                          <p:val>
                                            <p:strVal val="#ppt_x"/>
                                          </p:val>
                                        </p:tav>
                                      </p:tavLst>
                                    </p:anim>
                                    <p:anim calcmode="lin" valueType="num">
                                      <p:cBhvr additive="base">
                                        <p:cTn id="57" dur="2000" fill="hold"/>
                                        <p:tgtEl>
                                          <p:spTgt spid="27"/>
                                        </p:tgtEl>
                                        <p:attrNameLst>
                                          <p:attrName>ppt_y</p:attrName>
                                        </p:attrNameLst>
                                      </p:cBhvr>
                                      <p:tavLst>
                                        <p:tav tm="0">
                                          <p:val>
                                            <p:strVal val="1+#ppt_h/2"/>
                                          </p:val>
                                        </p:tav>
                                        <p:tav tm="100000">
                                          <p:val>
                                            <p:strVal val="#ppt_y"/>
                                          </p:val>
                                        </p:tav>
                                      </p:tavLst>
                                    </p:anim>
                                  </p:childTnLst>
                                </p:cTn>
                              </p:par>
                              <p:par>
                                <p:cTn id="58" presetID="2" presetClass="entr" presetSubtype="1"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additive="base">
                                        <p:cTn id="60" dur="2000" fill="hold"/>
                                        <p:tgtEl>
                                          <p:spTgt spid="28"/>
                                        </p:tgtEl>
                                        <p:attrNameLst>
                                          <p:attrName>ppt_x</p:attrName>
                                        </p:attrNameLst>
                                      </p:cBhvr>
                                      <p:tavLst>
                                        <p:tav tm="0">
                                          <p:val>
                                            <p:strVal val="#ppt_x"/>
                                          </p:val>
                                        </p:tav>
                                        <p:tav tm="100000">
                                          <p:val>
                                            <p:strVal val="#ppt_x"/>
                                          </p:val>
                                        </p:tav>
                                      </p:tavLst>
                                    </p:anim>
                                    <p:anim calcmode="lin" valueType="num">
                                      <p:cBhvr additive="base">
                                        <p:cTn id="61" dur="2000" fill="hold"/>
                                        <p:tgtEl>
                                          <p:spTgt spid="28"/>
                                        </p:tgtEl>
                                        <p:attrNameLst>
                                          <p:attrName>ppt_y</p:attrName>
                                        </p:attrNameLst>
                                      </p:cBhvr>
                                      <p:tavLst>
                                        <p:tav tm="0">
                                          <p:val>
                                            <p:strVal val="0-#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2000" fill="hold"/>
                                        <p:tgtEl>
                                          <p:spTgt spid="29"/>
                                        </p:tgtEl>
                                        <p:attrNameLst>
                                          <p:attrName>ppt_x</p:attrName>
                                        </p:attrNameLst>
                                      </p:cBhvr>
                                      <p:tavLst>
                                        <p:tav tm="0">
                                          <p:val>
                                            <p:strVal val="#ppt_x"/>
                                          </p:val>
                                        </p:tav>
                                        <p:tav tm="100000">
                                          <p:val>
                                            <p:strVal val="#ppt_x"/>
                                          </p:val>
                                        </p:tav>
                                      </p:tavLst>
                                    </p:anim>
                                    <p:anim calcmode="lin" valueType="num">
                                      <p:cBhvr additive="base">
                                        <p:cTn id="65" dur="2000" fill="hold"/>
                                        <p:tgtEl>
                                          <p:spTgt spid="29"/>
                                        </p:tgtEl>
                                        <p:attrNameLst>
                                          <p:attrName>ppt_y</p:attrName>
                                        </p:attrNameLst>
                                      </p:cBhvr>
                                      <p:tavLst>
                                        <p:tav tm="0">
                                          <p:val>
                                            <p:strVal val="1+#ppt_h/2"/>
                                          </p:val>
                                        </p:tav>
                                        <p:tav tm="100000">
                                          <p:val>
                                            <p:strVal val="#ppt_y"/>
                                          </p:val>
                                        </p:tav>
                                      </p:tavLst>
                                    </p:anim>
                                  </p:childTnLst>
                                </p:cTn>
                              </p:par>
                              <p:par>
                                <p:cTn id="66" presetID="2" presetClass="entr" presetSubtype="1" fill="hold" grpId="0" nodeType="withEffect">
                                  <p:stCondLst>
                                    <p:cond delay="0"/>
                                  </p:stCondLst>
                                  <p:childTnLst>
                                    <p:set>
                                      <p:cBhvr>
                                        <p:cTn id="67" dur="1" fill="hold">
                                          <p:stCondLst>
                                            <p:cond delay="0"/>
                                          </p:stCondLst>
                                        </p:cTn>
                                        <p:tgtEl>
                                          <p:spTgt spid="30"/>
                                        </p:tgtEl>
                                        <p:attrNameLst>
                                          <p:attrName>style.visibility</p:attrName>
                                        </p:attrNameLst>
                                      </p:cBhvr>
                                      <p:to>
                                        <p:strVal val="visible"/>
                                      </p:to>
                                    </p:set>
                                    <p:anim calcmode="lin" valueType="num">
                                      <p:cBhvr additive="base">
                                        <p:cTn id="68" dur="2000" fill="hold"/>
                                        <p:tgtEl>
                                          <p:spTgt spid="30"/>
                                        </p:tgtEl>
                                        <p:attrNameLst>
                                          <p:attrName>ppt_x</p:attrName>
                                        </p:attrNameLst>
                                      </p:cBhvr>
                                      <p:tavLst>
                                        <p:tav tm="0">
                                          <p:val>
                                            <p:strVal val="#ppt_x"/>
                                          </p:val>
                                        </p:tav>
                                        <p:tav tm="100000">
                                          <p:val>
                                            <p:strVal val="#ppt_x"/>
                                          </p:val>
                                        </p:tav>
                                      </p:tavLst>
                                    </p:anim>
                                    <p:anim calcmode="lin" valueType="num">
                                      <p:cBhvr additive="base">
                                        <p:cTn id="69" dur="2000" fill="hold"/>
                                        <p:tgtEl>
                                          <p:spTgt spid="30"/>
                                        </p:tgtEl>
                                        <p:attrNameLst>
                                          <p:attrName>ppt_y</p:attrName>
                                        </p:attrNameLst>
                                      </p:cBhvr>
                                      <p:tavLst>
                                        <p:tav tm="0">
                                          <p:val>
                                            <p:strVal val="0-#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31"/>
                                        </p:tgtEl>
                                        <p:attrNameLst>
                                          <p:attrName>style.visibility</p:attrName>
                                        </p:attrNameLst>
                                      </p:cBhvr>
                                      <p:to>
                                        <p:strVal val="visible"/>
                                      </p:to>
                                    </p:set>
                                    <p:anim calcmode="lin" valueType="num">
                                      <p:cBhvr additive="base">
                                        <p:cTn id="72" dur="2000" fill="hold"/>
                                        <p:tgtEl>
                                          <p:spTgt spid="31"/>
                                        </p:tgtEl>
                                        <p:attrNameLst>
                                          <p:attrName>ppt_x</p:attrName>
                                        </p:attrNameLst>
                                      </p:cBhvr>
                                      <p:tavLst>
                                        <p:tav tm="0">
                                          <p:val>
                                            <p:strVal val="#ppt_x"/>
                                          </p:val>
                                        </p:tav>
                                        <p:tav tm="100000">
                                          <p:val>
                                            <p:strVal val="#ppt_x"/>
                                          </p:val>
                                        </p:tav>
                                      </p:tavLst>
                                    </p:anim>
                                    <p:anim calcmode="lin" valueType="num">
                                      <p:cBhvr additive="base">
                                        <p:cTn id="73" dur="2000" fill="hold"/>
                                        <p:tgtEl>
                                          <p:spTgt spid="31"/>
                                        </p:tgtEl>
                                        <p:attrNameLst>
                                          <p:attrName>ppt_y</p:attrName>
                                        </p:attrNameLst>
                                      </p:cBhvr>
                                      <p:tavLst>
                                        <p:tav tm="0">
                                          <p:val>
                                            <p:strVal val="1+#ppt_h/2"/>
                                          </p:val>
                                        </p:tav>
                                        <p:tav tm="100000">
                                          <p:val>
                                            <p:strVal val="#ppt_y"/>
                                          </p:val>
                                        </p:tav>
                                      </p:tavLst>
                                    </p:anim>
                                  </p:childTnLst>
                                </p:cTn>
                              </p:par>
                              <p:par>
                                <p:cTn id="74" presetID="2" presetClass="entr" presetSubtype="1" fill="hold" grpId="0" nodeType="withEffect">
                                  <p:stCondLst>
                                    <p:cond delay="0"/>
                                  </p:stCondLst>
                                  <p:childTnLst>
                                    <p:set>
                                      <p:cBhvr>
                                        <p:cTn id="75" dur="1" fill="hold">
                                          <p:stCondLst>
                                            <p:cond delay="0"/>
                                          </p:stCondLst>
                                        </p:cTn>
                                        <p:tgtEl>
                                          <p:spTgt spid="32"/>
                                        </p:tgtEl>
                                        <p:attrNameLst>
                                          <p:attrName>style.visibility</p:attrName>
                                        </p:attrNameLst>
                                      </p:cBhvr>
                                      <p:to>
                                        <p:strVal val="visible"/>
                                      </p:to>
                                    </p:set>
                                    <p:anim calcmode="lin" valueType="num">
                                      <p:cBhvr additive="base">
                                        <p:cTn id="76" dur="2000" fill="hold"/>
                                        <p:tgtEl>
                                          <p:spTgt spid="32"/>
                                        </p:tgtEl>
                                        <p:attrNameLst>
                                          <p:attrName>ppt_x</p:attrName>
                                        </p:attrNameLst>
                                      </p:cBhvr>
                                      <p:tavLst>
                                        <p:tav tm="0">
                                          <p:val>
                                            <p:strVal val="#ppt_x"/>
                                          </p:val>
                                        </p:tav>
                                        <p:tav tm="100000">
                                          <p:val>
                                            <p:strVal val="#ppt_x"/>
                                          </p:val>
                                        </p:tav>
                                      </p:tavLst>
                                    </p:anim>
                                    <p:anim calcmode="lin" valueType="num">
                                      <p:cBhvr additive="base">
                                        <p:cTn id="77" dur="2000" fill="hold"/>
                                        <p:tgtEl>
                                          <p:spTgt spid="32"/>
                                        </p:tgtEl>
                                        <p:attrNameLst>
                                          <p:attrName>ppt_y</p:attrName>
                                        </p:attrNameLst>
                                      </p:cBhvr>
                                      <p:tavLst>
                                        <p:tav tm="0">
                                          <p:val>
                                            <p:strVal val="0-#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33"/>
                                        </p:tgtEl>
                                        <p:attrNameLst>
                                          <p:attrName>style.visibility</p:attrName>
                                        </p:attrNameLst>
                                      </p:cBhvr>
                                      <p:to>
                                        <p:strVal val="visible"/>
                                      </p:to>
                                    </p:set>
                                    <p:anim calcmode="lin" valueType="num">
                                      <p:cBhvr additive="base">
                                        <p:cTn id="80" dur="2000" fill="hold"/>
                                        <p:tgtEl>
                                          <p:spTgt spid="33"/>
                                        </p:tgtEl>
                                        <p:attrNameLst>
                                          <p:attrName>ppt_x</p:attrName>
                                        </p:attrNameLst>
                                      </p:cBhvr>
                                      <p:tavLst>
                                        <p:tav tm="0">
                                          <p:val>
                                            <p:strVal val="#ppt_x"/>
                                          </p:val>
                                        </p:tav>
                                        <p:tav tm="100000">
                                          <p:val>
                                            <p:strVal val="#ppt_x"/>
                                          </p:val>
                                        </p:tav>
                                      </p:tavLst>
                                    </p:anim>
                                    <p:anim calcmode="lin" valueType="num">
                                      <p:cBhvr additive="base">
                                        <p:cTn id="81" dur="2000" fill="hold"/>
                                        <p:tgtEl>
                                          <p:spTgt spid="33"/>
                                        </p:tgtEl>
                                        <p:attrNameLst>
                                          <p:attrName>ppt_y</p:attrName>
                                        </p:attrNameLst>
                                      </p:cBhvr>
                                      <p:tavLst>
                                        <p:tav tm="0">
                                          <p:val>
                                            <p:strVal val="1+#ppt_h/2"/>
                                          </p:val>
                                        </p:tav>
                                        <p:tav tm="100000">
                                          <p:val>
                                            <p:strVal val="#ppt_y"/>
                                          </p:val>
                                        </p:tav>
                                      </p:tavLst>
                                    </p:anim>
                                  </p:childTnLst>
                                </p:cTn>
                              </p:par>
                              <p:par>
                                <p:cTn id="82" presetID="2" presetClass="entr" presetSubtype="1" fill="hold" grpId="0" nodeType="withEffect">
                                  <p:stCondLst>
                                    <p:cond delay="0"/>
                                  </p:stCondLst>
                                  <p:childTnLst>
                                    <p:set>
                                      <p:cBhvr>
                                        <p:cTn id="83" dur="1" fill="hold">
                                          <p:stCondLst>
                                            <p:cond delay="0"/>
                                          </p:stCondLst>
                                        </p:cTn>
                                        <p:tgtEl>
                                          <p:spTgt spid="34"/>
                                        </p:tgtEl>
                                        <p:attrNameLst>
                                          <p:attrName>style.visibility</p:attrName>
                                        </p:attrNameLst>
                                      </p:cBhvr>
                                      <p:to>
                                        <p:strVal val="visible"/>
                                      </p:to>
                                    </p:set>
                                    <p:anim calcmode="lin" valueType="num">
                                      <p:cBhvr additive="base">
                                        <p:cTn id="84" dur="2000" fill="hold"/>
                                        <p:tgtEl>
                                          <p:spTgt spid="34"/>
                                        </p:tgtEl>
                                        <p:attrNameLst>
                                          <p:attrName>ppt_x</p:attrName>
                                        </p:attrNameLst>
                                      </p:cBhvr>
                                      <p:tavLst>
                                        <p:tav tm="0">
                                          <p:val>
                                            <p:strVal val="#ppt_x"/>
                                          </p:val>
                                        </p:tav>
                                        <p:tav tm="100000">
                                          <p:val>
                                            <p:strVal val="#ppt_x"/>
                                          </p:val>
                                        </p:tav>
                                      </p:tavLst>
                                    </p:anim>
                                    <p:anim calcmode="lin" valueType="num">
                                      <p:cBhvr additive="base">
                                        <p:cTn id="85" dur="2000" fill="hold"/>
                                        <p:tgtEl>
                                          <p:spTgt spid="34"/>
                                        </p:tgtEl>
                                        <p:attrNameLst>
                                          <p:attrName>ppt_y</p:attrName>
                                        </p:attrNameLst>
                                      </p:cBhvr>
                                      <p:tavLst>
                                        <p:tav tm="0">
                                          <p:val>
                                            <p:strVal val="0-#ppt_h/2"/>
                                          </p:val>
                                        </p:tav>
                                        <p:tav tm="100000">
                                          <p:val>
                                            <p:strVal val="#ppt_y"/>
                                          </p:val>
                                        </p:tav>
                                      </p:tavLst>
                                    </p:anim>
                                  </p:childTnLst>
                                </p:cTn>
                              </p:par>
                              <p:par>
                                <p:cTn id="86" presetID="3" presetClass="entr" presetSubtype="5" fill="hold" grpId="1"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linds(vertical)">
                                      <p:cBhvr>
                                        <p:cTn id="88" dur="3000"/>
                                        <p:tgtEl>
                                          <p:spTgt spid="17"/>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blinds(vertical)">
                                      <p:cBhvr>
                                        <p:cTn id="91" dur="3000"/>
                                        <p:tgtEl>
                                          <p:spTgt spid="18"/>
                                        </p:tgtEl>
                                      </p:cBhvr>
                                    </p:animEffect>
                                  </p:childTnLst>
                                </p:cTn>
                              </p:par>
                              <p:par>
                                <p:cTn id="92" presetID="3" presetClass="entr" presetSubtype="5" fill="hold" grpId="1" nodeType="withEffect">
                                  <p:stCondLst>
                                    <p:cond delay="0"/>
                                  </p:stCondLst>
                                  <p:childTnLst>
                                    <p:set>
                                      <p:cBhvr>
                                        <p:cTn id="93" dur="1" fill="hold">
                                          <p:stCondLst>
                                            <p:cond delay="0"/>
                                          </p:stCondLst>
                                        </p:cTn>
                                        <p:tgtEl>
                                          <p:spTgt spid="19"/>
                                        </p:tgtEl>
                                        <p:attrNameLst>
                                          <p:attrName>style.visibility</p:attrName>
                                        </p:attrNameLst>
                                      </p:cBhvr>
                                      <p:to>
                                        <p:strVal val="visible"/>
                                      </p:to>
                                    </p:set>
                                    <p:animEffect transition="in" filter="blinds(vertical)">
                                      <p:cBhvr>
                                        <p:cTn id="94" dur="3000"/>
                                        <p:tgtEl>
                                          <p:spTgt spid="19"/>
                                        </p:tgtEl>
                                      </p:cBhvr>
                                    </p:animEffect>
                                  </p:childTnLst>
                                </p:cTn>
                              </p:par>
                              <p:par>
                                <p:cTn id="95" presetID="3" presetClass="entr" presetSubtype="5" fill="hold" grpId="1" nodeType="with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blinds(vertical)">
                                      <p:cBhvr>
                                        <p:cTn id="97" dur="3000"/>
                                        <p:tgtEl>
                                          <p:spTgt spid="20"/>
                                        </p:tgtEl>
                                      </p:cBhvr>
                                    </p:animEffect>
                                  </p:childTnLst>
                                </p:cTn>
                              </p:par>
                              <p:par>
                                <p:cTn id="98" presetID="3" presetClass="entr" presetSubtype="5" fill="hold" grpId="1" nodeType="with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blinds(vertical)">
                                      <p:cBhvr>
                                        <p:cTn id="100" dur="3000"/>
                                        <p:tgtEl>
                                          <p:spTgt spid="21"/>
                                        </p:tgtEl>
                                      </p:cBhvr>
                                    </p:animEffect>
                                  </p:childTnLst>
                                </p:cTn>
                              </p:par>
                              <p:par>
                                <p:cTn id="101" presetID="3" presetClass="entr" presetSubtype="5" fill="hold" grpId="1" nodeType="with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blinds(vertical)">
                                      <p:cBhvr>
                                        <p:cTn id="103" dur="3000"/>
                                        <p:tgtEl>
                                          <p:spTgt spid="22"/>
                                        </p:tgtEl>
                                      </p:cBhvr>
                                    </p:animEffect>
                                  </p:childTnLst>
                                </p:cTn>
                              </p:par>
                              <p:par>
                                <p:cTn id="104" presetID="3" presetClass="entr" presetSubtype="5" fill="hold" grpId="1" nodeType="withEffect">
                                  <p:stCondLst>
                                    <p:cond delay="0"/>
                                  </p:stCondLst>
                                  <p:childTnLst>
                                    <p:set>
                                      <p:cBhvr>
                                        <p:cTn id="105" dur="1" fill="hold">
                                          <p:stCondLst>
                                            <p:cond delay="0"/>
                                          </p:stCondLst>
                                        </p:cTn>
                                        <p:tgtEl>
                                          <p:spTgt spid="23"/>
                                        </p:tgtEl>
                                        <p:attrNameLst>
                                          <p:attrName>style.visibility</p:attrName>
                                        </p:attrNameLst>
                                      </p:cBhvr>
                                      <p:to>
                                        <p:strVal val="visible"/>
                                      </p:to>
                                    </p:set>
                                    <p:animEffect transition="in" filter="blinds(vertical)">
                                      <p:cBhvr>
                                        <p:cTn id="106" dur="3000"/>
                                        <p:tgtEl>
                                          <p:spTgt spid="23"/>
                                        </p:tgtEl>
                                      </p:cBhvr>
                                    </p:animEffect>
                                  </p:childTnLst>
                                </p:cTn>
                              </p:par>
                              <p:par>
                                <p:cTn id="107" presetID="3" presetClass="entr" presetSubtype="5" fill="hold" grpId="1" nodeType="withEffect">
                                  <p:stCondLst>
                                    <p:cond delay="0"/>
                                  </p:stCondLst>
                                  <p:childTnLst>
                                    <p:set>
                                      <p:cBhvr>
                                        <p:cTn id="108" dur="1" fill="hold">
                                          <p:stCondLst>
                                            <p:cond delay="0"/>
                                          </p:stCondLst>
                                        </p:cTn>
                                        <p:tgtEl>
                                          <p:spTgt spid="24"/>
                                        </p:tgtEl>
                                        <p:attrNameLst>
                                          <p:attrName>style.visibility</p:attrName>
                                        </p:attrNameLst>
                                      </p:cBhvr>
                                      <p:to>
                                        <p:strVal val="visible"/>
                                      </p:to>
                                    </p:set>
                                    <p:animEffect transition="in" filter="blinds(vertical)">
                                      <p:cBhvr>
                                        <p:cTn id="109" dur="3000"/>
                                        <p:tgtEl>
                                          <p:spTgt spid="24"/>
                                        </p:tgtEl>
                                      </p:cBhvr>
                                    </p:animEffect>
                                  </p:childTnLst>
                                </p:cTn>
                              </p:par>
                              <p:par>
                                <p:cTn id="110" presetID="3" presetClass="entr" presetSubtype="5" fill="hold" grpId="1" nodeType="withEffect">
                                  <p:stCondLst>
                                    <p:cond delay="0"/>
                                  </p:stCondLst>
                                  <p:childTnLst>
                                    <p:set>
                                      <p:cBhvr>
                                        <p:cTn id="111" dur="1" fill="hold">
                                          <p:stCondLst>
                                            <p:cond delay="0"/>
                                          </p:stCondLst>
                                        </p:cTn>
                                        <p:tgtEl>
                                          <p:spTgt spid="25"/>
                                        </p:tgtEl>
                                        <p:attrNameLst>
                                          <p:attrName>style.visibility</p:attrName>
                                        </p:attrNameLst>
                                      </p:cBhvr>
                                      <p:to>
                                        <p:strVal val="visible"/>
                                      </p:to>
                                    </p:set>
                                    <p:animEffect transition="in" filter="blinds(vertical)">
                                      <p:cBhvr>
                                        <p:cTn id="112" dur="3000"/>
                                        <p:tgtEl>
                                          <p:spTgt spid="25"/>
                                        </p:tgtEl>
                                      </p:cBhvr>
                                    </p:animEffect>
                                  </p:childTnLst>
                                </p:cTn>
                              </p:par>
                              <p:par>
                                <p:cTn id="113" presetID="3" presetClass="entr" presetSubtype="5" fill="hold" grpId="1" nodeType="with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blinds(vertical)">
                                      <p:cBhvr>
                                        <p:cTn id="115" dur="3000"/>
                                        <p:tgtEl>
                                          <p:spTgt spid="26"/>
                                        </p:tgtEl>
                                      </p:cBhvr>
                                    </p:animEffect>
                                  </p:childTnLst>
                                </p:cTn>
                              </p:par>
                              <p:par>
                                <p:cTn id="116" presetID="3" presetClass="entr" presetSubtype="5" fill="hold" grpId="1" nodeType="withEffect">
                                  <p:stCondLst>
                                    <p:cond delay="0"/>
                                  </p:stCondLst>
                                  <p:childTnLst>
                                    <p:set>
                                      <p:cBhvr>
                                        <p:cTn id="117" dur="1" fill="hold">
                                          <p:stCondLst>
                                            <p:cond delay="0"/>
                                          </p:stCondLst>
                                        </p:cTn>
                                        <p:tgtEl>
                                          <p:spTgt spid="27"/>
                                        </p:tgtEl>
                                        <p:attrNameLst>
                                          <p:attrName>style.visibility</p:attrName>
                                        </p:attrNameLst>
                                      </p:cBhvr>
                                      <p:to>
                                        <p:strVal val="visible"/>
                                      </p:to>
                                    </p:set>
                                    <p:animEffect transition="in" filter="blinds(vertical)">
                                      <p:cBhvr>
                                        <p:cTn id="118" dur="3000"/>
                                        <p:tgtEl>
                                          <p:spTgt spid="27"/>
                                        </p:tgtEl>
                                      </p:cBhvr>
                                    </p:animEffect>
                                  </p:childTnLst>
                                </p:cTn>
                              </p:par>
                              <p:par>
                                <p:cTn id="119" presetID="3" presetClass="entr" presetSubtype="5" fill="hold" grpId="1" nodeType="with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blinds(vertical)">
                                      <p:cBhvr>
                                        <p:cTn id="121" dur="3000"/>
                                        <p:tgtEl>
                                          <p:spTgt spid="28"/>
                                        </p:tgtEl>
                                      </p:cBhvr>
                                    </p:animEffect>
                                  </p:childTnLst>
                                </p:cTn>
                              </p:par>
                              <p:par>
                                <p:cTn id="122" presetID="3" presetClass="entr" presetSubtype="5" fill="hold" grpId="1" nodeType="withEffect">
                                  <p:stCondLst>
                                    <p:cond delay="0"/>
                                  </p:stCondLst>
                                  <p:childTnLst>
                                    <p:set>
                                      <p:cBhvr>
                                        <p:cTn id="123" dur="1" fill="hold">
                                          <p:stCondLst>
                                            <p:cond delay="0"/>
                                          </p:stCondLst>
                                        </p:cTn>
                                        <p:tgtEl>
                                          <p:spTgt spid="29"/>
                                        </p:tgtEl>
                                        <p:attrNameLst>
                                          <p:attrName>style.visibility</p:attrName>
                                        </p:attrNameLst>
                                      </p:cBhvr>
                                      <p:to>
                                        <p:strVal val="visible"/>
                                      </p:to>
                                    </p:set>
                                    <p:animEffect transition="in" filter="blinds(vertical)">
                                      <p:cBhvr>
                                        <p:cTn id="124" dur="3000"/>
                                        <p:tgtEl>
                                          <p:spTgt spid="29"/>
                                        </p:tgtEl>
                                      </p:cBhvr>
                                    </p:animEffect>
                                  </p:childTnLst>
                                </p:cTn>
                              </p:par>
                              <p:par>
                                <p:cTn id="125" presetID="3" presetClass="entr" presetSubtype="5" fill="hold" grpId="1"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blinds(vertical)">
                                      <p:cBhvr>
                                        <p:cTn id="127" dur="3000"/>
                                        <p:tgtEl>
                                          <p:spTgt spid="30"/>
                                        </p:tgtEl>
                                      </p:cBhvr>
                                    </p:animEffect>
                                  </p:childTnLst>
                                </p:cTn>
                              </p:par>
                              <p:par>
                                <p:cTn id="128" presetID="3" presetClass="entr" presetSubtype="5" fill="hold" grpId="1" nodeType="withEffect">
                                  <p:stCondLst>
                                    <p:cond delay="0"/>
                                  </p:stCondLst>
                                  <p:childTnLst>
                                    <p:set>
                                      <p:cBhvr>
                                        <p:cTn id="129" dur="1" fill="hold">
                                          <p:stCondLst>
                                            <p:cond delay="0"/>
                                          </p:stCondLst>
                                        </p:cTn>
                                        <p:tgtEl>
                                          <p:spTgt spid="31"/>
                                        </p:tgtEl>
                                        <p:attrNameLst>
                                          <p:attrName>style.visibility</p:attrName>
                                        </p:attrNameLst>
                                      </p:cBhvr>
                                      <p:to>
                                        <p:strVal val="visible"/>
                                      </p:to>
                                    </p:set>
                                    <p:animEffect transition="in" filter="blinds(vertical)">
                                      <p:cBhvr>
                                        <p:cTn id="130" dur="3000"/>
                                        <p:tgtEl>
                                          <p:spTgt spid="31"/>
                                        </p:tgtEl>
                                      </p:cBhvr>
                                    </p:animEffect>
                                  </p:childTnLst>
                                </p:cTn>
                              </p:par>
                              <p:par>
                                <p:cTn id="131" presetID="3" presetClass="entr" presetSubtype="5" fill="hold" grpId="1" nodeType="withEffect">
                                  <p:stCondLst>
                                    <p:cond delay="0"/>
                                  </p:stCondLst>
                                  <p:childTnLst>
                                    <p:set>
                                      <p:cBhvr>
                                        <p:cTn id="132" dur="1" fill="hold">
                                          <p:stCondLst>
                                            <p:cond delay="0"/>
                                          </p:stCondLst>
                                        </p:cTn>
                                        <p:tgtEl>
                                          <p:spTgt spid="32"/>
                                        </p:tgtEl>
                                        <p:attrNameLst>
                                          <p:attrName>style.visibility</p:attrName>
                                        </p:attrNameLst>
                                      </p:cBhvr>
                                      <p:to>
                                        <p:strVal val="visible"/>
                                      </p:to>
                                    </p:set>
                                    <p:animEffect transition="in" filter="blinds(vertical)">
                                      <p:cBhvr>
                                        <p:cTn id="133" dur="3000"/>
                                        <p:tgtEl>
                                          <p:spTgt spid="32"/>
                                        </p:tgtEl>
                                      </p:cBhvr>
                                    </p:animEffect>
                                  </p:childTnLst>
                                </p:cTn>
                              </p:par>
                              <p:par>
                                <p:cTn id="134" presetID="3" presetClass="entr" presetSubtype="5" fill="hold" grpId="1" nodeType="withEffect">
                                  <p:stCondLst>
                                    <p:cond delay="0"/>
                                  </p:stCondLst>
                                  <p:childTnLst>
                                    <p:set>
                                      <p:cBhvr>
                                        <p:cTn id="135" dur="1" fill="hold">
                                          <p:stCondLst>
                                            <p:cond delay="0"/>
                                          </p:stCondLst>
                                        </p:cTn>
                                        <p:tgtEl>
                                          <p:spTgt spid="33"/>
                                        </p:tgtEl>
                                        <p:attrNameLst>
                                          <p:attrName>style.visibility</p:attrName>
                                        </p:attrNameLst>
                                      </p:cBhvr>
                                      <p:to>
                                        <p:strVal val="visible"/>
                                      </p:to>
                                    </p:set>
                                    <p:animEffect transition="in" filter="blinds(vertical)">
                                      <p:cBhvr>
                                        <p:cTn id="136" dur="3000"/>
                                        <p:tgtEl>
                                          <p:spTgt spid="33"/>
                                        </p:tgtEl>
                                      </p:cBhvr>
                                    </p:animEffect>
                                  </p:childTnLst>
                                </p:cTn>
                              </p:par>
                              <p:par>
                                <p:cTn id="137" presetID="3" presetClass="entr" presetSubtype="5" fill="hold" grpId="1" nodeType="withEffect">
                                  <p:stCondLst>
                                    <p:cond delay="0"/>
                                  </p:stCondLst>
                                  <p:childTnLst>
                                    <p:set>
                                      <p:cBhvr>
                                        <p:cTn id="138" dur="1" fill="hold">
                                          <p:stCondLst>
                                            <p:cond delay="0"/>
                                          </p:stCondLst>
                                        </p:cTn>
                                        <p:tgtEl>
                                          <p:spTgt spid="34"/>
                                        </p:tgtEl>
                                        <p:attrNameLst>
                                          <p:attrName>style.visibility</p:attrName>
                                        </p:attrNameLst>
                                      </p:cBhvr>
                                      <p:to>
                                        <p:strVal val="visible"/>
                                      </p:to>
                                    </p:set>
                                    <p:animEffect transition="in" filter="blinds(vertical)">
                                      <p:cBhvr>
                                        <p:cTn id="139" dur="3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DF9F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Abstract-Flower-PNG-Images-HD.png"/>
          <p:cNvPicPr>
            <a:picLocks noChangeAspect="1"/>
          </p:cNvPicPr>
          <p:nvPr/>
        </p:nvPicPr>
        <p:blipFill>
          <a:blip r:embed="rId2"/>
          <a:srcRect b="1818"/>
          <a:stretch>
            <a:fillRect/>
          </a:stretch>
        </p:blipFill>
        <p:spPr>
          <a:xfrm>
            <a:off x="0" y="0"/>
            <a:ext cx="4071934" cy="3643320"/>
          </a:xfrm>
          <a:prstGeom prst="rect">
            <a:avLst/>
          </a:prstGeom>
        </p:spPr>
      </p:pic>
      <p:pic>
        <p:nvPicPr>
          <p:cNvPr id="4" name="3 Imagen" descr="Abstract-Flower-PNG-Images-HD.png"/>
          <p:cNvPicPr>
            <a:picLocks noChangeAspect="1"/>
          </p:cNvPicPr>
          <p:nvPr/>
        </p:nvPicPr>
        <p:blipFill>
          <a:blip r:embed="rId2"/>
          <a:srcRect r="3000" b="3076"/>
          <a:stretch>
            <a:fillRect/>
          </a:stretch>
        </p:blipFill>
        <p:spPr>
          <a:xfrm flipH="1" flipV="1">
            <a:off x="5500694" y="1357304"/>
            <a:ext cx="3643306" cy="3786196"/>
          </a:xfrm>
          <a:prstGeom prst="rect">
            <a:avLst/>
          </a:prstGeom>
        </p:spPr>
      </p:pic>
      <p:sp>
        <p:nvSpPr>
          <p:cNvPr id="5" name="4 CuadroTexto"/>
          <p:cNvSpPr txBox="1"/>
          <p:nvPr/>
        </p:nvSpPr>
        <p:spPr>
          <a:xfrm>
            <a:off x="2786051" y="1785932"/>
            <a:ext cx="3929090" cy="1754326"/>
          </a:xfrm>
          <a:prstGeom prst="rect">
            <a:avLst/>
          </a:prstGeom>
          <a:noFill/>
        </p:spPr>
        <p:txBody>
          <a:bodyPr wrap="square" rtlCol="0">
            <a:spAutoFit/>
          </a:bodyPr>
          <a:lstStyle/>
          <a:p>
            <a:r>
              <a:rPr lang="es-PE" dirty="0" smtClean="0"/>
              <a:t>Imagina a una joven artista con su maletín de maquillaje desplegado frente a un espejo lleno de posibilidades. </a:t>
            </a:r>
          </a:p>
          <a:p>
            <a:r>
              <a:rPr lang="es-PE" dirty="0" smtClean="0"/>
              <a:t>Sus manos hábiles se deslizan sobre el rostro, creando una narrativa visual que va más allá de las palabras. </a:t>
            </a:r>
          </a:p>
          <a:p>
            <a:endParaRPr lang="es-PE" dirty="0"/>
          </a:p>
        </p:txBody>
      </p:sp>
      <p:pic>
        <p:nvPicPr>
          <p:cNvPr id="6" name="5 Imagen" descr="89767_4fd6d.gif"/>
          <p:cNvPicPr>
            <a:picLocks noChangeAspect="1"/>
          </p:cNvPicPr>
          <p:nvPr/>
        </p:nvPicPr>
        <p:blipFill>
          <a:blip r:embed="rId3"/>
          <a:stretch>
            <a:fillRect/>
          </a:stretch>
        </p:blipFill>
        <p:spPr>
          <a:xfrm>
            <a:off x="714348" y="500048"/>
            <a:ext cx="1718130" cy="1357322"/>
          </a:xfrm>
          <a:prstGeom prst="rect">
            <a:avLst/>
          </a:prstGeom>
        </p:spPr>
      </p:pic>
      <p:pic>
        <p:nvPicPr>
          <p:cNvPr id="7" name="6 Imagen" descr="gifs-de-amor-para-facebook-pajaritos.gif"/>
          <p:cNvPicPr>
            <a:picLocks noChangeAspect="1"/>
          </p:cNvPicPr>
          <p:nvPr/>
        </p:nvPicPr>
        <p:blipFill>
          <a:blip r:embed="rId4">
            <a:lum bright="-10000" contrast="30000"/>
          </a:blip>
          <a:stretch>
            <a:fillRect/>
          </a:stretch>
        </p:blipFill>
        <p:spPr>
          <a:xfrm>
            <a:off x="7143768" y="2786064"/>
            <a:ext cx="1168986" cy="1357322"/>
          </a:xfrm>
          <a:prstGeom prst="rect">
            <a:avLst/>
          </a:prstGeom>
        </p:spPr>
      </p:pic>
    </p:spTree>
  </p:cSld>
  <p:clrMapOvr>
    <a:masterClrMapping/>
  </p:clrMapOvr>
  <p:transition advClick="0" advTm="19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f9ca8c047ec336523700456690f09db.jpg"/>
          <p:cNvPicPr>
            <a:picLocks noGrp="1" noChangeAspect="1"/>
          </p:cNvPicPr>
          <p:nvPr isPhoto="1"/>
        </p:nvPicPr>
        <p:blipFill>
          <a:blip r:embed="rId2">
            <a:lum/>
          </a:blip>
          <a:stretch>
            <a:fillRect/>
          </a:stretch>
        </p:blipFill>
        <p:spPr>
          <a:xfrm>
            <a:off x="5500694" y="0"/>
            <a:ext cx="3429024" cy="5143500"/>
          </a:xfrm>
          <a:prstGeom prst="rect">
            <a:avLst/>
          </a:prstGeom>
          <a:noFill/>
          <a:ln>
            <a:noFill/>
          </a:ln>
        </p:spPr>
      </p:pic>
      <p:pic>
        <p:nvPicPr>
          <p:cNvPr id="4" name="3 Imagen" descr="4acf4a1a7887aaa532e0905a6310e177.jpg"/>
          <p:cNvPicPr>
            <a:picLocks noGrp="1" noChangeAspect="1"/>
          </p:cNvPicPr>
          <p:nvPr isPhoto="1"/>
        </p:nvPicPr>
        <p:blipFill>
          <a:blip r:embed="rId3">
            <a:lum/>
          </a:blip>
          <a:stretch>
            <a:fillRect/>
          </a:stretch>
        </p:blipFill>
        <p:spPr>
          <a:xfrm>
            <a:off x="214282" y="0"/>
            <a:ext cx="3500462" cy="5143500"/>
          </a:xfrm>
          <a:prstGeom prst="rect">
            <a:avLst/>
          </a:prstGeom>
          <a:noFill/>
          <a:ln>
            <a:noFill/>
          </a:ln>
        </p:spPr>
      </p:pic>
      <p:sp>
        <p:nvSpPr>
          <p:cNvPr id="5" name="4 Anillo"/>
          <p:cNvSpPr/>
          <p:nvPr/>
        </p:nvSpPr>
        <p:spPr>
          <a:xfrm>
            <a:off x="4143372" y="0"/>
            <a:ext cx="857256" cy="857256"/>
          </a:xfrm>
          <a:prstGeom prst="donut">
            <a:avLst/>
          </a:prstGeom>
          <a:blipFill>
            <a:blip r:embed="rId4">
              <a:lum contrast="40000"/>
            </a:blip>
            <a:stretch>
              <a:fillRect/>
            </a:stretch>
          </a:blipFill>
          <a:ln w="12700">
            <a:solidFill>
              <a:schemeClr val="tx1"/>
            </a:solidFill>
            <a:prstDash val="sysDash"/>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4143372" y="428610"/>
            <a:ext cx="857256" cy="857256"/>
          </a:xfrm>
          <a:prstGeom prst="donut">
            <a:avLst/>
          </a:prstGeom>
          <a:blipFill>
            <a:blip r:embed="rId4">
              <a:lum contrast="40000"/>
            </a:blip>
            <a:stretch>
              <a:fillRect/>
            </a:stretch>
          </a:blipFill>
          <a:ln w="12700">
            <a:solidFill>
              <a:schemeClr val="tx1"/>
            </a:solidFill>
            <a:prstDash val="sysDash"/>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a:off x="4143372" y="1000132"/>
            <a:ext cx="857256" cy="857256"/>
          </a:xfrm>
          <a:prstGeom prst="donut">
            <a:avLst/>
          </a:prstGeom>
          <a:blipFill>
            <a:blip r:embed="rId4">
              <a:lum contrast="40000"/>
            </a:blip>
            <a:stretch>
              <a:fillRect/>
            </a:stretch>
          </a:blipFill>
          <a:ln w="12700">
            <a:solidFill>
              <a:schemeClr val="tx1"/>
            </a:solidFill>
            <a:prstDash val="sysDash"/>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4143372" y="1428742"/>
            <a:ext cx="857256" cy="857256"/>
          </a:xfrm>
          <a:prstGeom prst="donut">
            <a:avLst/>
          </a:prstGeom>
          <a:blipFill>
            <a:blip r:embed="rId4">
              <a:lum contrast="40000"/>
            </a:blip>
            <a:stretch>
              <a:fillRect/>
            </a:stretch>
          </a:blipFill>
          <a:ln w="12700">
            <a:solidFill>
              <a:schemeClr val="tx1"/>
            </a:solidFill>
            <a:prstDash val="sysDash"/>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4143372" y="2000264"/>
            <a:ext cx="857256" cy="857256"/>
          </a:xfrm>
          <a:prstGeom prst="donut">
            <a:avLst/>
          </a:prstGeom>
          <a:blipFill>
            <a:blip r:embed="rId4">
              <a:lum contrast="40000"/>
            </a:blip>
            <a:stretch>
              <a:fillRect/>
            </a:stretch>
          </a:blipFill>
          <a:ln w="12700">
            <a:solidFill>
              <a:schemeClr val="tx1"/>
            </a:solidFill>
            <a:prstDash val="sysDash"/>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4143372" y="2428874"/>
            <a:ext cx="857256" cy="857256"/>
          </a:xfrm>
          <a:prstGeom prst="donut">
            <a:avLst/>
          </a:prstGeom>
          <a:blipFill>
            <a:blip r:embed="rId4">
              <a:lum contrast="40000"/>
            </a:blip>
            <a:stretch>
              <a:fillRect/>
            </a:stretch>
          </a:blipFill>
          <a:ln w="12700">
            <a:solidFill>
              <a:schemeClr val="tx1"/>
            </a:solidFill>
            <a:prstDash val="sysDash"/>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a:off x="4143372" y="3000396"/>
            <a:ext cx="857256" cy="857256"/>
          </a:xfrm>
          <a:prstGeom prst="donut">
            <a:avLst/>
          </a:prstGeom>
          <a:blipFill>
            <a:blip r:embed="rId4">
              <a:lum contrast="40000"/>
            </a:blip>
            <a:stretch>
              <a:fillRect/>
            </a:stretch>
          </a:blipFill>
          <a:ln w="12700">
            <a:solidFill>
              <a:schemeClr val="tx1"/>
            </a:solidFill>
            <a:prstDash val="sysDash"/>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4143372" y="3429006"/>
            <a:ext cx="857256" cy="857256"/>
          </a:xfrm>
          <a:prstGeom prst="donut">
            <a:avLst/>
          </a:prstGeom>
          <a:blipFill>
            <a:blip r:embed="rId4">
              <a:lum contrast="40000"/>
            </a:blip>
            <a:stretch>
              <a:fillRect/>
            </a:stretch>
          </a:blipFill>
          <a:ln w="12700">
            <a:solidFill>
              <a:schemeClr val="tx1"/>
            </a:solidFill>
            <a:prstDash val="sysDash"/>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Anillo"/>
          <p:cNvSpPr/>
          <p:nvPr/>
        </p:nvSpPr>
        <p:spPr>
          <a:xfrm>
            <a:off x="4143372" y="3857634"/>
            <a:ext cx="857256" cy="857256"/>
          </a:xfrm>
          <a:prstGeom prst="donut">
            <a:avLst/>
          </a:prstGeom>
          <a:blipFill>
            <a:blip r:embed="rId4">
              <a:lum contrast="40000"/>
            </a:blip>
            <a:stretch>
              <a:fillRect/>
            </a:stretch>
          </a:blipFill>
          <a:ln w="12700">
            <a:solidFill>
              <a:schemeClr val="tx1"/>
            </a:solidFill>
            <a:prstDash val="sysDash"/>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Anillo"/>
          <p:cNvSpPr/>
          <p:nvPr/>
        </p:nvSpPr>
        <p:spPr>
          <a:xfrm>
            <a:off x="4143372" y="4286244"/>
            <a:ext cx="857256" cy="857256"/>
          </a:xfrm>
          <a:prstGeom prst="donut">
            <a:avLst/>
          </a:prstGeom>
          <a:blipFill>
            <a:blip r:embed="rId4">
              <a:lum contrast="40000"/>
            </a:blip>
            <a:stretch>
              <a:fillRect/>
            </a:stretch>
          </a:blipFill>
          <a:ln w="12700">
            <a:solidFill>
              <a:schemeClr val="tx1"/>
            </a:solidFill>
            <a:prstDash val="sysDash"/>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15" name="14 Imagen" descr="e2bbf4a3d22b689a72adc89aefd84b62.jpg"/>
          <p:cNvPicPr>
            <a:picLocks noChangeAspect="1"/>
          </p:cNvPicPr>
          <p:nvPr/>
        </p:nvPicPr>
        <p:blipFill>
          <a:blip r:embed="rId5"/>
          <a:stretch>
            <a:fillRect/>
          </a:stretch>
        </p:blipFill>
        <p:spPr>
          <a:xfrm>
            <a:off x="3643306" y="0"/>
            <a:ext cx="1928826"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4" presetClass="entr" presetSubtype="1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ox(in)">
                                      <p:cBhvr>
                                        <p:cTn id="9" dur="3000"/>
                                        <p:tgtEl>
                                          <p:spTgt spid="4"/>
                                        </p:tgtEl>
                                      </p:cBhvr>
                                    </p:animEffect>
                                  </p:childTnLst>
                                </p:cTn>
                              </p:par>
                              <p:par>
                                <p:cTn id="10" presetID="4"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ox(in)">
                                      <p:cBhvr>
                                        <p:cTn id="12" dur="3000"/>
                                        <p:tgtEl>
                                          <p:spTgt spid="3"/>
                                        </p:tgtEl>
                                      </p:cBhvr>
                                    </p:animEffect>
                                  </p:childTnLst>
                                </p:cTn>
                              </p:par>
                            </p:childTnLst>
                          </p:cTn>
                        </p:par>
                        <p:par>
                          <p:cTn id="13" fill="hold">
                            <p:stCondLst>
                              <p:cond delay="3000"/>
                            </p:stCondLst>
                            <p:childTnLst>
                              <p:par>
                                <p:cTn id="14" presetID="2" presetClass="entr" presetSubtype="4"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2000" fill="hold"/>
                                        <p:tgtEl>
                                          <p:spTgt spid="5"/>
                                        </p:tgtEl>
                                        <p:attrNameLst>
                                          <p:attrName>ppt_x</p:attrName>
                                        </p:attrNameLst>
                                      </p:cBhvr>
                                      <p:tavLst>
                                        <p:tav tm="0">
                                          <p:val>
                                            <p:strVal val="#ppt_x"/>
                                          </p:val>
                                        </p:tav>
                                        <p:tav tm="100000">
                                          <p:val>
                                            <p:strVal val="#ppt_x"/>
                                          </p:val>
                                        </p:tav>
                                      </p:tavLst>
                                    </p:anim>
                                    <p:anim calcmode="lin" valueType="num">
                                      <p:cBhvr additive="base">
                                        <p:cTn id="17" dur="2000" fill="hold"/>
                                        <p:tgtEl>
                                          <p:spTgt spid="5"/>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2000" fill="hold"/>
                                        <p:tgtEl>
                                          <p:spTgt spid="6"/>
                                        </p:tgtEl>
                                        <p:attrNameLst>
                                          <p:attrName>ppt_x</p:attrName>
                                        </p:attrNameLst>
                                      </p:cBhvr>
                                      <p:tavLst>
                                        <p:tav tm="0">
                                          <p:val>
                                            <p:strVal val="#ppt_x"/>
                                          </p:val>
                                        </p:tav>
                                        <p:tav tm="100000">
                                          <p:val>
                                            <p:strVal val="#ppt_x"/>
                                          </p:val>
                                        </p:tav>
                                      </p:tavLst>
                                    </p:anim>
                                    <p:anim calcmode="lin" valueType="num">
                                      <p:cBhvr additive="base">
                                        <p:cTn id="21" dur="2000" fill="hold"/>
                                        <p:tgtEl>
                                          <p:spTgt spid="6"/>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2000" fill="hold"/>
                                        <p:tgtEl>
                                          <p:spTgt spid="7"/>
                                        </p:tgtEl>
                                        <p:attrNameLst>
                                          <p:attrName>ppt_x</p:attrName>
                                        </p:attrNameLst>
                                      </p:cBhvr>
                                      <p:tavLst>
                                        <p:tav tm="0">
                                          <p:val>
                                            <p:strVal val="#ppt_x"/>
                                          </p:val>
                                        </p:tav>
                                        <p:tav tm="100000">
                                          <p:val>
                                            <p:strVal val="#ppt_x"/>
                                          </p:val>
                                        </p:tav>
                                      </p:tavLst>
                                    </p:anim>
                                    <p:anim calcmode="lin" valueType="num">
                                      <p:cBhvr additive="base">
                                        <p:cTn id="25" dur="2000" fill="hold"/>
                                        <p:tgtEl>
                                          <p:spTgt spid="7"/>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2000" fill="hold"/>
                                        <p:tgtEl>
                                          <p:spTgt spid="8"/>
                                        </p:tgtEl>
                                        <p:attrNameLst>
                                          <p:attrName>ppt_x</p:attrName>
                                        </p:attrNameLst>
                                      </p:cBhvr>
                                      <p:tavLst>
                                        <p:tav tm="0">
                                          <p:val>
                                            <p:strVal val="#ppt_x"/>
                                          </p:val>
                                        </p:tav>
                                        <p:tav tm="100000">
                                          <p:val>
                                            <p:strVal val="#ppt_x"/>
                                          </p:val>
                                        </p:tav>
                                      </p:tavLst>
                                    </p:anim>
                                    <p:anim calcmode="lin" valueType="num">
                                      <p:cBhvr additive="base">
                                        <p:cTn id="29" dur="2000" fill="hold"/>
                                        <p:tgtEl>
                                          <p:spTgt spid="8"/>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2000" fill="hold"/>
                                        <p:tgtEl>
                                          <p:spTgt spid="9"/>
                                        </p:tgtEl>
                                        <p:attrNameLst>
                                          <p:attrName>ppt_x</p:attrName>
                                        </p:attrNameLst>
                                      </p:cBhvr>
                                      <p:tavLst>
                                        <p:tav tm="0">
                                          <p:val>
                                            <p:strVal val="#ppt_x"/>
                                          </p:val>
                                        </p:tav>
                                        <p:tav tm="100000">
                                          <p:val>
                                            <p:strVal val="#ppt_x"/>
                                          </p:val>
                                        </p:tav>
                                      </p:tavLst>
                                    </p:anim>
                                    <p:anim calcmode="lin" valueType="num">
                                      <p:cBhvr additive="base">
                                        <p:cTn id="33" dur="2000" fill="hold"/>
                                        <p:tgtEl>
                                          <p:spTgt spid="9"/>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2000" fill="hold"/>
                                        <p:tgtEl>
                                          <p:spTgt spid="10"/>
                                        </p:tgtEl>
                                        <p:attrNameLst>
                                          <p:attrName>ppt_x</p:attrName>
                                        </p:attrNameLst>
                                      </p:cBhvr>
                                      <p:tavLst>
                                        <p:tav tm="0">
                                          <p:val>
                                            <p:strVal val="#ppt_x"/>
                                          </p:val>
                                        </p:tav>
                                        <p:tav tm="100000">
                                          <p:val>
                                            <p:strVal val="#ppt_x"/>
                                          </p:val>
                                        </p:tav>
                                      </p:tavLst>
                                    </p:anim>
                                    <p:anim calcmode="lin" valueType="num">
                                      <p:cBhvr additive="base">
                                        <p:cTn id="37" dur="2000" fill="hold"/>
                                        <p:tgtEl>
                                          <p:spTgt spid="10"/>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2000" fill="hold"/>
                                        <p:tgtEl>
                                          <p:spTgt spid="11"/>
                                        </p:tgtEl>
                                        <p:attrNameLst>
                                          <p:attrName>ppt_x</p:attrName>
                                        </p:attrNameLst>
                                      </p:cBhvr>
                                      <p:tavLst>
                                        <p:tav tm="0">
                                          <p:val>
                                            <p:strVal val="#ppt_x"/>
                                          </p:val>
                                        </p:tav>
                                        <p:tav tm="100000">
                                          <p:val>
                                            <p:strVal val="#ppt_x"/>
                                          </p:val>
                                        </p:tav>
                                      </p:tavLst>
                                    </p:anim>
                                    <p:anim calcmode="lin" valueType="num">
                                      <p:cBhvr additive="base">
                                        <p:cTn id="41" dur="2000" fill="hold"/>
                                        <p:tgtEl>
                                          <p:spTgt spid="11"/>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2000" fill="hold"/>
                                        <p:tgtEl>
                                          <p:spTgt spid="12"/>
                                        </p:tgtEl>
                                        <p:attrNameLst>
                                          <p:attrName>ppt_x</p:attrName>
                                        </p:attrNameLst>
                                      </p:cBhvr>
                                      <p:tavLst>
                                        <p:tav tm="0">
                                          <p:val>
                                            <p:strVal val="#ppt_x"/>
                                          </p:val>
                                        </p:tav>
                                        <p:tav tm="100000">
                                          <p:val>
                                            <p:strVal val="#ppt_x"/>
                                          </p:val>
                                        </p:tav>
                                      </p:tavLst>
                                    </p:anim>
                                    <p:anim calcmode="lin" valueType="num">
                                      <p:cBhvr additive="base">
                                        <p:cTn id="45" dur="2000" fill="hold"/>
                                        <p:tgtEl>
                                          <p:spTgt spid="12"/>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2000" fill="hold"/>
                                        <p:tgtEl>
                                          <p:spTgt spid="13"/>
                                        </p:tgtEl>
                                        <p:attrNameLst>
                                          <p:attrName>ppt_x</p:attrName>
                                        </p:attrNameLst>
                                      </p:cBhvr>
                                      <p:tavLst>
                                        <p:tav tm="0">
                                          <p:val>
                                            <p:strVal val="#ppt_x"/>
                                          </p:val>
                                        </p:tav>
                                        <p:tav tm="100000">
                                          <p:val>
                                            <p:strVal val="#ppt_x"/>
                                          </p:val>
                                        </p:tav>
                                      </p:tavLst>
                                    </p:anim>
                                    <p:anim calcmode="lin" valueType="num">
                                      <p:cBhvr additive="base">
                                        <p:cTn id="49" dur="2000" fill="hold"/>
                                        <p:tgtEl>
                                          <p:spTgt spid="13"/>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000" fill="hold"/>
                                        <p:tgtEl>
                                          <p:spTgt spid="14"/>
                                        </p:tgtEl>
                                        <p:attrNameLst>
                                          <p:attrName>ppt_x</p:attrName>
                                        </p:attrNameLst>
                                      </p:cBhvr>
                                      <p:tavLst>
                                        <p:tav tm="0">
                                          <p:val>
                                            <p:strVal val="#ppt_x"/>
                                          </p:val>
                                        </p:tav>
                                        <p:tav tm="100000">
                                          <p:val>
                                            <p:strVal val="#ppt_x"/>
                                          </p:val>
                                        </p:tav>
                                      </p:tavLst>
                                    </p:anim>
                                    <p:anim calcmode="lin" valueType="num">
                                      <p:cBhvr additive="base">
                                        <p:cTn id="53" dur="2000" fill="hold"/>
                                        <p:tgtEl>
                                          <p:spTgt spid="14"/>
                                        </p:tgtEl>
                                        <p:attrNameLst>
                                          <p:attrName>ppt_y</p:attrName>
                                        </p:attrNameLst>
                                      </p:cBhvr>
                                      <p:tavLst>
                                        <p:tav tm="0">
                                          <p:val>
                                            <p:strVal val="1+#ppt_h/2"/>
                                          </p:val>
                                        </p:tav>
                                        <p:tav tm="100000">
                                          <p:val>
                                            <p:strVal val="#ppt_y"/>
                                          </p:val>
                                        </p:tav>
                                      </p:tavLst>
                                    </p:anim>
                                  </p:childTnLst>
                                </p:cTn>
                              </p:par>
                              <p:par>
                                <p:cTn id="54" presetID="8" presetClass="emph" presetSubtype="0" autoRev="1" fill="hold" grpId="1" nodeType="withEffect">
                                  <p:stCondLst>
                                    <p:cond delay="0"/>
                                  </p:stCondLst>
                                  <p:childTnLst>
                                    <p:animRot by="21600000">
                                      <p:cBhvr>
                                        <p:cTn id="55" dur="2000" fill="hold"/>
                                        <p:tgtEl>
                                          <p:spTgt spid="5"/>
                                        </p:tgtEl>
                                        <p:attrNameLst>
                                          <p:attrName>r</p:attrName>
                                        </p:attrNameLst>
                                      </p:cBhvr>
                                    </p:animRot>
                                  </p:childTnLst>
                                </p:cTn>
                              </p:par>
                              <p:par>
                                <p:cTn id="56" presetID="8" presetClass="emph" presetSubtype="0" autoRev="1" fill="hold" grpId="1"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autoRev="1" fill="hold" grpId="1"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autoRev="1" fill="hold" grpId="1" nodeType="withEffect">
                                  <p:stCondLst>
                                    <p:cond delay="0"/>
                                  </p:stCondLst>
                                  <p:childTnLst>
                                    <p:animRot by="21600000">
                                      <p:cBhvr>
                                        <p:cTn id="61" dur="2000" fill="hold"/>
                                        <p:tgtEl>
                                          <p:spTgt spid="8"/>
                                        </p:tgtEl>
                                        <p:attrNameLst>
                                          <p:attrName>r</p:attrName>
                                        </p:attrNameLst>
                                      </p:cBhvr>
                                    </p:animRot>
                                  </p:childTnLst>
                                </p:cTn>
                              </p:par>
                              <p:par>
                                <p:cTn id="62" presetID="8" presetClass="emph" presetSubtype="0" autoRev="1" fill="hold" grpId="1" nodeType="withEffect">
                                  <p:stCondLst>
                                    <p:cond delay="0"/>
                                  </p:stCondLst>
                                  <p:childTnLst>
                                    <p:animRot by="21600000">
                                      <p:cBhvr>
                                        <p:cTn id="63" dur="2000" fill="hold"/>
                                        <p:tgtEl>
                                          <p:spTgt spid="9"/>
                                        </p:tgtEl>
                                        <p:attrNameLst>
                                          <p:attrName>r</p:attrName>
                                        </p:attrNameLst>
                                      </p:cBhvr>
                                    </p:animRot>
                                  </p:childTnLst>
                                </p:cTn>
                              </p:par>
                              <p:par>
                                <p:cTn id="64" presetID="8" presetClass="emph" presetSubtype="0" autoRev="1" fill="hold" grpId="1" nodeType="withEffect">
                                  <p:stCondLst>
                                    <p:cond delay="0"/>
                                  </p:stCondLst>
                                  <p:childTnLst>
                                    <p:animRot by="21600000">
                                      <p:cBhvr>
                                        <p:cTn id="65" dur="2000" fill="hold"/>
                                        <p:tgtEl>
                                          <p:spTgt spid="10"/>
                                        </p:tgtEl>
                                        <p:attrNameLst>
                                          <p:attrName>r</p:attrName>
                                        </p:attrNameLst>
                                      </p:cBhvr>
                                    </p:animRot>
                                  </p:childTnLst>
                                </p:cTn>
                              </p:par>
                              <p:par>
                                <p:cTn id="66" presetID="8" presetClass="emph" presetSubtype="0" autoRev="1" fill="hold" grpId="1" nodeType="withEffect">
                                  <p:stCondLst>
                                    <p:cond delay="0"/>
                                  </p:stCondLst>
                                  <p:childTnLst>
                                    <p:animRot by="21600000">
                                      <p:cBhvr>
                                        <p:cTn id="67" dur="2000" fill="hold"/>
                                        <p:tgtEl>
                                          <p:spTgt spid="11"/>
                                        </p:tgtEl>
                                        <p:attrNameLst>
                                          <p:attrName>r</p:attrName>
                                        </p:attrNameLst>
                                      </p:cBhvr>
                                    </p:animRot>
                                  </p:childTnLst>
                                </p:cTn>
                              </p:par>
                              <p:par>
                                <p:cTn id="68" presetID="8" presetClass="emph" presetSubtype="0" autoRev="1" fill="hold" grpId="1" nodeType="withEffect">
                                  <p:stCondLst>
                                    <p:cond delay="0"/>
                                  </p:stCondLst>
                                  <p:childTnLst>
                                    <p:animRot by="21600000">
                                      <p:cBhvr>
                                        <p:cTn id="69" dur="2000" fill="hold"/>
                                        <p:tgtEl>
                                          <p:spTgt spid="12"/>
                                        </p:tgtEl>
                                        <p:attrNameLst>
                                          <p:attrName>r</p:attrName>
                                        </p:attrNameLst>
                                      </p:cBhvr>
                                    </p:animRot>
                                  </p:childTnLst>
                                </p:cTn>
                              </p:par>
                              <p:par>
                                <p:cTn id="70" presetID="8" presetClass="emph" presetSubtype="0" autoRev="1" fill="hold" grpId="1" nodeType="withEffect">
                                  <p:stCondLst>
                                    <p:cond delay="0"/>
                                  </p:stCondLst>
                                  <p:childTnLst>
                                    <p:animRot by="21600000">
                                      <p:cBhvr>
                                        <p:cTn id="71" dur="2000" fill="hold"/>
                                        <p:tgtEl>
                                          <p:spTgt spid="13"/>
                                        </p:tgtEl>
                                        <p:attrNameLst>
                                          <p:attrName>r</p:attrName>
                                        </p:attrNameLst>
                                      </p:cBhvr>
                                    </p:animRot>
                                  </p:childTnLst>
                                </p:cTn>
                              </p:par>
                              <p:par>
                                <p:cTn id="72" presetID="8" presetClass="emph" presetSubtype="0" autoRev="1" fill="hold" grpId="1" nodeType="withEffect">
                                  <p:stCondLst>
                                    <p:cond delay="0"/>
                                  </p:stCondLst>
                                  <p:childTnLst>
                                    <p:animRot by="21600000">
                                      <p:cBhvr>
                                        <p:cTn id="73" dur="2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bb1a7c1f9b36f88100d2e082da3c19.jpg"/>
          <p:cNvPicPr>
            <a:picLocks noGrp="1" noChangeAspect="1"/>
          </p:cNvPicPr>
          <p:nvPr isPhoto="1"/>
        </p:nvPicPr>
        <p:blipFill>
          <a:blip r:embed="rId2">
            <a:lum/>
          </a:blip>
          <a:stretch>
            <a:fillRect/>
          </a:stretch>
        </p:blipFill>
        <p:spPr>
          <a:xfrm>
            <a:off x="285721" y="0"/>
            <a:ext cx="3286147" cy="5143500"/>
          </a:xfrm>
          <a:prstGeom prst="rect">
            <a:avLst/>
          </a:prstGeom>
          <a:noFill/>
          <a:ln>
            <a:noFill/>
          </a:ln>
        </p:spPr>
      </p:pic>
      <p:pic>
        <p:nvPicPr>
          <p:cNvPr id="4" name="3 Imagen" descr="014ee8331ac69d59a12b82b084936779.jpg"/>
          <p:cNvPicPr>
            <a:picLocks noGrp="1" noChangeAspect="1"/>
          </p:cNvPicPr>
          <p:nvPr isPhoto="1"/>
        </p:nvPicPr>
        <p:blipFill>
          <a:blip r:embed="rId3">
            <a:lum/>
          </a:blip>
          <a:stretch>
            <a:fillRect/>
          </a:stretch>
        </p:blipFill>
        <p:spPr>
          <a:xfrm>
            <a:off x="5429256" y="0"/>
            <a:ext cx="3500462" cy="5143500"/>
          </a:xfrm>
          <a:prstGeom prst="rect">
            <a:avLst/>
          </a:prstGeom>
          <a:noFill/>
          <a:ln>
            <a:noFill/>
          </a:ln>
        </p:spPr>
      </p:pic>
      <p:pic>
        <p:nvPicPr>
          <p:cNvPr id="5" name="4 Imagen" descr="circle-abstract-png.png"/>
          <p:cNvPicPr>
            <a:picLocks noChangeAspect="1"/>
          </p:cNvPicPr>
          <p:nvPr/>
        </p:nvPicPr>
        <p:blipFill>
          <a:blip r:embed="rId4"/>
          <a:stretch>
            <a:fillRect/>
          </a:stretch>
        </p:blipFill>
        <p:spPr>
          <a:xfrm>
            <a:off x="3857620" y="0"/>
            <a:ext cx="785800" cy="785800"/>
          </a:xfrm>
          <a:prstGeom prst="rect">
            <a:avLst/>
          </a:prstGeom>
        </p:spPr>
      </p:pic>
      <p:pic>
        <p:nvPicPr>
          <p:cNvPr id="6" name="5 Imagen" descr="circle-abstract-png.png"/>
          <p:cNvPicPr>
            <a:picLocks noChangeAspect="1"/>
          </p:cNvPicPr>
          <p:nvPr/>
        </p:nvPicPr>
        <p:blipFill>
          <a:blip r:embed="rId4">
            <a:duotone>
              <a:schemeClr val="accent2">
                <a:shade val="45000"/>
                <a:satMod val="135000"/>
              </a:schemeClr>
              <a:prstClr val="white"/>
            </a:duotone>
            <a:lum contrast="40000"/>
          </a:blip>
          <a:stretch>
            <a:fillRect/>
          </a:stretch>
        </p:blipFill>
        <p:spPr>
          <a:xfrm>
            <a:off x="4429124" y="0"/>
            <a:ext cx="785800" cy="785800"/>
          </a:xfrm>
          <a:prstGeom prst="rect">
            <a:avLst/>
          </a:prstGeom>
        </p:spPr>
      </p:pic>
      <p:pic>
        <p:nvPicPr>
          <p:cNvPr id="7" name="6 Imagen" descr="circle-abstract-png.png"/>
          <p:cNvPicPr>
            <a:picLocks noChangeAspect="1"/>
          </p:cNvPicPr>
          <p:nvPr/>
        </p:nvPicPr>
        <p:blipFill>
          <a:blip r:embed="rId4">
            <a:duotone>
              <a:schemeClr val="accent2">
                <a:shade val="45000"/>
                <a:satMod val="135000"/>
              </a:schemeClr>
              <a:prstClr val="white"/>
            </a:duotone>
            <a:lum contrast="40000"/>
          </a:blip>
          <a:stretch>
            <a:fillRect/>
          </a:stretch>
        </p:blipFill>
        <p:spPr>
          <a:xfrm>
            <a:off x="3857620" y="571486"/>
            <a:ext cx="785800" cy="785800"/>
          </a:xfrm>
          <a:prstGeom prst="rect">
            <a:avLst/>
          </a:prstGeom>
        </p:spPr>
      </p:pic>
      <p:pic>
        <p:nvPicPr>
          <p:cNvPr id="8" name="7 Imagen" descr="circle-abstract-png.png"/>
          <p:cNvPicPr>
            <a:picLocks noChangeAspect="1"/>
          </p:cNvPicPr>
          <p:nvPr/>
        </p:nvPicPr>
        <p:blipFill>
          <a:blip r:embed="rId4"/>
          <a:stretch>
            <a:fillRect/>
          </a:stretch>
        </p:blipFill>
        <p:spPr>
          <a:xfrm>
            <a:off x="4429124" y="571486"/>
            <a:ext cx="785800" cy="785800"/>
          </a:xfrm>
          <a:prstGeom prst="rect">
            <a:avLst/>
          </a:prstGeom>
        </p:spPr>
      </p:pic>
      <p:pic>
        <p:nvPicPr>
          <p:cNvPr id="9" name="8 Imagen" descr="circle-abstract-png.png"/>
          <p:cNvPicPr>
            <a:picLocks noChangeAspect="1"/>
          </p:cNvPicPr>
          <p:nvPr/>
        </p:nvPicPr>
        <p:blipFill>
          <a:blip r:embed="rId4"/>
          <a:stretch>
            <a:fillRect/>
          </a:stretch>
        </p:blipFill>
        <p:spPr>
          <a:xfrm>
            <a:off x="3857620" y="1071570"/>
            <a:ext cx="785800" cy="785800"/>
          </a:xfrm>
          <a:prstGeom prst="rect">
            <a:avLst/>
          </a:prstGeom>
        </p:spPr>
      </p:pic>
      <p:pic>
        <p:nvPicPr>
          <p:cNvPr id="10" name="9 Imagen" descr="circle-abstract-png.png"/>
          <p:cNvPicPr>
            <a:picLocks noChangeAspect="1"/>
          </p:cNvPicPr>
          <p:nvPr/>
        </p:nvPicPr>
        <p:blipFill>
          <a:blip r:embed="rId4">
            <a:duotone>
              <a:schemeClr val="accent2">
                <a:shade val="45000"/>
                <a:satMod val="135000"/>
              </a:schemeClr>
              <a:prstClr val="white"/>
            </a:duotone>
            <a:lum contrast="40000"/>
          </a:blip>
          <a:stretch>
            <a:fillRect/>
          </a:stretch>
        </p:blipFill>
        <p:spPr>
          <a:xfrm>
            <a:off x="4429124" y="1071570"/>
            <a:ext cx="785800" cy="785800"/>
          </a:xfrm>
          <a:prstGeom prst="rect">
            <a:avLst/>
          </a:prstGeom>
        </p:spPr>
      </p:pic>
      <p:pic>
        <p:nvPicPr>
          <p:cNvPr id="13" name="12 Imagen" descr="circle-abstract-png.png"/>
          <p:cNvPicPr>
            <a:picLocks noChangeAspect="1"/>
          </p:cNvPicPr>
          <p:nvPr/>
        </p:nvPicPr>
        <p:blipFill>
          <a:blip r:embed="rId4">
            <a:duotone>
              <a:schemeClr val="accent2">
                <a:shade val="45000"/>
                <a:satMod val="135000"/>
              </a:schemeClr>
              <a:prstClr val="white"/>
            </a:duotone>
            <a:lum contrast="40000"/>
          </a:blip>
          <a:stretch>
            <a:fillRect/>
          </a:stretch>
        </p:blipFill>
        <p:spPr>
          <a:xfrm>
            <a:off x="3857620" y="1571618"/>
            <a:ext cx="785800" cy="785800"/>
          </a:xfrm>
          <a:prstGeom prst="rect">
            <a:avLst/>
          </a:prstGeom>
        </p:spPr>
      </p:pic>
      <p:pic>
        <p:nvPicPr>
          <p:cNvPr id="14" name="13 Imagen" descr="circle-abstract-png.png"/>
          <p:cNvPicPr>
            <a:picLocks noChangeAspect="1"/>
          </p:cNvPicPr>
          <p:nvPr/>
        </p:nvPicPr>
        <p:blipFill>
          <a:blip r:embed="rId4"/>
          <a:stretch>
            <a:fillRect/>
          </a:stretch>
        </p:blipFill>
        <p:spPr>
          <a:xfrm>
            <a:off x="4429124" y="1571618"/>
            <a:ext cx="785800" cy="785800"/>
          </a:xfrm>
          <a:prstGeom prst="rect">
            <a:avLst/>
          </a:prstGeom>
        </p:spPr>
      </p:pic>
      <p:pic>
        <p:nvPicPr>
          <p:cNvPr id="17" name="16 Imagen" descr="circle-abstract-png.png"/>
          <p:cNvPicPr>
            <a:picLocks noChangeAspect="1"/>
          </p:cNvPicPr>
          <p:nvPr/>
        </p:nvPicPr>
        <p:blipFill>
          <a:blip r:embed="rId4"/>
          <a:stretch>
            <a:fillRect/>
          </a:stretch>
        </p:blipFill>
        <p:spPr>
          <a:xfrm>
            <a:off x="3857620" y="2071684"/>
            <a:ext cx="785800" cy="785800"/>
          </a:xfrm>
          <a:prstGeom prst="rect">
            <a:avLst/>
          </a:prstGeom>
        </p:spPr>
      </p:pic>
      <p:pic>
        <p:nvPicPr>
          <p:cNvPr id="18" name="17 Imagen" descr="circle-abstract-png.png"/>
          <p:cNvPicPr>
            <a:picLocks noChangeAspect="1"/>
          </p:cNvPicPr>
          <p:nvPr/>
        </p:nvPicPr>
        <p:blipFill>
          <a:blip r:embed="rId4">
            <a:duotone>
              <a:schemeClr val="accent2">
                <a:shade val="45000"/>
                <a:satMod val="135000"/>
              </a:schemeClr>
              <a:prstClr val="white"/>
            </a:duotone>
            <a:lum contrast="40000"/>
          </a:blip>
          <a:stretch>
            <a:fillRect/>
          </a:stretch>
        </p:blipFill>
        <p:spPr>
          <a:xfrm>
            <a:off x="4429124" y="2071684"/>
            <a:ext cx="785800" cy="785800"/>
          </a:xfrm>
          <a:prstGeom prst="rect">
            <a:avLst/>
          </a:prstGeom>
        </p:spPr>
      </p:pic>
      <p:pic>
        <p:nvPicPr>
          <p:cNvPr id="19" name="18 Imagen" descr="circle-abstract-png.png"/>
          <p:cNvPicPr>
            <a:picLocks noChangeAspect="1"/>
          </p:cNvPicPr>
          <p:nvPr/>
        </p:nvPicPr>
        <p:blipFill>
          <a:blip r:embed="rId4">
            <a:duotone>
              <a:schemeClr val="accent2">
                <a:shade val="45000"/>
                <a:satMod val="135000"/>
              </a:schemeClr>
              <a:prstClr val="white"/>
            </a:duotone>
            <a:lum contrast="40000"/>
          </a:blip>
          <a:stretch>
            <a:fillRect/>
          </a:stretch>
        </p:blipFill>
        <p:spPr>
          <a:xfrm>
            <a:off x="3857620" y="2571750"/>
            <a:ext cx="785800" cy="785800"/>
          </a:xfrm>
          <a:prstGeom prst="rect">
            <a:avLst/>
          </a:prstGeom>
        </p:spPr>
      </p:pic>
      <p:pic>
        <p:nvPicPr>
          <p:cNvPr id="20" name="19 Imagen" descr="circle-abstract-png.png"/>
          <p:cNvPicPr>
            <a:picLocks noChangeAspect="1"/>
          </p:cNvPicPr>
          <p:nvPr/>
        </p:nvPicPr>
        <p:blipFill>
          <a:blip r:embed="rId4"/>
          <a:stretch>
            <a:fillRect/>
          </a:stretch>
        </p:blipFill>
        <p:spPr>
          <a:xfrm>
            <a:off x="4429124" y="2571750"/>
            <a:ext cx="785800" cy="785800"/>
          </a:xfrm>
          <a:prstGeom prst="rect">
            <a:avLst/>
          </a:prstGeom>
        </p:spPr>
      </p:pic>
      <p:pic>
        <p:nvPicPr>
          <p:cNvPr id="21" name="20 Imagen" descr="circle-abstract-png.png"/>
          <p:cNvPicPr>
            <a:picLocks noChangeAspect="1"/>
          </p:cNvPicPr>
          <p:nvPr/>
        </p:nvPicPr>
        <p:blipFill>
          <a:blip r:embed="rId4"/>
          <a:stretch>
            <a:fillRect/>
          </a:stretch>
        </p:blipFill>
        <p:spPr>
          <a:xfrm>
            <a:off x="3857620" y="3071816"/>
            <a:ext cx="785800" cy="785800"/>
          </a:xfrm>
          <a:prstGeom prst="rect">
            <a:avLst/>
          </a:prstGeom>
        </p:spPr>
      </p:pic>
      <p:pic>
        <p:nvPicPr>
          <p:cNvPr id="22" name="21 Imagen" descr="circle-abstract-png.png"/>
          <p:cNvPicPr>
            <a:picLocks noChangeAspect="1"/>
          </p:cNvPicPr>
          <p:nvPr/>
        </p:nvPicPr>
        <p:blipFill>
          <a:blip r:embed="rId4">
            <a:duotone>
              <a:schemeClr val="accent2">
                <a:shade val="45000"/>
                <a:satMod val="135000"/>
              </a:schemeClr>
              <a:prstClr val="white"/>
            </a:duotone>
            <a:lum contrast="40000"/>
          </a:blip>
          <a:stretch>
            <a:fillRect/>
          </a:stretch>
        </p:blipFill>
        <p:spPr>
          <a:xfrm>
            <a:off x="4429124" y="3071816"/>
            <a:ext cx="785800" cy="785800"/>
          </a:xfrm>
          <a:prstGeom prst="rect">
            <a:avLst/>
          </a:prstGeom>
        </p:spPr>
      </p:pic>
      <p:pic>
        <p:nvPicPr>
          <p:cNvPr id="23" name="22 Imagen" descr="circle-abstract-png.png"/>
          <p:cNvPicPr>
            <a:picLocks noChangeAspect="1"/>
          </p:cNvPicPr>
          <p:nvPr/>
        </p:nvPicPr>
        <p:blipFill>
          <a:blip r:embed="rId4">
            <a:duotone>
              <a:schemeClr val="accent2">
                <a:shade val="45000"/>
                <a:satMod val="135000"/>
              </a:schemeClr>
              <a:prstClr val="white"/>
            </a:duotone>
            <a:lum contrast="40000"/>
          </a:blip>
          <a:stretch>
            <a:fillRect/>
          </a:stretch>
        </p:blipFill>
        <p:spPr>
          <a:xfrm>
            <a:off x="3857620" y="3571882"/>
            <a:ext cx="785800" cy="785800"/>
          </a:xfrm>
          <a:prstGeom prst="rect">
            <a:avLst/>
          </a:prstGeom>
        </p:spPr>
      </p:pic>
      <p:pic>
        <p:nvPicPr>
          <p:cNvPr id="24" name="23 Imagen" descr="circle-abstract-png.png"/>
          <p:cNvPicPr>
            <a:picLocks noChangeAspect="1"/>
          </p:cNvPicPr>
          <p:nvPr/>
        </p:nvPicPr>
        <p:blipFill>
          <a:blip r:embed="rId4"/>
          <a:stretch>
            <a:fillRect/>
          </a:stretch>
        </p:blipFill>
        <p:spPr>
          <a:xfrm>
            <a:off x="4429124" y="3571882"/>
            <a:ext cx="785800" cy="785800"/>
          </a:xfrm>
          <a:prstGeom prst="rect">
            <a:avLst/>
          </a:prstGeom>
        </p:spPr>
      </p:pic>
      <p:pic>
        <p:nvPicPr>
          <p:cNvPr id="25" name="24 Imagen" descr="circle-abstract-png.png"/>
          <p:cNvPicPr>
            <a:picLocks noChangeAspect="1"/>
          </p:cNvPicPr>
          <p:nvPr/>
        </p:nvPicPr>
        <p:blipFill>
          <a:blip r:embed="rId4"/>
          <a:stretch>
            <a:fillRect/>
          </a:stretch>
        </p:blipFill>
        <p:spPr>
          <a:xfrm>
            <a:off x="3857620" y="4071948"/>
            <a:ext cx="785800" cy="785800"/>
          </a:xfrm>
          <a:prstGeom prst="rect">
            <a:avLst/>
          </a:prstGeom>
        </p:spPr>
      </p:pic>
      <p:pic>
        <p:nvPicPr>
          <p:cNvPr id="26" name="25 Imagen" descr="circle-abstract-png.png"/>
          <p:cNvPicPr>
            <a:picLocks noChangeAspect="1"/>
          </p:cNvPicPr>
          <p:nvPr/>
        </p:nvPicPr>
        <p:blipFill>
          <a:blip r:embed="rId4">
            <a:duotone>
              <a:schemeClr val="accent2">
                <a:shade val="45000"/>
                <a:satMod val="135000"/>
              </a:schemeClr>
              <a:prstClr val="white"/>
            </a:duotone>
            <a:lum contrast="40000"/>
          </a:blip>
          <a:stretch>
            <a:fillRect/>
          </a:stretch>
        </p:blipFill>
        <p:spPr>
          <a:xfrm>
            <a:off x="4429124" y="4071948"/>
            <a:ext cx="785800" cy="785800"/>
          </a:xfrm>
          <a:prstGeom prst="rect">
            <a:avLst/>
          </a:prstGeom>
        </p:spPr>
      </p:pic>
      <p:pic>
        <p:nvPicPr>
          <p:cNvPr id="27" name="26 Imagen" descr="circle-abstract-png.png"/>
          <p:cNvPicPr>
            <a:picLocks noChangeAspect="1"/>
          </p:cNvPicPr>
          <p:nvPr/>
        </p:nvPicPr>
        <p:blipFill>
          <a:blip r:embed="rId4">
            <a:duotone>
              <a:schemeClr val="accent2">
                <a:shade val="45000"/>
                <a:satMod val="135000"/>
              </a:schemeClr>
              <a:prstClr val="white"/>
            </a:duotone>
            <a:lum contrast="40000"/>
          </a:blip>
          <a:stretch>
            <a:fillRect/>
          </a:stretch>
        </p:blipFill>
        <p:spPr>
          <a:xfrm>
            <a:off x="3857620" y="4500576"/>
            <a:ext cx="785800" cy="785800"/>
          </a:xfrm>
          <a:prstGeom prst="rect">
            <a:avLst/>
          </a:prstGeom>
        </p:spPr>
      </p:pic>
      <p:pic>
        <p:nvPicPr>
          <p:cNvPr id="28" name="27 Imagen" descr="circle-abstract-png.png"/>
          <p:cNvPicPr>
            <a:picLocks noChangeAspect="1"/>
          </p:cNvPicPr>
          <p:nvPr/>
        </p:nvPicPr>
        <p:blipFill>
          <a:blip r:embed="rId4"/>
          <a:stretch>
            <a:fillRect/>
          </a:stretch>
        </p:blipFill>
        <p:spPr>
          <a:xfrm>
            <a:off x="4429124" y="4500576"/>
            <a:ext cx="785800" cy="785800"/>
          </a:xfrm>
          <a:prstGeom prst="rect">
            <a:avLst/>
          </a:prstGeom>
        </p:spPr>
      </p:pic>
      <p:pic>
        <p:nvPicPr>
          <p:cNvPr id="29" name="28 Imagen" descr="e2bbf4a3d22b689a72adc89aefd84b62.jpg"/>
          <p:cNvPicPr>
            <a:picLocks noChangeAspect="1"/>
          </p:cNvPicPr>
          <p:nvPr/>
        </p:nvPicPr>
        <p:blipFill>
          <a:blip r:embed="rId5"/>
          <a:stretch>
            <a:fillRect/>
          </a:stretch>
        </p:blipFill>
        <p:spPr>
          <a:xfrm>
            <a:off x="3571868" y="0"/>
            <a:ext cx="2000264" cy="5357832"/>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2000" fill="hold"/>
                                        <p:tgtEl>
                                          <p:spTgt spid="2"/>
                                        </p:tgtEl>
                                        <p:attrNameLst>
                                          <p:attrName>ppt_w</p:attrName>
                                        </p:attrNameLst>
                                      </p:cBhvr>
                                      <p:tavLst>
                                        <p:tav tm="0">
                                          <p:val>
                                            <p:fltVal val="0"/>
                                          </p:val>
                                        </p:tav>
                                        <p:tav tm="100000">
                                          <p:val>
                                            <p:strVal val="#ppt_w"/>
                                          </p:val>
                                        </p:tav>
                                      </p:tavLst>
                                    </p:anim>
                                    <p:anim calcmode="lin" valueType="num">
                                      <p:cBhvr>
                                        <p:cTn id="10" dur="2000" fill="hold"/>
                                        <p:tgtEl>
                                          <p:spTgt spid="2"/>
                                        </p:tgtEl>
                                        <p:attrNameLst>
                                          <p:attrName>ppt_h</p:attrName>
                                        </p:attrNameLst>
                                      </p:cBhvr>
                                      <p:tavLst>
                                        <p:tav tm="0">
                                          <p:val>
                                            <p:fltVal val="0"/>
                                          </p:val>
                                        </p:tav>
                                        <p:tav tm="100000">
                                          <p:val>
                                            <p:strVal val="#ppt_h"/>
                                          </p:val>
                                        </p:tav>
                                      </p:tavLst>
                                    </p:anim>
                                    <p:anim calcmode="lin" valueType="num">
                                      <p:cBhvr>
                                        <p:cTn id="11" dur="2000" fill="hold"/>
                                        <p:tgtEl>
                                          <p:spTgt spid="2"/>
                                        </p:tgtEl>
                                        <p:attrNameLst>
                                          <p:attrName>ppt_x</p:attrName>
                                        </p:attrNameLst>
                                      </p:cBhvr>
                                      <p:tavLst>
                                        <p:tav tm="0">
                                          <p:val>
                                            <p:fltVal val="0.5"/>
                                          </p:val>
                                        </p:tav>
                                        <p:tav tm="100000">
                                          <p:val>
                                            <p:strVal val="#ppt_x"/>
                                          </p:val>
                                        </p:tav>
                                      </p:tavLst>
                                    </p:anim>
                                    <p:anim calcmode="lin" valueType="num">
                                      <p:cBhvr>
                                        <p:cTn id="12" dur="2000" fill="hold"/>
                                        <p:tgtEl>
                                          <p:spTgt spid="2"/>
                                        </p:tgtEl>
                                        <p:attrNameLst>
                                          <p:attrName>ppt_y</p:attrName>
                                        </p:attrNameLst>
                                      </p:cBhvr>
                                      <p:tavLst>
                                        <p:tav tm="0">
                                          <p:val>
                                            <p:fltVal val="0.5"/>
                                          </p:val>
                                        </p:tav>
                                        <p:tav tm="100000">
                                          <p:val>
                                            <p:strVal val="#ppt_y"/>
                                          </p:val>
                                        </p:tav>
                                      </p:tavLst>
                                    </p:anim>
                                  </p:childTnLst>
                                </p:cTn>
                              </p:par>
                              <p:par>
                                <p:cTn id="13" presetID="6" presetClass="entr" presetSubtype="32"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ircle(out)">
                                      <p:cBhvr>
                                        <p:cTn id="15" dur="2000"/>
                                        <p:tgtEl>
                                          <p:spTgt spid="2"/>
                                        </p:tgtEl>
                                      </p:cBhvr>
                                    </p:animEffect>
                                  </p:childTnLst>
                                </p:cTn>
                              </p:par>
                              <p:par>
                                <p:cTn id="16" presetID="23" presetClass="entr" presetSubtype="52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ppt_w</p:attrName>
                                        </p:attrNameLst>
                                      </p:cBhvr>
                                      <p:tavLst>
                                        <p:tav tm="0">
                                          <p:val>
                                            <p:fltVal val="0"/>
                                          </p:val>
                                        </p:tav>
                                        <p:tav tm="100000">
                                          <p:val>
                                            <p:strVal val="#ppt_w"/>
                                          </p:val>
                                        </p:tav>
                                      </p:tavLst>
                                    </p:anim>
                                    <p:anim calcmode="lin" valueType="num">
                                      <p:cBhvr>
                                        <p:cTn id="19" dur="2000" fill="hold"/>
                                        <p:tgtEl>
                                          <p:spTgt spid="4"/>
                                        </p:tgtEl>
                                        <p:attrNameLst>
                                          <p:attrName>ppt_h</p:attrName>
                                        </p:attrNameLst>
                                      </p:cBhvr>
                                      <p:tavLst>
                                        <p:tav tm="0">
                                          <p:val>
                                            <p:fltVal val="0"/>
                                          </p:val>
                                        </p:tav>
                                        <p:tav tm="100000">
                                          <p:val>
                                            <p:strVal val="#ppt_h"/>
                                          </p:val>
                                        </p:tav>
                                      </p:tavLst>
                                    </p:anim>
                                    <p:anim calcmode="lin" valueType="num">
                                      <p:cBhvr>
                                        <p:cTn id="20" dur="2000" fill="hold"/>
                                        <p:tgtEl>
                                          <p:spTgt spid="4"/>
                                        </p:tgtEl>
                                        <p:attrNameLst>
                                          <p:attrName>ppt_x</p:attrName>
                                        </p:attrNameLst>
                                      </p:cBhvr>
                                      <p:tavLst>
                                        <p:tav tm="0">
                                          <p:val>
                                            <p:fltVal val="0.5"/>
                                          </p:val>
                                        </p:tav>
                                        <p:tav tm="100000">
                                          <p:val>
                                            <p:strVal val="#ppt_x"/>
                                          </p:val>
                                        </p:tav>
                                      </p:tavLst>
                                    </p:anim>
                                    <p:anim calcmode="lin" valueType="num">
                                      <p:cBhvr>
                                        <p:cTn id="21" dur="2000" fill="hold"/>
                                        <p:tgtEl>
                                          <p:spTgt spid="4"/>
                                        </p:tgtEl>
                                        <p:attrNameLst>
                                          <p:attrName>ppt_y</p:attrName>
                                        </p:attrNameLst>
                                      </p:cBhvr>
                                      <p:tavLst>
                                        <p:tav tm="0">
                                          <p:val>
                                            <p:fltVal val="0.5"/>
                                          </p:val>
                                        </p:tav>
                                        <p:tav tm="100000">
                                          <p:val>
                                            <p:strVal val="#ppt_y"/>
                                          </p:val>
                                        </p:tav>
                                      </p:tavLst>
                                    </p:anim>
                                  </p:childTnLst>
                                </p:cTn>
                              </p:par>
                              <p:par>
                                <p:cTn id="22" presetID="6"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ircle(out)">
                                      <p:cBhvr>
                                        <p:cTn id="24" dur="2000"/>
                                        <p:tgtEl>
                                          <p:spTgt spid="4"/>
                                        </p:tgtEl>
                                      </p:cBhvr>
                                    </p:animEffect>
                                  </p:childTnLst>
                                </p:cTn>
                              </p:par>
                            </p:childTnLst>
                          </p:cTn>
                        </p:par>
                        <p:par>
                          <p:cTn id="25" fill="hold">
                            <p:stCondLst>
                              <p:cond delay="2000"/>
                            </p:stCondLst>
                            <p:childTnLst>
                              <p:par>
                                <p:cTn id="26" presetID="2" presetClass="entr" presetSubtype="4"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2000" fill="hold"/>
                                        <p:tgtEl>
                                          <p:spTgt spid="5"/>
                                        </p:tgtEl>
                                        <p:attrNameLst>
                                          <p:attrName>ppt_x</p:attrName>
                                        </p:attrNameLst>
                                      </p:cBhvr>
                                      <p:tavLst>
                                        <p:tav tm="0">
                                          <p:val>
                                            <p:strVal val="#ppt_x"/>
                                          </p:val>
                                        </p:tav>
                                        <p:tav tm="100000">
                                          <p:val>
                                            <p:strVal val="#ppt_x"/>
                                          </p:val>
                                        </p:tav>
                                      </p:tavLst>
                                    </p:anim>
                                    <p:anim calcmode="lin" valueType="num">
                                      <p:cBhvr additive="base">
                                        <p:cTn id="29" dur="2000" fill="hold"/>
                                        <p:tgtEl>
                                          <p:spTgt spid="5"/>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2000" fill="hold"/>
                                        <p:tgtEl>
                                          <p:spTgt spid="7"/>
                                        </p:tgtEl>
                                        <p:attrNameLst>
                                          <p:attrName>ppt_x</p:attrName>
                                        </p:attrNameLst>
                                      </p:cBhvr>
                                      <p:tavLst>
                                        <p:tav tm="0">
                                          <p:val>
                                            <p:strVal val="#ppt_x"/>
                                          </p:val>
                                        </p:tav>
                                        <p:tav tm="100000">
                                          <p:val>
                                            <p:strVal val="#ppt_x"/>
                                          </p:val>
                                        </p:tav>
                                      </p:tavLst>
                                    </p:anim>
                                    <p:anim calcmode="lin" valueType="num">
                                      <p:cBhvr additive="base">
                                        <p:cTn id="33" dur="2000" fill="hold"/>
                                        <p:tgtEl>
                                          <p:spTgt spid="7"/>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2000" fill="hold"/>
                                        <p:tgtEl>
                                          <p:spTgt spid="9"/>
                                        </p:tgtEl>
                                        <p:attrNameLst>
                                          <p:attrName>ppt_x</p:attrName>
                                        </p:attrNameLst>
                                      </p:cBhvr>
                                      <p:tavLst>
                                        <p:tav tm="0">
                                          <p:val>
                                            <p:strVal val="#ppt_x"/>
                                          </p:val>
                                        </p:tav>
                                        <p:tav tm="100000">
                                          <p:val>
                                            <p:strVal val="#ppt_x"/>
                                          </p:val>
                                        </p:tav>
                                      </p:tavLst>
                                    </p:anim>
                                    <p:anim calcmode="lin" valueType="num">
                                      <p:cBhvr additive="base">
                                        <p:cTn id="37" dur="2000" fill="hold"/>
                                        <p:tgtEl>
                                          <p:spTgt spid="9"/>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2000" fill="hold"/>
                                        <p:tgtEl>
                                          <p:spTgt spid="13"/>
                                        </p:tgtEl>
                                        <p:attrNameLst>
                                          <p:attrName>ppt_x</p:attrName>
                                        </p:attrNameLst>
                                      </p:cBhvr>
                                      <p:tavLst>
                                        <p:tav tm="0">
                                          <p:val>
                                            <p:strVal val="#ppt_x"/>
                                          </p:val>
                                        </p:tav>
                                        <p:tav tm="100000">
                                          <p:val>
                                            <p:strVal val="#ppt_x"/>
                                          </p:val>
                                        </p:tav>
                                      </p:tavLst>
                                    </p:anim>
                                    <p:anim calcmode="lin" valueType="num">
                                      <p:cBhvr additive="base">
                                        <p:cTn id="41" dur="2000" fill="hold"/>
                                        <p:tgtEl>
                                          <p:spTgt spid="13"/>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additive="base">
                                        <p:cTn id="44" dur="2000" fill="hold"/>
                                        <p:tgtEl>
                                          <p:spTgt spid="17"/>
                                        </p:tgtEl>
                                        <p:attrNameLst>
                                          <p:attrName>ppt_x</p:attrName>
                                        </p:attrNameLst>
                                      </p:cBhvr>
                                      <p:tavLst>
                                        <p:tav tm="0">
                                          <p:val>
                                            <p:strVal val="#ppt_x"/>
                                          </p:val>
                                        </p:tav>
                                        <p:tav tm="100000">
                                          <p:val>
                                            <p:strVal val="#ppt_x"/>
                                          </p:val>
                                        </p:tav>
                                      </p:tavLst>
                                    </p:anim>
                                    <p:anim calcmode="lin" valueType="num">
                                      <p:cBhvr additive="base">
                                        <p:cTn id="45" dur="2000" fill="hold"/>
                                        <p:tgtEl>
                                          <p:spTgt spid="17"/>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2000" fill="hold"/>
                                        <p:tgtEl>
                                          <p:spTgt spid="19"/>
                                        </p:tgtEl>
                                        <p:attrNameLst>
                                          <p:attrName>ppt_x</p:attrName>
                                        </p:attrNameLst>
                                      </p:cBhvr>
                                      <p:tavLst>
                                        <p:tav tm="0">
                                          <p:val>
                                            <p:strVal val="#ppt_x"/>
                                          </p:val>
                                        </p:tav>
                                        <p:tav tm="100000">
                                          <p:val>
                                            <p:strVal val="#ppt_x"/>
                                          </p:val>
                                        </p:tav>
                                      </p:tavLst>
                                    </p:anim>
                                    <p:anim calcmode="lin" valueType="num">
                                      <p:cBhvr additive="base">
                                        <p:cTn id="49" dur="2000" fill="hold"/>
                                        <p:tgtEl>
                                          <p:spTgt spid="19"/>
                                        </p:tgtEl>
                                        <p:attrNameLst>
                                          <p:attrName>ppt_y</p:attrName>
                                        </p:attrNameLst>
                                      </p:cBhvr>
                                      <p:tavLst>
                                        <p:tav tm="0">
                                          <p:val>
                                            <p:strVal val="1+#ppt_h/2"/>
                                          </p:val>
                                        </p:tav>
                                        <p:tav tm="100000">
                                          <p:val>
                                            <p:strVal val="#ppt_y"/>
                                          </p:val>
                                        </p:tav>
                                      </p:tavLst>
                                    </p:anim>
                                  </p:childTnLst>
                                </p:cTn>
                              </p:par>
                              <p:par>
                                <p:cTn id="50" presetID="2" presetClass="entr" presetSubtype="4" fill="hold" nodeType="withEffect">
                                  <p:stCondLst>
                                    <p:cond delay="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2000" fill="hold"/>
                                        <p:tgtEl>
                                          <p:spTgt spid="21"/>
                                        </p:tgtEl>
                                        <p:attrNameLst>
                                          <p:attrName>ppt_x</p:attrName>
                                        </p:attrNameLst>
                                      </p:cBhvr>
                                      <p:tavLst>
                                        <p:tav tm="0">
                                          <p:val>
                                            <p:strVal val="#ppt_x"/>
                                          </p:val>
                                        </p:tav>
                                        <p:tav tm="100000">
                                          <p:val>
                                            <p:strVal val="#ppt_x"/>
                                          </p:val>
                                        </p:tav>
                                      </p:tavLst>
                                    </p:anim>
                                    <p:anim calcmode="lin" valueType="num">
                                      <p:cBhvr additive="base">
                                        <p:cTn id="53" dur="2000" fill="hold"/>
                                        <p:tgtEl>
                                          <p:spTgt spid="21"/>
                                        </p:tgtEl>
                                        <p:attrNameLst>
                                          <p:attrName>ppt_y</p:attrName>
                                        </p:attrNameLst>
                                      </p:cBhvr>
                                      <p:tavLst>
                                        <p:tav tm="0">
                                          <p:val>
                                            <p:strVal val="1+#ppt_h/2"/>
                                          </p:val>
                                        </p:tav>
                                        <p:tav tm="100000">
                                          <p:val>
                                            <p:strVal val="#ppt_y"/>
                                          </p:val>
                                        </p:tav>
                                      </p:tavLst>
                                    </p:anim>
                                  </p:childTnLst>
                                </p:cTn>
                              </p:par>
                              <p:par>
                                <p:cTn id="54" presetID="2" presetClass="entr" presetSubtype="4" fill="hold" nodeType="with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2000" fill="hold"/>
                                        <p:tgtEl>
                                          <p:spTgt spid="23"/>
                                        </p:tgtEl>
                                        <p:attrNameLst>
                                          <p:attrName>ppt_x</p:attrName>
                                        </p:attrNameLst>
                                      </p:cBhvr>
                                      <p:tavLst>
                                        <p:tav tm="0">
                                          <p:val>
                                            <p:strVal val="#ppt_x"/>
                                          </p:val>
                                        </p:tav>
                                        <p:tav tm="100000">
                                          <p:val>
                                            <p:strVal val="#ppt_x"/>
                                          </p:val>
                                        </p:tav>
                                      </p:tavLst>
                                    </p:anim>
                                    <p:anim calcmode="lin" valueType="num">
                                      <p:cBhvr additive="base">
                                        <p:cTn id="57" dur="2000" fill="hold"/>
                                        <p:tgtEl>
                                          <p:spTgt spid="23"/>
                                        </p:tgtEl>
                                        <p:attrNameLst>
                                          <p:attrName>ppt_y</p:attrName>
                                        </p:attrNameLst>
                                      </p:cBhvr>
                                      <p:tavLst>
                                        <p:tav tm="0">
                                          <p:val>
                                            <p:strVal val="1+#ppt_h/2"/>
                                          </p:val>
                                        </p:tav>
                                        <p:tav tm="100000">
                                          <p:val>
                                            <p:strVal val="#ppt_y"/>
                                          </p:val>
                                        </p:tav>
                                      </p:tavLst>
                                    </p:anim>
                                  </p:childTnLst>
                                </p:cTn>
                              </p:par>
                              <p:par>
                                <p:cTn id="58" presetID="2" presetClass="entr" presetSubtype="4" fill="hold" nodeType="withEffect">
                                  <p:stCondLst>
                                    <p:cond delay="0"/>
                                  </p:stCondLst>
                                  <p:childTnLst>
                                    <p:set>
                                      <p:cBhvr>
                                        <p:cTn id="59" dur="1" fill="hold">
                                          <p:stCondLst>
                                            <p:cond delay="0"/>
                                          </p:stCondLst>
                                        </p:cTn>
                                        <p:tgtEl>
                                          <p:spTgt spid="25"/>
                                        </p:tgtEl>
                                        <p:attrNameLst>
                                          <p:attrName>style.visibility</p:attrName>
                                        </p:attrNameLst>
                                      </p:cBhvr>
                                      <p:to>
                                        <p:strVal val="visible"/>
                                      </p:to>
                                    </p:set>
                                    <p:anim calcmode="lin" valueType="num">
                                      <p:cBhvr additive="base">
                                        <p:cTn id="60" dur="2000" fill="hold"/>
                                        <p:tgtEl>
                                          <p:spTgt spid="25"/>
                                        </p:tgtEl>
                                        <p:attrNameLst>
                                          <p:attrName>ppt_x</p:attrName>
                                        </p:attrNameLst>
                                      </p:cBhvr>
                                      <p:tavLst>
                                        <p:tav tm="0">
                                          <p:val>
                                            <p:strVal val="#ppt_x"/>
                                          </p:val>
                                        </p:tav>
                                        <p:tav tm="100000">
                                          <p:val>
                                            <p:strVal val="#ppt_x"/>
                                          </p:val>
                                        </p:tav>
                                      </p:tavLst>
                                    </p:anim>
                                    <p:anim calcmode="lin" valueType="num">
                                      <p:cBhvr additive="base">
                                        <p:cTn id="61" dur="2000" fill="hold"/>
                                        <p:tgtEl>
                                          <p:spTgt spid="25"/>
                                        </p:tgtEl>
                                        <p:attrNameLst>
                                          <p:attrName>ppt_y</p:attrName>
                                        </p:attrNameLst>
                                      </p:cBhvr>
                                      <p:tavLst>
                                        <p:tav tm="0">
                                          <p:val>
                                            <p:strVal val="1+#ppt_h/2"/>
                                          </p:val>
                                        </p:tav>
                                        <p:tav tm="100000">
                                          <p:val>
                                            <p:strVal val="#ppt_y"/>
                                          </p:val>
                                        </p:tav>
                                      </p:tavLst>
                                    </p:anim>
                                  </p:childTnLst>
                                </p:cTn>
                              </p:par>
                              <p:par>
                                <p:cTn id="62" presetID="2" presetClass="entr" presetSubtype="4"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2000" fill="hold"/>
                                        <p:tgtEl>
                                          <p:spTgt spid="27"/>
                                        </p:tgtEl>
                                        <p:attrNameLst>
                                          <p:attrName>ppt_x</p:attrName>
                                        </p:attrNameLst>
                                      </p:cBhvr>
                                      <p:tavLst>
                                        <p:tav tm="0">
                                          <p:val>
                                            <p:strVal val="#ppt_x"/>
                                          </p:val>
                                        </p:tav>
                                        <p:tav tm="100000">
                                          <p:val>
                                            <p:strVal val="#ppt_x"/>
                                          </p:val>
                                        </p:tav>
                                      </p:tavLst>
                                    </p:anim>
                                    <p:anim calcmode="lin" valueType="num">
                                      <p:cBhvr additive="base">
                                        <p:cTn id="65" dur="2000" fill="hold"/>
                                        <p:tgtEl>
                                          <p:spTgt spid="27"/>
                                        </p:tgtEl>
                                        <p:attrNameLst>
                                          <p:attrName>ppt_y</p:attrName>
                                        </p:attrNameLst>
                                      </p:cBhvr>
                                      <p:tavLst>
                                        <p:tav tm="0">
                                          <p:val>
                                            <p:strVal val="1+#ppt_h/2"/>
                                          </p:val>
                                        </p:tav>
                                        <p:tav tm="100000">
                                          <p:val>
                                            <p:strVal val="#ppt_y"/>
                                          </p:val>
                                        </p:tav>
                                      </p:tavLst>
                                    </p:anim>
                                  </p:childTnLst>
                                </p:cTn>
                              </p:par>
                              <p:par>
                                <p:cTn id="66" presetID="2" presetClass="entr" presetSubtype="1" fill="hold"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additive="base">
                                        <p:cTn id="68" dur="2000" fill="hold"/>
                                        <p:tgtEl>
                                          <p:spTgt spid="6"/>
                                        </p:tgtEl>
                                        <p:attrNameLst>
                                          <p:attrName>ppt_x</p:attrName>
                                        </p:attrNameLst>
                                      </p:cBhvr>
                                      <p:tavLst>
                                        <p:tav tm="0">
                                          <p:val>
                                            <p:strVal val="#ppt_x"/>
                                          </p:val>
                                        </p:tav>
                                        <p:tav tm="100000">
                                          <p:val>
                                            <p:strVal val="#ppt_x"/>
                                          </p:val>
                                        </p:tav>
                                      </p:tavLst>
                                    </p:anim>
                                    <p:anim calcmode="lin" valueType="num">
                                      <p:cBhvr additive="base">
                                        <p:cTn id="69" dur="2000" fill="hold"/>
                                        <p:tgtEl>
                                          <p:spTgt spid="6"/>
                                        </p:tgtEl>
                                        <p:attrNameLst>
                                          <p:attrName>ppt_y</p:attrName>
                                        </p:attrNameLst>
                                      </p:cBhvr>
                                      <p:tavLst>
                                        <p:tav tm="0">
                                          <p:val>
                                            <p:strVal val="0-#ppt_h/2"/>
                                          </p:val>
                                        </p:tav>
                                        <p:tav tm="100000">
                                          <p:val>
                                            <p:strVal val="#ppt_y"/>
                                          </p:val>
                                        </p:tav>
                                      </p:tavLst>
                                    </p:anim>
                                  </p:childTnLst>
                                </p:cTn>
                              </p:par>
                              <p:par>
                                <p:cTn id="70" presetID="2" presetClass="entr" presetSubtype="1" fill="hold" nodeType="withEffect">
                                  <p:stCondLst>
                                    <p:cond delay="0"/>
                                  </p:stCondLst>
                                  <p:childTnLst>
                                    <p:set>
                                      <p:cBhvr>
                                        <p:cTn id="71" dur="1" fill="hold">
                                          <p:stCondLst>
                                            <p:cond delay="0"/>
                                          </p:stCondLst>
                                        </p:cTn>
                                        <p:tgtEl>
                                          <p:spTgt spid="8"/>
                                        </p:tgtEl>
                                        <p:attrNameLst>
                                          <p:attrName>style.visibility</p:attrName>
                                        </p:attrNameLst>
                                      </p:cBhvr>
                                      <p:to>
                                        <p:strVal val="visible"/>
                                      </p:to>
                                    </p:set>
                                    <p:anim calcmode="lin" valueType="num">
                                      <p:cBhvr additive="base">
                                        <p:cTn id="72" dur="2000" fill="hold"/>
                                        <p:tgtEl>
                                          <p:spTgt spid="8"/>
                                        </p:tgtEl>
                                        <p:attrNameLst>
                                          <p:attrName>ppt_x</p:attrName>
                                        </p:attrNameLst>
                                      </p:cBhvr>
                                      <p:tavLst>
                                        <p:tav tm="0">
                                          <p:val>
                                            <p:strVal val="#ppt_x"/>
                                          </p:val>
                                        </p:tav>
                                        <p:tav tm="100000">
                                          <p:val>
                                            <p:strVal val="#ppt_x"/>
                                          </p:val>
                                        </p:tav>
                                      </p:tavLst>
                                    </p:anim>
                                    <p:anim calcmode="lin" valueType="num">
                                      <p:cBhvr additive="base">
                                        <p:cTn id="73" dur="2000" fill="hold"/>
                                        <p:tgtEl>
                                          <p:spTgt spid="8"/>
                                        </p:tgtEl>
                                        <p:attrNameLst>
                                          <p:attrName>ppt_y</p:attrName>
                                        </p:attrNameLst>
                                      </p:cBhvr>
                                      <p:tavLst>
                                        <p:tav tm="0">
                                          <p:val>
                                            <p:strVal val="0-#ppt_h/2"/>
                                          </p:val>
                                        </p:tav>
                                        <p:tav tm="100000">
                                          <p:val>
                                            <p:strVal val="#ppt_y"/>
                                          </p:val>
                                        </p:tav>
                                      </p:tavLst>
                                    </p:anim>
                                  </p:childTnLst>
                                </p:cTn>
                              </p:par>
                              <p:par>
                                <p:cTn id="74" presetID="2" presetClass="entr" presetSubtype="1" fill="hold" nodeType="withEffect">
                                  <p:stCondLst>
                                    <p:cond delay="0"/>
                                  </p:stCondLst>
                                  <p:childTnLst>
                                    <p:set>
                                      <p:cBhvr>
                                        <p:cTn id="75" dur="1" fill="hold">
                                          <p:stCondLst>
                                            <p:cond delay="0"/>
                                          </p:stCondLst>
                                        </p:cTn>
                                        <p:tgtEl>
                                          <p:spTgt spid="10"/>
                                        </p:tgtEl>
                                        <p:attrNameLst>
                                          <p:attrName>style.visibility</p:attrName>
                                        </p:attrNameLst>
                                      </p:cBhvr>
                                      <p:to>
                                        <p:strVal val="visible"/>
                                      </p:to>
                                    </p:set>
                                    <p:anim calcmode="lin" valueType="num">
                                      <p:cBhvr additive="base">
                                        <p:cTn id="76" dur="2000" fill="hold"/>
                                        <p:tgtEl>
                                          <p:spTgt spid="10"/>
                                        </p:tgtEl>
                                        <p:attrNameLst>
                                          <p:attrName>ppt_x</p:attrName>
                                        </p:attrNameLst>
                                      </p:cBhvr>
                                      <p:tavLst>
                                        <p:tav tm="0">
                                          <p:val>
                                            <p:strVal val="#ppt_x"/>
                                          </p:val>
                                        </p:tav>
                                        <p:tav tm="100000">
                                          <p:val>
                                            <p:strVal val="#ppt_x"/>
                                          </p:val>
                                        </p:tav>
                                      </p:tavLst>
                                    </p:anim>
                                    <p:anim calcmode="lin" valueType="num">
                                      <p:cBhvr additive="base">
                                        <p:cTn id="77" dur="2000" fill="hold"/>
                                        <p:tgtEl>
                                          <p:spTgt spid="10"/>
                                        </p:tgtEl>
                                        <p:attrNameLst>
                                          <p:attrName>ppt_y</p:attrName>
                                        </p:attrNameLst>
                                      </p:cBhvr>
                                      <p:tavLst>
                                        <p:tav tm="0">
                                          <p:val>
                                            <p:strVal val="0-#ppt_h/2"/>
                                          </p:val>
                                        </p:tav>
                                        <p:tav tm="100000">
                                          <p:val>
                                            <p:strVal val="#ppt_y"/>
                                          </p:val>
                                        </p:tav>
                                      </p:tavLst>
                                    </p:anim>
                                  </p:childTnLst>
                                </p:cTn>
                              </p:par>
                              <p:par>
                                <p:cTn id="78" presetID="2" presetClass="entr" presetSubtype="1" fill="hold" nodeType="withEffect">
                                  <p:stCondLst>
                                    <p:cond delay="0"/>
                                  </p:stCondLst>
                                  <p:childTnLst>
                                    <p:set>
                                      <p:cBhvr>
                                        <p:cTn id="79" dur="1" fill="hold">
                                          <p:stCondLst>
                                            <p:cond delay="0"/>
                                          </p:stCondLst>
                                        </p:cTn>
                                        <p:tgtEl>
                                          <p:spTgt spid="14"/>
                                        </p:tgtEl>
                                        <p:attrNameLst>
                                          <p:attrName>style.visibility</p:attrName>
                                        </p:attrNameLst>
                                      </p:cBhvr>
                                      <p:to>
                                        <p:strVal val="visible"/>
                                      </p:to>
                                    </p:set>
                                    <p:anim calcmode="lin" valueType="num">
                                      <p:cBhvr additive="base">
                                        <p:cTn id="80" dur="2000" fill="hold"/>
                                        <p:tgtEl>
                                          <p:spTgt spid="14"/>
                                        </p:tgtEl>
                                        <p:attrNameLst>
                                          <p:attrName>ppt_x</p:attrName>
                                        </p:attrNameLst>
                                      </p:cBhvr>
                                      <p:tavLst>
                                        <p:tav tm="0">
                                          <p:val>
                                            <p:strVal val="#ppt_x"/>
                                          </p:val>
                                        </p:tav>
                                        <p:tav tm="100000">
                                          <p:val>
                                            <p:strVal val="#ppt_x"/>
                                          </p:val>
                                        </p:tav>
                                      </p:tavLst>
                                    </p:anim>
                                    <p:anim calcmode="lin" valueType="num">
                                      <p:cBhvr additive="base">
                                        <p:cTn id="81" dur="2000" fill="hold"/>
                                        <p:tgtEl>
                                          <p:spTgt spid="14"/>
                                        </p:tgtEl>
                                        <p:attrNameLst>
                                          <p:attrName>ppt_y</p:attrName>
                                        </p:attrNameLst>
                                      </p:cBhvr>
                                      <p:tavLst>
                                        <p:tav tm="0">
                                          <p:val>
                                            <p:strVal val="0-#ppt_h/2"/>
                                          </p:val>
                                        </p:tav>
                                        <p:tav tm="100000">
                                          <p:val>
                                            <p:strVal val="#ppt_y"/>
                                          </p:val>
                                        </p:tav>
                                      </p:tavLst>
                                    </p:anim>
                                  </p:childTnLst>
                                </p:cTn>
                              </p:par>
                              <p:par>
                                <p:cTn id="82" presetID="2" presetClass="entr" presetSubtype="1" fill="hold" nodeType="withEffect">
                                  <p:stCondLst>
                                    <p:cond delay="0"/>
                                  </p:stCondLst>
                                  <p:childTnLst>
                                    <p:set>
                                      <p:cBhvr>
                                        <p:cTn id="83" dur="1" fill="hold">
                                          <p:stCondLst>
                                            <p:cond delay="0"/>
                                          </p:stCondLst>
                                        </p:cTn>
                                        <p:tgtEl>
                                          <p:spTgt spid="18"/>
                                        </p:tgtEl>
                                        <p:attrNameLst>
                                          <p:attrName>style.visibility</p:attrName>
                                        </p:attrNameLst>
                                      </p:cBhvr>
                                      <p:to>
                                        <p:strVal val="visible"/>
                                      </p:to>
                                    </p:set>
                                    <p:anim calcmode="lin" valueType="num">
                                      <p:cBhvr additive="base">
                                        <p:cTn id="84" dur="2000" fill="hold"/>
                                        <p:tgtEl>
                                          <p:spTgt spid="18"/>
                                        </p:tgtEl>
                                        <p:attrNameLst>
                                          <p:attrName>ppt_x</p:attrName>
                                        </p:attrNameLst>
                                      </p:cBhvr>
                                      <p:tavLst>
                                        <p:tav tm="0">
                                          <p:val>
                                            <p:strVal val="#ppt_x"/>
                                          </p:val>
                                        </p:tav>
                                        <p:tav tm="100000">
                                          <p:val>
                                            <p:strVal val="#ppt_x"/>
                                          </p:val>
                                        </p:tav>
                                      </p:tavLst>
                                    </p:anim>
                                    <p:anim calcmode="lin" valueType="num">
                                      <p:cBhvr additive="base">
                                        <p:cTn id="85" dur="2000" fill="hold"/>
                                        <p:tgtEl>
                                          <p:spTgt spid="18"/>
                                        </p:tgtEl>
                                        <p:attrNameLst>
                                          <p:attrName>ppt_y</p:attrName>
                                        </p:attrNameLst>
                                      </p:cBhvr>
                                      <p:tavLst>
                                        <p:tav tm="0">
                                          <p:val>
                                            <p:strVal val="0-#ppt_h/2"/>
                                          </p:val>
                                        </p:tav>
                                        <p:tav tm="100000">
                                          <p:val>
                                            <p:strVal val="#ppt_y"/>
                                          </p:val>
                                        </p:tav>
                                      </p:tavLst>
                                    </p:anim>
                                  </p:childTnLst>
                                </p:cTn>
                              </p:par>
                              <p:par>
                                <p:cTn id="86" presetID="2" presetClass="entr" presetSubtype="1" fill="hold" nodeType="withEffect">
                                  <p:stCondLst>
                                    <p:cond delay="0"/>
                                  </p:stCondLst>
                                  <p:childTnLst>
                                    <p:set>
                                      <p:cBhvr>
                                        <p:cTn id="87" dur="1" fill="hold">
                                          <p:stCondLst>
                                            <p:cond delay="0"/>
                                          </p:stCondLst>
                                        </p:cTn>
                                        <p:tgtEl>
                                          <p:spTgt spid="20"/>
                                        </p:tgtEl>
                                        <p:attrNameLst>
                                          <p:attrName>style.visibility</p:attrName>
                                        </p:attrNameLst>
                                      </p:cBhvr>
                                      <p:to>
                                        <p:strVal val="visible"/>
                                      </p:to>
                                    </p:set>
                                    <p:anim calcmode="lin" valueType="num">
                                      <p:cBhvr additive="base">
                                        <p:cTn id="88" dur="2000" fill="hold"/>
                                        <p:tgtEl>
                                          <p:spTgt spid="20"/>
                                        </p:tgtEl>
                                        <p:attrNameLst>
                                          <p:attrName>ppt_x</p:attrName>
                                        </p:attrNameLst>
                                      </p:cBhvr>
                                      <p:tavLst>
                                        <p:tav tm="0">
                                          <p:val>
                                            <p:strVal val="#ppt_x"/>
                                          </p:val>
                                        </p:tav>
                                        <p:tav tm="100000">
                                          <p:val>
                                            <p:strVal val="#ppt_x"/>
                                          </p:val>
                                        </p:tav>
                                      </p:tavLst>
                                    </p:anim>
                                    <p:anim calcmode="lin" valueType="num">
                                      <p:cBhvr additive="base">
                                        <p:cTn id="89" dur="2000" fill="hold"/>
                                        <p:tgtEl>
                                          <p:spTgt spid="20"/>
                                        </p:tgtEl>
                                        <p:attrNameLst>
                                          <p:attrName>ppt_y</p:attrName>
                                        </p:attrNameLst>
                                      </p:cBhvr>
                                      <p:tavLst>
                                        <p:tav tm="0">
                                          <p:val>
                                            <p:strVal val="0-#ppt_h/2"/>
                                          </p:val>
                                        </p:tav>
                                        <p:tav tm="100000">
                                          <p:val>
                                            <p:strVal val="#ppt_y"/>
                                          </p:val>
                                        </p:tav>
                                      </p:tavLst>
                                    </p:anim>
                                  </p:childTnLst>
                                </p:cTn>
                              </p:par>
                              <p:par>
                                <p:cTn id="90" presetID="2" presetClass="entr" presetSubtype="1"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additive="base">
                                        <p:cTn id="92" dur="2000" fill="hold"/>
                                        <p:tgtEl>
                                          <p:spTgt spid="22"/>
                                        </p:tgtEl>
                                        <p:attrNameLst>
                                          <p:attrName>ppt_x</p:attrName>
                                        </p:attrNameLst>
                                      </p:cBhvr>
                                      <p:tavLst>
                                        <p:tav tm="0">
                                          <p:val>
                                            <p:strVal val="#ppt_x"/>
                                          </p:val>
                                        </p:tav>
                                        <p:tav tm="100000">
                                          <p:val>
                                            <p:strVal val="#ppt_x"/>
                                          </p:val>
                                        </p:tav>
                                      </p:tavLst>
                                    </p:anim>
                                    <p:anim calcmode="lin" valueType="num">
                                      <p:cBhvr additive="base">
                                        <p:cTn id="93" dur="2000" fill="hold"/>
                                        <p:tgtEl>
                                          <p:spTgt spid="22"/>
                                        </p:tgtEl>
                                        <p:attrNameLst>
                                          <p:attrName>ppt_y</p:attrName>
                                        </p:attrNameLst>
                                      </p:cBhvr>
                                      <p:tavLst>
                                        <p:tav tm="0">
                                          <p:val>
                                            <p:strVal val="0-#ppt_h/2"/>
                                          </p:val>
                                        </p:tav>
                                        <p:tav tm="100000">
                                          <p:val>
                                            <p:strVal val="#ppt_y"/>
                                          </p:val>
                                        </p:tav>
                                      </p:tavLst>
                                    </p:anim>
                                  </p:childTnLst>
                                </p:cTn>
                              </p:par>
                              <p:par>
                                <p:cTn id="94" presetID="2" presetClass="entr" presetSubtype="1" fill="hold" nodeType="withEffect">
                                  <p:stCondLst>
                                    <p:cond delay="0"/>
                                  </p:stCondLst>
                                  <p:childTnLst>
                                    <p:set>
                                      <p:cBhvr>
                                        <p:cTn id="95" dur="1" fill="hold">
                                          <p:stCondLst>
                                            <p:cond delay="0"/>
                                          </p:stCondLst>
                                        </p:cTn>
                                        <p:tgtEl>
                                          <p:spTgt spid="24"/>
                                        </p:tgtEl>
                                        <p:attrNameLst>
                                          <p:attrName>style.visibility</p:attrName>
                                        </p:attrNameLst>
                                      </p:cBhvr>
                                      <p:to>
                                        <p:strVal val="visible"/>
                                      </p:to>
                                    </p:set>
                                    <p:anim calcmode="lin" valueType="num">
                                      <p:cBhvr additive="base">
                                        <p:cTn id="96" dur="2000" fill="hold"/>
                                        <p:tgtEl>
                                          <p:spTgt spid="24"/>
                                        </p:tgtEl>
                                        <p:attrNameLst>
                                          <p:attrName>ppt_x</p:attrName>
                                        </p:attrNameLst>
                                      </p:cBhvr>
                                      <p:tavLst>
                                        <p:tav tm="0">
                                          <p:val>
                                            <p:strVal val="#ppt_x"/>
                                          </p:val>
                                        </p:tav>
                                        <p:tav tm="100000">
                                          <p:val>
                                            <p:strVal val="#ppt_x"/>
                                          </p:val>
                                        </p:tav>
                                      </p:tavLst>
                                    </p:anim>
                                    <p:anim calcmode="lin" valueType="num">
                                      <p:cBhvr additive="base">
                                        <p:cTn id="97" dur="2000" fill="hold"/>
                                        <p:tgtEl>
                                          <p:spTgt spid="24"/>
                                        </p:tgtEl>
                                        <p:attrNameLst>
                                          <p:attrName>ppt_y</p:attrName>
                                        </p:attrNameLst>
                                      </p:cBhvr>
                                      <p:tavLst>
                                        <p:tav tm="0">
                                          <p:val>
                                            <p:strVal val="0-#ppt_h/2"/>
                                          </p:val>
                                        </p:tav>
                                        <p:tav tm="100000">
                                          <p:val>
                                            <p:strVal val="#ppt_y"/>
                                          </p:val>
                                        </p:tav>
                                      </p:tavLst>
                                    </p:anim>
                                  </p:childTnLst>
                                </p:cTn>
                              </p:par>
                              <p:par>
                                <p:cTn id="98" presetID="2" presetClass="entr" presetSubtype="1" fill="hold" nodeType="withEffect">
                                  <p:stCondLst>
                                    <p:cond delay="0"/>
                                  </p:stCondLst>
                                  <p:childTnLst>
                                    <p:set>
                                      <p:cBhvr>
                                        <p:cTn id="99" dur="1" fill="hold">
                                          <p:stCondLst>
                                            <p:cond delay="0"/>
                                          </p:stCondLst>
                                        </p:cTn>
                                        <p:tgtEl>
                                          <p:spTgt spid="26"/>
                                        </p:tgtEl>
                                        <p:attrNameLst>
                                          <p:attrName>style.visibility</p:attrName>
                                        </p:attrNameLst>
                                      </p:cBhvr>
                                      <p:to>
                                        <p:strVal val="visible"/>
                                      </p:to>
                                    </p:set>
                                    <p:anim calcmode="lin" valueType="num">
                                      <p:cBhvr additive="base">
                                        <p:cTn id="100" dur="2000" fill="hold"/>
                                        <p:tgtEl>
                                          <p:spTgt spid="26"/>
                                        </p:tgtEl>
                                        <p:attrNameLst>
                                          <p:attrName>ppt_x</p:attrName>
                                        </p:attrNameLst>
                                      </p:cBhvr>
                                      <p:tavLst>
                                        <p:tav tm="0">
                                          <p:val>
                                            <p:strVal val="#ppt_x"/>
                                          </p:val>
                                        </p:tav>
                                        <p:tav tm="100000">
                                          <p:val>
                                            <p:strVal val="#ppt_x"/>
                                          </p:val>
                                        </p:tav>
                                      </p:tavLst>
                                    </p:anim>
                                    <p:anim calcmode="lin" valueType="num">
                                      <p:cBhvr additive="base">
                                        <p:cTn id="101" dur="2000" fill="hold"/>
                                        <p:tgtEl>
                                          <p:spTgt spid="26"/>
                                        </p:tgtEl>
                                        <p:attrNameLst>
                                          <p:attrName>ppt_y</p:attrName>
                                        </p:attrNameLst>
                                      </p:cBhvr>
                                      <p:tavLst>
                                        <p:tav tm="0">
                                          <p:val>
                                            <p:strVal val="0-#ppt_h/2"/>
                                          </p:val>
                                        </p:tav>
                                        <p:tav tm="100000">
                                          <p:val>
                                            <p:strVal val="#ppt_y"/>
                                          </p:val>
                                        </p:tav>
                                      </p:tavLst>
                                    </p:anim>
                                  </p:childTnLst>
                                </p:cTn>
                              </p:par>
                              <p:par>
                                <p:cTn id="102" presetID="2" presetClass="entr" presetSubtype="1" fill="hold" nodeType="withEffect">
                                  <p:stCondLst>
                                    <p:cond delay="0"/>
                                  </p:stCondLst>
                                  <p:childTnLst>
                                    <p:set>
                                      <p:cBhvr>
                                        <p:cTn id="103" dur="1" fill="hold">
                                          <p:stCondLst>
                                            <p:cond delay="0"/>
                                          </p:stCondLst>
                                        </p:cTn>
                                        <p:tgtEl>
                                          <p:spTgt spid="28"/>
                                        </p:tgtEl>
                                        <p:attrNameLst>
                                          <p:attrName>style.visibility</p:attrName>
                                        </p:attrNameLst>
                                      </p:cBhvr>
                                      <p:to>
                                        <p:strVal val="visible"/>
                                      </p:to>
                                    </p:set>
                                    <p:anim calcmode="lin" valueType="num">
                                      <p:cBhvr additive="base">
                                        <p:cTn id="104" dur="2000" fill="hold"/>
                                        <p:tgtEl>
                                          <p:spTgt spid="28"/>
                                        </p:tgtEl>
                                        <p:attrNameLst>
                                          <p:attrName>ppt_x</p:attrName>
                                        </p:attrNameLst>
                                      </p:cBhvr>
                                      <p:tavLst>
                                        <p:tav tm="0">
                                          <p:val>
                                            <p:strVal val="#ppt_x"/>
                                          </p:val>
                                        </p:tav>
                                        <p:tav tm="100000">
                                          <p:val>
                                            <p:strVal val="#ppt_x"/>
                                          </p:val>
                                        </p:tav>
                                      </p:tavLst>
                                    </p:anim>
                                    <p:anim calcmode="lin" valueType="num">
                                      <p:cBhvr additive="base">
                                        <p:cTn id="105" dur="2000" fill="hold"/>
                                        <p:tgtEl>
                                          <p:spTgt spid="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DF9F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Abstract-Flower-PNG-Images-HD.png"/>
          <p:cNvPicPr>
            <a:picLocks noChangeAspect="1"/>
          </p:cNvPicPr>
          <p:nvPr/>
        </p:nvPicPr>
        <p:blipFill>
          <a:blip r:embed="rId2"/>
          <a:srcRect b="1818"/>
          <a:stretch>
            <a:fillRect/>
          </a:stretch>
        </p:blipFill>
        <p:spPr>
          <a:xfrm>
            <a:off x="0" y="0"/>
            <a:ext cx="4071934" cy="3643320"/>
          </a:xfrm>
          <a:prstGeom prst="rect">
            <a:avLst/>
          </a:prstGeom>
        </p:spPr>
      </p:pic>
      <p:pic>
        <p:nvPicPr>
          <p:cNvPr id="4" name="3 Imagen" descr="Abstract-Flower-PNG-Images-HD.png"/>
          <p:cNvPicPr>
            <a:picLocks noChangeAspect="1"/>
          </p:cNvPicPr>
          <p:nvPr/>
        </p:nvPicPr>
        <p:blipFill>
          <a:blip r:embed="rId2"/>
          <a:srcRect r="3000" b="3076"/>
          <a:stretch>
            <a:fillRect/>
          </a:stretch>
        </p:blipFill>
        <p:spPr>
          <a:xfrm flipH="1" flipV="1">
            <a:off x="5500694" y="1357304"/>
            <a:ext cx="3643306" cy="3786196"/>
          </a:xfrm>
          <a:prstGeom prst="rect">
            <a:avLst/>
          </a:prstGeom>
        </p:spPr>
      </p:pic>
      <p:sp>
        <p:nvSpPr>
          <p:cNvPr id="5" name="4 CuadroTexto"/>
          <p:cNvSpPr txBox="1"/>
          <p:nvPr/>
        </p:nvSpPr>
        <p:spPr>
          <a:xfrm>
            <a:off x="2428860" y="1928808"/>
            <a:ext cx="4429156" cy="2031325"/>
          </a:xfrm>
          <a:prstGeom prst="rect">
            <a:avLst/>
          </a:prstGeom>
          <a:noFill/>
        </p:spPr>
        <p:txBody>
          <a:bodyPr wrap="square" rtlCol="0">
            <a:spAutoFit/>
          </a:bodyPr>
          <a:lstStyle/>
          <a:p>
            <a:r>
              <a:rPr lang="es-PE" dirty="0" smtClean="0"/>
              <a:t>Con colores vibrantes y sombras misteriosas, el lienzo adquiere vida. Cada trazo es una aventura, cada tono es una emoción plasmada con destreza sobre la piel.</a:t>
            </a:r>
          </a:p>
          <a:p>
            <a:r>
              <a:rPr lang="es-PE" dirty="0" smtClean="0"/>
              <a:t>En la paleta de un maquillador artístico, los colores no son simples pigmentos, son emociones encerradas en pequeños estuches. </a:t>
            </a:r>
          </a:p>
          <a:p>
            <a:endParaRPr lang="es-PE" dirty="0"/>
          </a:p>
        </p:txBody>
      </p:sp>
      <p:pic>
        <p:nvPicPr>
          <p:cNvPr id="6" name="5 Imagen" descr="89767_4fd6d.gif"/>
          <p:cNvPicPr>
            <a:picLocks noChangeAspect="1"/>
          </p:cNvPicPr>
          <p:nvPr/>
        </p:nvPicPr>
        <p:blipFill>
          <a:blip r:embed="rId3"/>
          <a:stretch>
            <a:fillRect/>
          </a:stretch>
        </p:blipFill>
        <p:spPr>
          <a:xfrm>
            <a:off x="714348" y="500048"/>
            <a:ext cx="1718130" cy="1357322"/>
          </a:xfrm>
          <a:prstGeom prst="rect">
            <a:avLst/>
          </a:prstGeom>
        </p:spPr>
      </p:pic>
      <p:pic>
        <p:nvPicPr>
          <p:cNvPr id="7" name="6 Imagen" descr="gifs-de-amor-para-facebook-pajaritos.gif"/>
          <p:cNvPicPr>
            <a:picLocks noChangeAspect="1"/>
          </p:cNvPicPr>
          <p:nvPr/>
        </p:nvPicPr>
        <p:blipFill>
          <a:blip r:embed="rId4">
            <a:lum bright="-10000" contrast="30000"/>
          </a:blip>
          <a:stretch>
            <a:fillRect/>
          </a:stretch>
        </p:blipFill>
        <p:spPr>
          <a:xfrm>
            <a:off x="7072330" y="2857502"/>
            <a:ext cx="1168986" cy="1357322"/>
          </a:xfrm>
          <a:prstGeom prst="rect">
            <a:avLst/>
          </a:prstGeom>
        </p:spPr>
      </p:pic>
    </p:spTree>
  </p:cSld>
  <p:clrMapOvr>
    <a:masterClrMapping/>
  </p:clrMapOvr>
  <p:transition advClick="0" advTm="22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53000">
              <a:srgbClr val="0000FF"/>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3088092ac75f79bce2d74157b0b516d9.jpg"/>
          <p:cNvPicPr>
            <a:picLocks noChangeAspect="1"/>
          </p:cNvPicPr>
          <p:nvPr/>
        </p:nvPicPr>
        <p:blipFill>
          <a:blip r:embed="rId2"/>
          <a:stretch>
            <a:fillRect/>
          </a:stretch>
        </p:blipFill>
        <p:spPr>
          <a:xfrm>
            <a:off x="5357818" y="0"/>
            <a:ext cx="3526149" cy="5143500"/>
          </a:xfrm>
          <a:prstGeom prst="rect">
            <a:avLst/>
          </a:prstGeom>
        </p:spPr>
      </p:pic>
      <p:pic>
        <p:nvPicPr>
          <p:cNvPr id="3" name="2 Imagen" descr="a6cde9fd7f7cc940a1b7803ffa0bba8f.jpg"/>
          <p:cNvPicPr>
            <a:picLocks noChangeAspect="1"/>
          </p:cNvPicPr>
          <p:nvPr/>
        </p:nvPicPr>
        <p:blipFill>
          <a:blip r:embed="rId3"/>
          <a:stretch>
            <a:fillRect/>
          </a:stretch>
        </p:blipFill>
        <p:spPr>
          <a:xfrm>
            <a:off x="285720" y="0"/>
            <a:ext cx="3588045" cy="5143500"/>
          </a:xfrm>
          <a:prstGeom prst="rect">
            <a:avLst/>
          </a:prstGeom>
        </p:spPr>
      </p:pic>
      <p:pic>
        <p:nvPicPr>
          <p:cNvPr id="4" name="3 Imagen" descr="abstract-business-logo-BAFF0115D7-seeklogo.com.png"/>
          <p:cNvPicPr>
            <a:picLocks noChangeAspect="1"/>
          </p:cNvPicPr>
          <p:nvPr/>
        </p:nvPicPr>
        <p:blipFill>
          <a:blip r:embed="rId4">
            <a:duotone>
              <a:prstClr val="black"/>
              <a:srgbClr val="E350EE">
                <a:tint val="45000"/>
                <a:satMod val="400000"/>
              </a:srgbClr>
            </a:duotone>
            <a:lum bright="20000" contrast="40000"/>
          </a:blip>
          <a:stretch>
            <a:fillRect/>
          </a:stretch>
        </p:blipFill>
        <p:spPr>
          <a:xfrm>
            <a:off x="4572000" y="0"/>
            <a:ext cx="529482" cy="642942"/>
          </a:xfrm>
          <a:prstGeom prst="rect">
            <a:avLst/>
          </a:prstGeom>
          <a:effectLst>
            <a:reflection blurRad="6350" stA="52000" endA="300" endPos="35000" dir="5400000" sy="-100000" algn="bl" rotWithShape="0"/>
          </a:effectLst>
        </p:spPr>
      </p:pic>
      <p:pic>
        <p:nvPicPr>
          <p:cNvPr id="5" name="4 Imagen" descr="abstract-business-logo-BAFF0115D7-seeklogo.com.png"/>
          <p:cNvPicPr>
            <a:picLocks noChangeAspect="1"/>
          </p:cNvPicPr>
          <p:nvPr/>
        </p:nvPicPr>
        <p:blipFill>
          <a:blip r:embed="rId4">
            <a:duotone>
              <a:prstClr val="black"/>
              <a:srgbClr val="E350EE">
                <a:tint val="45000"/>
                <a:satMod val="400000"/>
              </a:srgbClr>
            </a:duotone>
            <a:lum bright="20000" contrast="40000"/>
          </a:blip>
          <a:stretch>
            <a:fillRect/>
          </a:stretch>
        </p:blipFill>
        <p:spPr>
          <a:xfrm flipH="1">
            <a:off x="4143372" y="0"/>
            <a:ext cx="509590" cy="642942"/>
          </a:xfrm>
          <a:prstGeom prst="rect">
            <a:avLst/>
          </a:prstGeom>
          <a:effectLst>
            <a:reflection blurRad="6350" stA="52000" endA="300" endPos="35000" dir="5400000" sy="-100000" algn="bl" rotWithShape="0"/>
          </a:effectLst>
        </p:spPr>
      </p:pic>
      <p:pic>
        <p:nvPicPr>
          <p:cNvPr id="6" name="5 Imagen" descr="abstract-business-logo-BAFF0115D7-seeklogo.com.png"/>
          <p:cNvPicPr>
            <a:picLocks noChangeAspect="1"/>
          </p:cNvPicPr>
          <p:nvPr/>
        </p:nvPicPr>
        <p:blipFill>
          <a:blip r:embed="rId4">
            <a:duotone>
              <a:schemeClr val="accent1">
                <a:shade val="45000"/>
                <a:satMod val="135000"/>
              </a:schemeClr>
              <a:prstClr val="white"/>
            </a:duotone>
            <a:lum bright="-20000" contrast="40000"/>
          </a:blip>
          <a:stretch>
            <a:fillRect/>
          </a:stretch>
        </p:blipFill>
        <p:spPr>
          <a:xfrm>
            <a:off x="4572000" y="571486"/>
            <a:ext cx="529482" cy="642942"/>
          </a:xfrm>
          <a:prstGeom prst="rect">
            <a:avLst/>
          </a:prstGeom>
          <a:effectLst>
            <a:reflection blurRad="6350" stA="52000" endA="300" endPos="35000" dir="5400000" sy="-100000" algn="bl" rotWithShape="0"/>
          </a:effectLst>
        </p:spPr>
      </p:pic>
      <p:pic>
        <p:nvPicPr>
          <p:cNvPr id="7" name="6 Imagen" descr="abstract-business-logo-BAFF0115D7-seeklogo.com.png"/>
          <p:cNvPicPr>
            <a:picLocks noChangeAspect="1"/>
          </p:cNvPicPr>
          <p:nvPr/>
        </p:nvPicPr>
        <p:blipFill>
          <a:blip r:embed="rId4">
            <a:duotone>
              <a:schemeClr val="accent1">
                <a:shade val="45000"/>
                <a:satMod val="135000"/>
              </a:schemeClr>
              <a:prstClr val="white"/>
            </a:duotone>
            <a:lum bright="-20000" contrast="40000"/>
          </a:blip>
          <a:stretch>
            <a:fillRect/>
          </a:stretch>
        </p:blipFill>
        <p:spPr>
          <a:xfrm flipH="1">
            <a:off x="4143372" y="571486"/>
            <a:ext cx="509590" cy="642942"/>
          </a:xfrm>
          <a:prstGeom prst="rect">
            <a:avLst/>
          </a:prstGeom>
          <a:effectLst>
            <a:reflection blurRad="6350" stA="52000" endA="300" endPos="35000" dir="5400000" sy="-100000" algn="bl" rotWithShape="0"/>
          </a:effectLst>
        </p:spPr>
      </p:pic>
      <p:pic>
        <p:nvPicPr>
          <p:cNvPr id="8" name="7 Imagen" descr="abstract-business-logo-BAFF0115D7-seeklogo.com.png"/>
          <p:cNvPicPr>
            <a:picLocks noChangeAspect="1"/>
          </p:cNvPicPr>
          <p:nvPr/>
        </p:nvPicPr>
        <p:blipFill>
          <a:blip r:embed="rId4">
            <a:duotone>
              <a:prstClr val="black"/>
              <a:srgbClr val="E350EE">
                <a:tint val="45000"/>
                <a:satMod val="400000"/>
              </a:srgbClr>
            </a:duotone>
            <a:lum bright="20000" contrast="40000"/>
          </a:blip>
          <a:stretch>
            <a:fillRect/>
          </a:stretch>
        </p:blipFill>
        <p:spPr>
          <a:xfrm>
            <a:off x="4572000" y="1143008"/>
            <a:ext cx="529482" cy="642942"/>
          </a:xfrm>
          <a:prstGeom prst="rect">
            <a:avLst/>
          </a:prstGeom>
          <a:effectLst>
            <a:reflection blurRad="6350" stA="52000" endA="300" endPos="35000" dir="5400000" sy="-100000" algn="bl" rotWithShape="0"/>
          </a:effectLst>
        </p:spPr>
      </p:pic>
      <p:pic>
        <p:nvPicPr>
          <p:cNvPr id="9" name="8 Imagen" descr="abstract-business-logo-BAFF0115D7-seeklogo.com.png"/>
          <p:cNvPicPr>
            <a:picLocks noChangeAspect="1"/>
          </p:cNvPicPr>
          <p:nvPr/>
        </p:nvPicPr>
        <p:blipFill>
          <a:blip r:embed="rId4">
            <a:duotone>
              <a:prstClr val="black"/>
              <a:srgbClr val="E350EE">
                <a:tint val="45000"/>
                <a:satMod val="400000"/>
              </a:srgbClr>
            </a:duotone>
            <a:lum bright="20000" contrast="40000"/>
          </a:blip>
          <a:stretch>
            <a:fillRect/>
          </a:stretch>
        </p:blipFill>
        <p:spPr>
          <a:xfrm flipH="1">
            <a:off x="4143372" y="1143008"/>
            <a:ext cx="509590" cy="642942"/>
          </a:xfrm>
          <a:prstGeom prst="rect">
            <a:avLst/>
          </a:prstGeom>
          <a:effectLst>
            <a:reflection blurRad="6350" stA="52000" endA="300" endPos="35000" dir="5400000" sy="-100000" algn="bl" rotWithShape="0"/>
          </a:effectLst>
        </p:spPr>
      </p:pic>
      <p:pic>
        <p:nvPicPr>
          <p:cNvPr id="10" name="9 Imagen" descr="abstract-business-logo-BAFF0115D7-seeklogo.com.png"/>
          <p:cNvPicPr>
            <a:picLocks noChangeAspect="1"/>
          </p:cNvPicPr>
          <p:nvPr/>
        </p:nvPicPr>
        <p:blipFill>
          <a:blip r:embed="rId4">
            <a:duotone>
              <a:schemeClr val="accent1">
                <a:shade val="45000"/>
                <a:satMod val="135000"/>
              </a:schemeClr>
              <a:prstClr val="white"/>
            </a:duotone>
            <a:lum bright="-20000" contrast="40000"/>
          </a:blip>
          <a:stretch>
            <a:fillRect/>
          </a:stretch>
        </p:blipFill>
        <p:spPr>
          <a:xfrm>
            <a:off x="4572000" y="1714494"/>
            <a:ext cx="529482" cy="642942"/>
          </a:xfrm>
          <a:prstGeom prst="rect">
            <a:avLst/>
          </a:prstGeom>
          <a:effectLst>
            <a:reflection blurRad="6350" stA="52000" endA="300" endPos="35000" dir="5400000" sy="-100000" algn="bl" rotWithShape="0"/>
          </a:effectLst>
        </p:spPr>
      </p:pic>
      <p:pic>
        <p:nvPicPr>
          <p:cNvPr id="11" name="10 Imagen" descr="abstract-business-logo-BAFF0115D7-seeklogo.com.png"/>
          <p:cNvPicPr>
            <a:picLocks noChangeAspect="1"/>
          </p:cNvPicPr>
          <p:nvPr/>
        </p:nvPicPr>
        <p:blipFill>
          <a:blip r:embed="rId4">
            <a:duotone>
              <a:schemeClr val="accent1">
                <a:shade val="45000"/>
                <a:satMod val="135000"/>
              </a:schemeClr>
              <a:prstClr val="white"/>
            </a:duotone>
            <a:lum bright="-20000" contrast="40000"/>
          </a:blip>
          <a:stretch>
            <a:fillRect/>
          </a:stretch>
        </p:blipFill>
        <p:spPr>
          <a:xfrm flipH="1">
            <a:off x="4143372" y="1714494"/>
            <a:ext cx="509590" cy="642942"/>
          </a:xfrm>
          <a:prstGeom prst="rect">
            <a:avLst/>
          </a:prstGeom>
          <a:effectLst>
            <a:reflection blurRad="6350" stA="52000" endA="300" endPos="35000" dir="5400000" sy="-100000" algn="bl" rotWithShape="0"/>
          </a:effectLst>
        </p:spPr>
      </p:pic>
      <p:pic>
        <p:nvPicPr>
          <p:cNvPr id="12" name="11 Imagen" descr="abstract-business-logo-BAFF0115D7-seeklogo.com.png"/>
          <p:cNvPicPr>
            <a:picLocks noChangeAspect="1"/>
          </p:cNvPicPr>
          <p:nvPr/>
        </p:nvPicPr>
        <p:blipFill>
          <a:blip r:embed="rId4">
            <a:duotone>
              <a:prstClr val="black"/>
              <a:srgbClr val="E350EE">
                <a:tint val="45000"/>
                <a:satMod val="400000"/>
              </a:srgbClr>
            </a:duotone>
            <a:lum bright="20000" contrast="40000"/>
          </a:blip>
          <a:stretch>
            <a:fillRect/>
          </a:stretch>
        </p:blipFill>
        <p:spPr>
          <a:xfrm>
            <a:off x="4572000" y="2286016"/>
            <a:ext cx="529482" cy="642942"/>
          </a:xfrm>
          <a:prstGeom prst="rect">
            <a:avLst/>
          </a:prstGeom>
          <a:effectLst>
            <a:reflection blurRad="6350" stA="52000" endA="300" endPos="35000" dir="5400000" sy="-100000" algn="bl" rotWithShape="0"/>
          </a:effectLst>
        </p:spPr>
      </p:pic>
      <p:pic>
        <p:nvPicPr>
          <p:cNvPr id="13" name="12 Imagen" descr="abstract-business-logo-BAFF0115D7-seeklogo.com.png"/>
          <p:cNvPicPr>
            <a:picLocks noChangeAspect="1"/>
          </p:cNvPicPr>
          <p:nvPr/>
        </p:nvPicPr>
        <p:blipFill>
          <a:blip r:embed="rId4">
            <a:duotone>
              <a:prstClr val="black"/>
              <a:srgbClr val="E350EE">
                <a:tint val="45000"/>
                <a:satMod val="400000"/>
              </a:srgbClr>
            </a:duotone>
            <a:lum bright="20000" contrast="40000"/>
          </a:blip>
          <a:stretch>
            <a:fillRect/>
          </a:stretch>
        </p:blipFill>
        <p:spPr>
          <a:xfrm flipH="1">
            <a:off x="4143372" y="2286016"/>
            <a:ext cx="509590" cy="642942"/>
          </a:xfrm>
          <a:prstGeom prst="rect">
            <a:avLst/>
          </a:prstGeom>
          <a:effectLst>
            <a:reflection blurRad="6350" stA="52000" endA="300" endPos="35000" dir="5400000" sy="-100000" algn="bl" rotWithShape="0"/>
          </a:effectLst>
        </p:spPr>
      </p:pic>
      <p:pic>
        <p:nvPicPr>
          <p:cNvPr id="14" name="13 Imagen" descr="abstract-business-logo-BAFF0115D7-seeklogo.com.png"/>
          <p:cNvPicPr>
            <a:picLocks noChangeAspect="1"/>
          </p:cNvPicPr>
          <p:nvPr/>
        </p:nvPicPr>
        <p:blipFill>
          <a:blip r:embed="rId4">
            <a:duotone>
              <a:schemeClr val="accent1">
                <a:shade val="45000"/>
                <a:satMod val="135000"/>
              </a:schemeClr>
              <a:prstClr val="white"/>
            </a:duotone>
            <a:lum bright="-20000" contrast="40000"/>
          </a:blip>
          <a:stretch>
            <a:fillRect/>
          </a:stretch>
        </p:blipFill>
        <p:spPr>
          <a:xfrm>
            <a:off x="4572000" y="2857502"/>
            <a:ext cx="529482" cy="642942"/>
          </a:xfrm>
          <a:prstGeom prst="rect">
            <a:avLst/>
          </a:prstGeom>
          <a:effectLst>
            <a:reflection blurRad="6350" stA="52000" endA="300" endPos="35000" dir="5400000" sy="-100000" algn="bl" rotWithShape="0"/>
          </a:effectLst>
        </p:spPr>
      </p:pic>
      <p:pic>
        <p:nvPicPr>
          <p:cNvPr id="15" name="14 Imagen" descr="abstract-business-logo-BAFF0115D7-seeklogo.com.png"/>
          <p:cNvPicPr>
            <a:picLocks noChangeAspect="1"/>
          </p:cNvPicPr>
          <p:nvPr/>
        </p:nvPicPr>
        <p:blipFill>
          <a:blip r:embed="rId4">
            <a:duotone>
              <a:schemeClr val="accent1">
                <a:shade val="45000"/>
                <a:satMod val="135000"/>
              </a:schemeClr>
              <a:prstClr val="white"/>
            </a:duotone>
            <a:lum bright="-20000" contrast="40000"/>
          </a:blip>
          <a:stretch>
            <a:fillRect/>
          </a:stretch>
        </p:blipFill>
        <p:spPr>
          <a:xfrm flipH="1">
            <a:off x="4143372" y="2857502"/>
            <a:ext cx="509590" cy="642942"/>
          </a:xfrm>
          <a:prstGeom prst="rect">
            <a:avLst/>
          </a:prstGeom>
          <a:effectLst>
            <a:reflection blurRad="6350" stA="52000" endA="300" endPos="35000" dir="5400000" sy="-100000" algn="bl" rotWithShape="0"/>
          </a:effectLst>
        </p:spPr>
      </p:pic>
      <p:pic>
        <p:nvPicPr>
          <p:cNvPr id="16" name="15 Imagen" descr="abstract-business-logo-BAFF0115D7-seeklogo.com.png"/>
          <p:cNvPicPr>
            <a:picLocks noChangeAspect="1"/>
          </p:cNvPicPr>
          <p:nvPr/>
        </p:nvPicPr>
        <p:blipFill>
          <a:blip r:embed="rId4">
            <a:duotone>
              <a:prstClr val="black"/>
              <a:srgbClr val="E350EE">
                <a:tint val="45000"/>
                <a:satMod val="400000"/>
              </a:srgbClr>
            </a:duotone>
            <a:lum bright="20000" contrast="40000"/>
          </a:blip>
          <a:stretch>
            <a:fillRect/>
          </a:stretch>
        </p:blipFill>
        <p:spPr>
          <a:xfrm>
            <a:off x="4572000" y="3429024"/>
            <a:ext cx="529482" cy="642942"/>
          </a:xfrm>
          <a:prstGeom prst="rect">
            <a:avLst/>
          </a:prstGeom>
          <a:effectLst>
            <a:reflection blurRad="6350" stA="52000" endA="300" endPos="35000" dir="5400000" sy="-100000" algn="bl" rotWithShape="0"/>
          </a:effectLst>
        </p:spPr>
      </p:pic>
      <p:pic>
        <p:nvPicPr>
          <p:cNvPr id="17" name="16 Imagen" descr="abstract-business-logo-BAFF0115D7-seeklogo.com.png"/>
          <p:cNvPicPr>
            <a:picLocks noChangeAspect="1"/>
          </p:cNvPicPr>
          <p:nvPr/>
        </p:nvPicPr>
        <p:blipFill>
          <a:blip r:embed="rId4">
            <a:duotone>
              <a:prstClr val="black"/>
              <a:srgbClr val="E350EE">
                <a:tint val="45000"/>
                <a:satMod val="400000"/>
              </a:srgbClr>
            </a:duotone>
            <a:lum bright="20000" contrast="40000"/>
          </a:blip>
          <a:stretch>
            <a:fillRect/>
          </a:stretch>
        </p:blipFill>
        <p:spPr>
          <a:xfrm flipH="1">
            <a:off x="4143372" y="3429024"/>
            <a:ext cx="509590" cy="642942"/>
          </a:xfrm>
          <a:prstGeom prst="rect">
            <a:avLst/>
          </a:prstGeom>
          <a:effectLst>
            <a:reflection blurRad="6350" stA="52000" endA="300" endPos="35000" dir="5400000" sy="-100000" algn="bl" rotWithShape="0"/>
          </a:effectLst>
        </p:spPr>
      </p:pic>
      <p:pic>
        <p:nvPicPr>
          <p:cNvPr id="18" name="17 Imagen" descr="abstract-business-logo-BAFF0115D7-seeklogo.com.png"/>
          <p:cNvPicPr>
            <a:picLocks noChangeAspect="1"/>
          </p:cNvPicPr>
          <p:nvPr/>
        </p:nvPicPr>
        <p:blipFill>
          <a:blip r:embed="rId4">
            <a:duotone>
              <a:schemeClr val="accent1">
                <a:shade val="45000"/>
                <a:satMod val="135000"/>
              </a:schemeClr>
              <a:prstClr val="white"/>
            </a:duotone>
            <a:lum bright="-20000" contrast="40000"/>
          </a:blip>
          <a:stretch>
            <a:fillRect/>
          </a:stretch>
        </p:blipFill>
        <p:spPr>
          <a:xfrm>
            <a:off x="4572000" y="4000510"/>
            <a:ext cx="529482" cy="642942"/>
          </a:xfrm>
          <a:prstGeom prst="rect">
            <a:avLst/>
          </a:prstGeom>
          <a:effectLst>
            <a:reflection blurRad="6350" stA="52000" endA="300" endPos="35000" dir="5400000" sy="-100000" algn="bl" rotWithShape="0"/>
          </a:effectLst>
        </p:spPr>
      </p:pic>
      <p:pic>
        <p:nvPicPr>
          <p:cNvPr id="19" name="18 Imagen" descr="abstract-business-logo-BAFF0115D7-seeklogo.com.png"/>
          <p:cNvPicPr>
            <a:picLocks noChangeAspect="1"/>
          </p:cNvPicPr>
          <p:nvPr/>
        </p:nvPicPr>
        <p:blipFill>
          <a:blip r:embed="rId4">
            <a:duotone>
              <a:schemeClr val="accent1">
                <a:shade val="45000"/>
                <a:satMod val="135000"/>
              </a:schemeClr>
              <a:prstClr val="white"/>
            </a:duotone>
            <a:lum bright="-20000" contrast="40000"/>
          </a:blip>
          <a:stretch>
            <a:fillRect/>
          </a:stretch>
        </p:blipFill>
        <p:spPr>
          <a:xfrm flipH="1">
            <a:off x="4143372" y="4000510"/>
            <a:ext cx="509590" cy="642942"/>
          </a:xfrm>
          <a:prstGeom prst="rect">
            <a:avLst/>
          </a:prstGeom>
          <a:effectLst>
            <a:reflection blurRad="6350" stA="52000" endA="300" endPos="35000" dir="5400000" sy="-100000" algn="bl" rotWithShape="0"/>
          </a:effectLst>
        </p:spPr>
      </p:pic>
      <p:pic>
        <p:nvPicPr>
          <p:cNvPr id="20" name="19 Imagen" descr="abstract-business-logo-BAFF0115D7-seeklogo.com.png"/>
          <p:cNvPicPr>
            <a:picLocks noChangeAspect="1"/>
          </p:cNvPicPr>
          <p:nvPr/>
        </p:nvPicPr>
        <p:blipFill>
          <a:blip r:embed="rId4">
            <a:duotone>
              <a:prstClr val="black"/>
              <a:srgbClr val="E350EE">
                <a:tint val="45000"/>
                <a:satMod val="400000"/>
              </a:srgbClr>
            </a:duotone>
            <a:lum bright="20000" contrast="40000"/>
          </a:blip>
          <a:stretch>
            <a:fillRect/>
          </a:stretch>
        </p:blipFill>
        <p:spPr>
          <a:xfrm>
            <a:off x="4572000" y="4500558"/>
            <a:ext cx="529482" cy="642942"/>
          </a:xfrm>
          <a:prstGeom prst="rect">
            <a:avLst/>
          </a:prstGeom>
          <a:effectLst>
            <a:reflection blurRad="6350" stA="52000" endA="300" endPos="35000" dir="5400000" sy="-100000" algn="bl" rotWithShape="0"/>
          </a:effectLst>
        </p:spPr>
      </p:pic>
      <p:pic>
        <p:nvPicPr>
          <p:cNvPr id="21" name="20 Imagen" descr="abstract-business-logo-BAFF0115D7-seeklogo.com.png"/>
          <p:cNvPicPr>
            <a:picLocks noChangeAspect="1"/>
          </p:cNvPicPr>
          <p:nvPr/>
        </p:nvPicPr>
        <p:blipFill>
          <a:blip r:embed="rId4">
            <a:duotone>
              <a:prstClr val="black"/>
              <a:srgbClr val="E350EE">
                <a:tint val="45000"/>
                <a:satMod val="400000"/>
              </a:srgbClr>
            </a:duotone>
            <a:lum bright="20000" contrast="40000"/>
          </a:blip>
          <a:stretch>
            <a:fillRect/>
          </a:stretch>
        </p:blipFill>
        <p:spPr>
          <a:xfrm flipH="1">
            <a:off x="4143372" y="4500558"/>
            <a:ext cx="509590" cy="642942"/>
          </a:xfrm>
          <a:prstGeom prst="rect">
            <a:avLst/>
          </a:prstGeom>
          <a:effectLst>
            <a:reflection blurRad="6350" stA="52000" endA="300" endPos="35000" dir="5400000" sy="-100000" algn="bl" rotWithShape="0"/>
          </a:effectLst>
        </p:spPr>
      </p:pic>
      <p:pic>
        <p:nvPicPr>
          <p:cNvPr id="22" name="21 Imagen" descr="e2bbf4a3d22b689a72adc89aefd84b62.jpg"/>
          <p:cNvPicPr>
            <a:picLocks noChangeAspect="1"/>
          </p:cNvPicPr>
          <p:nvPr/>
        </p:nvPicPr>
        <p:blipFill>
          <a:blip r:embed="rId5"/>
          <a:stretch>
            <a:fillRect/>
          </a:stretch>
        </p:blipFill>
        <p:spPr>
          <a:xfrm>
            <a:off x="3643306" y="0"/>
            <a:ext cx="1928826"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1"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wheel(2)">
                                      <p:cBhvr>
                                        <p:cTn id="9" dur="3000"/>
                                        <p:tgtEl>
                                          <p:spTgt spid="3"/>
                                        </p:tgtEl>
                                      </p:cBhvr>
                                    </p:animEffect>
                                  </p:childTnLst>
                                </p:cTn>
                              </p:par>
                              <p:par>
                                <p:cTn id="10" presetID="21" presetClass="entr" presetSubtype="2"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2)">
                                      <p:cBhvr>
                                        <p:cTn id="12" dur="3000"/>
                                        <p:tgtEl>
                                          <p:spTgt spid="2"/>
                                        </p:tgtEl>
                                      </p:cBhvr>
                                    </p:animEffect>
                                  </p:childTnLst>
                                </p:cTn>
                              </p:par>
                            </p:childTnLst>
                          </p:cTn>
                        </p:par>
                        <p:par>
                          <p:cTn id="13" fill="hold">
                            <p:stCondLst>
                              <p:cond delay="3000"/>
                            </p:stCondLst>
                            <p:childTnLst>
                              <p:par>
                                <p:cTn id="14" presetID="47"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3000"/>
                                        <p:tgtEl>
                                          <p:spTgt spid="4"/>
                                        </p:tgtEl>
                                      </p:cBhvr>
                                    </p:animEffect>
                                    <p:anim calcmode="lin" valueType="num">
                                      <p:cBhvr>
                                        <p:cTn id="17" dur="3000" fill="hold"/>
                                        <p:tgtEl>
                                          <p:spTgt spid="4"/>
                                        </p:tgtEl>
                                        <p:attrNameLst>
                                          <p:attrName>ppt_x</p:attrName>
                                        </p:attrNameLst>
                                      </p:cBhvr>
                                      <p:tavLst>
                                        <p:tav tm="0">
                                          <p:val>
                                            <p:strVal val="#ppt_x"/>
                                          </p:val>
                                        </p:tav>
                                        <p:tav tm="100000">
                                          <p:val>
                                            <p:strVal val="#ppt_x"/>
                                          </p:val>
                                        </p:tav>
                                      </p:tavLst>
                                    </p:anim>
                                    <p:anim calcmode="lin" valueType="num">
                                      <p:cBhvr>
                                        <p:cTn id="18" dur="3000" fill="hold"/>
                                        <p:tgtEl>
                                          <p:spTgt spid="4"/>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3000"/>
                                        <p:tgtEl>
                                          <p:spTgt spid="5"/>
                                        </p:tgtEl>
                                      </p:cBhvr>
                                    </p:animEffect>
                                    <p:anim calcmode="lin" valueType="num">
                                      <p:cBhvr>
                                        <p:cTn id="22" dur="3000" fill="hold"/>
                                        <p:tgtEl>
                                          <p:spTgt spid="5"/>
                                        </p:tgtEl>
                                        <p:attrNameLst>
                                          <p:attrName>ppt_x</p:attrName>
                                        </p:attrNameLst>
                                      </p:cBhvr>
                                      <p:tavLst>
                                        <p:tav tm="0">
                                          <p:val>
                                            <p:strVal val="#ppt_x"/>
                                          </p:val>
                                        </p:tav>
                                        <p:tav tm="100000">
                                          <p:val>
                                            <p:strVal val="#ppt_x"/>
                                          </p:val>
                                        </p:tav>
                                      </p:tavLst>
                                    </p:anim>
                                    <p:anim calcmode="lin" valueType="num">
                                      <p:cBhvr>
                                        <p:cTn id="23" dur="3000" fill="hold"/>
                                        <p:tgtEl>
                                          <p:spTgt spid="5"/>
                                        </p:tgtEl>
                                        <p:attrNameLst>
                                          <p:attrName>ppt_y</p:attrName>
                                        </p:attrNameLst>
                                      </p:cBhvr>
                                      <p:tavLst>
                                        <p:tav tm="0">
                                          <p:val>
                                            <p:strVal val="#ppt_y-.1"/>
                                          </p:val>
                                        </p:tav>
                                        <p:tav tm="100000">
                                          <p:val>
                                            <p:strVal val="#ppt_y"/>
                                          </p:val>
                                        </p:tav>
                                      </p:tavLst>
                                    </p:anim>
                                  </p:childTnLst>
                                </p:cTn>
                              </p:par>
                              <p:par>
                                <p:cTn id="24" presetID="47"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3000"/>
                                        <p:tgtEl>
                                          <p:spTgt spid="6"/>
                                        </p:tgtEl>
                                      </p:cBhvr>
                                    </p:animEffect>
                                    <p:anim calcmode="lin" valueType="num">
                                      <p:cBhvr>
                                        <p:cTn id="27" dur="3000" fill="hold"/>
                                        <p:tgtEl>
                                          <p:spTgt spid="6"/>
                                        </p:tgtEl>
                                        <p:attrNameLst>
                                          <p:attrName>ppt_x</p:attrName>
                                        </p:attrNameLst>
                                      </p:cBhvr>
                                      <p:tavLst>
                                        <p:tav tm="0">
                                          <p:val>
                                            <p:strVal val="#ppt_x"/>
                                          </p:val>
                                        </p:tav>
                                        <p:tav tm="100000">
                                          <p:val>
                                            <p:strVal val="#ppt_x"/>
                                          </p:val>
                                        </p:tav>
                                      </p:tavLst>
                                    </p:anim>
                                    <p:anim calcmode="lin" valueType="num">
                                      <p:cBhvr>
                                        <p:cTn id="28" dur="3000" fill="hold"/>
                                        <p:tgtEl>
                                          <p:spTgt spid="6"/>
                                        </p:tgtEl>
                                        <p:attrNameLst>
                                          <p:attrName>ppt_y</p:attrName>
                                        </p:attrNameLst>
                                      </p:cBhvr>
                                      <p:tavLst>
                                        <p:tav tm="0">
                                          <p:val>
                                            <p:strVal val="#ppt_y-.1"/>
                                          </p:val>
                                        </p:tav>
                                        <p:tav tm="100000">
                                          <p:val>
                                            <p:strVal val="#ppt_y"/>
                                          </p:val>
                                        </p:tav>
                                      </p:tavLst>
                                    </p:anim>
                                  </p:childTnLst>
                                </p:cTn>
                              </p:par>
                              <p:par>
                                <p:cTn id="29" presetID="47"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3000"/>
                                        <p:tgtEl>
                                          <p:spTgt spid="7"/>
                                        </p:tgtEl>
                                      </p:cBhvr>
                                    </p:animEffect>
                                    <p:anim calcmode="lin" valueType="num">
                                      <p:cBhvr>
                                        <p:cTn id="32" dur="3000" fill="hold"/>
                                        <p:tgtEl>
                                          <p:spTgt spid="7"/>
                                        </p:tgtEl>
                                        <p:attrNameLst>
                                          <p:attrName>ppt_x</p:attrName>
                                        </p:attrNameLst>
                                      </p:cBhvr>
                                      <p:tavLst>
                                        <p:tav tm="0">
                                          <p:val>
                                            <p:strVal val="#ppt_x"/>
                                          </p:val>
                                        </p:tav>
                                        <p:tav tm="100000">
                                          <p:val>
                                            <p:strVal val="#ppt_x"/>
                                          </p:val>
                                        </p:tav>
                                      </p:tavLst>
                                    </p:anim>
                                    <p:anim calcmode="lin" valueType="num">
                                      <p:cBhvr>
                                        <p:cTn id="33" dur="3000" fill="hold"/>
                                        <p:tgtEl>
                                          <p:spTgt spid="7"/>
                                        </p:tgtEl>
                                        <p:attrNameLst>
                                          <p:attrName>ppt_y</p:attrName>
                                        </p:attrNameLst>
                                      </p:cBhvr>
                                      <p:tavLst>
                                        <p:tav tm="0">
                                          <p:val>
                                            <p:strVal val="#ppt_y-.1"/>
                                          </p:val>
                                        </p:tav>
                                        <p:tav tm="100000">
                                          <p:val>
                                            <p:strVal val="#ppt_y"/>
                                          </p:val>
                                        </p:tav>
                                      </p:tavLst>
                                    </p:anim>
                                  </p:childTnLst>
                                </p:cTn>
                              </p:par>
                              <p:par>
                                <p:cTn id="34" presetID="47" presetClass="entr" presetSubtype="0" fill="hold"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3000"/>
                                        <p:tgtEl>
                                          <p:spTgt spid="8"/>
                                        </p:tgtEl>
                                      </p:cBhvr>
                                    </p:animEffect>
                                    <p:anim calcmode="lin" valueType="num">
                                      <p:cBhvr>
                                        <p:cTn id="37" dur="3000" fill="hold"/>
                                        <p:tgtEl>
                                          <p:spTgt spid="8"/>
                                        </p:tgtEl>
                                        <p:attrNameLst>
                                          <p:attrName>ppt_x</p:attrName>
                                        </p:attrNameLst>
                                      </p:cBhvr>
                                      <p:tavLst>
                                        <p:tav tm="0">
                                          <p:val>
                                            <p:strVal val="#ppt_x"/>
                                          </p:val>
                                        </p:tav>
                                        <p:tav tm="100000">
                                          <p:val>
                                            <p:strVal val="#ppt_x"/>
                                          </p:val>
                                        </p:tav>
                                      </p:tavLst>
                                    </p:anim>
                                    <p:anim calcmode="lin" valueType="num">
                                      <p:cBhvr>
                                        <p:cTn id="38" dur="3000" fill="hold"/>
                                        <p:tgtEl>
                                          <p:spTgt spid="8"/>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3000"/>
                                        <p:tgtEl>
                                          <p:spTgt spid="9"/>
                                        </p:tgtEl>
                                      </p:cBhvr>
                                    </p:animEffect>
                                    <p:anim calcmode="lin" valueType="num">
                                      <p:cBhvr>
                                        <p:cTn id="42" dur="3000" fill="hold"/>
                                        <p:tgtEl>
                                          <p:spTgt spid="9"/>
                                        </p:tgtEl>
                                        <p:attrNameLst>
                                          <p:attrName>ppt_x</p:attrName>
                                        </p:attrNameLst>
                                      </p:cBhvr>
                                      <p:tavLst>
                                        <p:tav tm="0">
                                          <p:val>
                                            <p:strVal val="#ppt_x"/>
                                          </p:val>
                                        </p:tav>
                                        <p:tav tm="100000">
                                          <p:val>
                                            <p:strVal val="#ppt_x"/>
                                          </p:val>
                                        </p:tav>
                                      </p:tavLst>
                                    </p:anim>
                                    <p:anim calcmode="lin" valueType="num">
                                      <p:cBhvr>
                                        <p:cTn id="43" dur="3000" fill="hold"/>
                                        <p:tgtEl>
                                          <p:spTgt spid="9"/>
                                        </p:tgtEl>
                                        <p:attrNameLst>
                                          <p:attrName>ppt_y</p:attrName>
                                        </p:attrNameLst>
                                      </p:cBhvr>
                                      <p:tavLst>
                                        <p:tav tm="0">
                                          <p:val>
                                            <p:strVal val="#ppt_y-.1"/>
                                          </p:val>
                                        </p:tav>
                                        <p:tav tm="100000">
                                          <p:val>
                                            <p:strVal val="#ppt_y"/>
                                          </p:val>
                                        </p:tav>
                                      </p:tavLst>
                                    </p:anim>
                                  </p:childTnLst>
                                </p:cTn>
                              </p:par>
                              <p:par>
                                <p:cTn id="44" presetID="47" presetClass="entr" presetSubtype="0"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3000"/>
                                        <p:tgtEl>
                                          <p:spTgt spid="10"/>
                                        </p:tgtEl>
                                      </p:cBhvr>
                                    </p:animEffect>
                                    <p:anim calcmode="lin" valueType="num">
                                      <p:cBhvr>
                                        <p:cTn id="47" dur="3000" fill="hold"/>
                                        <p:tgtEl>
                                          <p:spTgt spid="10"/>
                                        </p:tgtEl>
                                        <p:attrNameLst>
                                          <p:attrName>ppt_x</p:attrName>
                                        </p:attrNameLst>
                                      </p:cBhvr>
                                      <p:tavLst>
                                        <p:tav tm="0">
                                          <p:val>
                                            <p:strVal val="#ppt_x"/>
                                          </p:val>
                                        </p:tav>
                                        <p:tav tm="100000">
                                          <p:val>
                                            <p:strVal val="#ppt_x"/>
                                          </p:val>
                                        </p:tav>
                                      </p:tavLst>
                                    </p:anim>
                                    <p:anim calcmode="lin" valueType="num">
                                      <p:cBhvr>
                                        <p:cTn id="48" dur="3000" fill="hold"/>
                                        <p:tgtEl>
                                          <p:spTgt spid="10"/>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3000"/>
                                        <p:tgtEl>
                                          <p:spTgt spid="11"/>
                                        </p:tgtEl>
                                      </p:cBhvr>
                                    </p:animEffect>
                                    <p:anim calcmode="lin" valueType="num">
                                      <p:cBhvr>
                                        <p:cTn id="52" dur="3000" fill="hold"/>
                                        <p:tgtEl>
                                          <p:spTgt spid="11"/>
                                        </p:tgtEl>
                                        <p:attrNameLst>
                                          <p:attrName>ppt_x</p:attrName>
                                        </p:attrNameLst>
                                      </p:cBhvr>
                                      <p:tavLst>
                                        <p:tav tm="0">
                                          <p:val>
                                            <p:strVal val="#ppt_x"/>
                                          </p:val>
                                        </p:tav>
                                        <p:tav tm="100000">
                                          <p:val>
                                            <p:strVal val="#ppt_x"/>
                                          </p:val>
                                        </p:tav>
                                      </p:tavLst>
                                    </p:anim>
                                    <p:anim calcmode="lin" valueType="num">
                                      <p:cBhvr>
                                        <p:cTn id="53" dur="3000" fill="hold"/>
                                        <p:tgtEl>
                                          <p:spTgt spid="11"/>
                                        </p:tgtEl>
                                        <p:attrNameLst>
                                          <p:attrName>ppt_y</p:attrName>
                                        </p:attrNameLst>
                                      </p:cBhvr>
                                      <p:tavLst>
                                        <p:tav tm="0">
                                          <p:val>
                                            <p:strVal val="#ppt_y-.1"/>
                                          </p:val>
                                        </p:tav>
                                        <p:tav tm="100000">
                                          <p:val>
                                            <p:strVal val="#ppt_y"/>
                                          </p:val>
                                        </p:tav>
                                      </p:tavLst>
                                    </p:anim>
                                  </p:childTnLst>
                                </p:cTn>
                              </p:par>
                              <p:par>
                                <p:cTn id="54" presetID="47" presetClass="entr" presetSubtype="0" fill="hold" nodeType="with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3000"/>
                                        <p:tgtEl>
                                          <p:spTgt spid="12"/>
                                        </p:tgtEl>
                                      </p:cBhvr>
                                    </p:animEffect>
                                    <p:anim calcmode="lin" valueType="num">
                                      <p:cBhvr>
                                        <p:cTn id="57" dur="3000" fill="hold"/>
                                        <p:tgtEl>
                                          <p:spTgt spid="12"/>
                                        </p:tgtEl>
                                        <p:attrNameLst>
                                          <p:attrName>ppt_x</p:attrName>
                                        </p:attrNameLst>
                                      </p:cBhvr>
                                      <p:tavLst>
                                        <p:tav tm="0">
                                          <p:val>
                                            <p:strVal val="#ppt_x"/>
                                          </p:val>
                                        </p:tav>
                                        <p:tav tm="100000">
                                          <p:val>
                                            <p:strVal val="#ppt_x"/>
                                          </p:val>
                                        </p:tav>
                                      </p:tavLst>
                                    </p:anim>
                                    <p:anim calcmode="lin" valueType="num">
                                      <p:cBhvr>
                                        <p:cTn id="58" dur="3000" fill="hold"/>
                                        <p:tgtEl>
                                          <p:spTgt spid="12"/>
                                        </p:tgtEl>
                                        <p:attrNameLst>
                                          <p:attrName>ppt_y</p:attrName>
                                        </p:attrNameLst>
                                      </p:cBhvr>
                                      <p:tavLst>
                                        <p:tav tm="0">
                                          <p:val>
                                            <p:strVal val="#ppt_y-.1"/>
                                          </p:val>
                                        </p:tav>
                                        <p:tav tm="100000">
                                          <p:val>
                                            <p:strVal val="#ppt_y"/>
                                          </p:val>
                                        </p:tav>
                                      </p:tavLst>
                                    </p:anim>
                                  </p:childTnLst>
                                </p:cTn>
                              </p:par>
                              <p:par>
                                <p:cTn id="59" presetID="47" presetClass="entr" presetSubtype="0"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3000"/>
                                        <p:tgtEl>
                                          <p:spTgt spid="13"/>
                                        </p:tgtEl>
                                      </p:cBhvr>
                                    </p:animEffect>
                                    <p:anim calcmode="lin" valueType="num">
                                      <p:cBhvr>
                                        <p:cTn id="62" dur="3000" fill="hold"/>
                                        <p:tgtEl>
                                          <p:spTgt spid="13"/>
                                        </p:tgtEl>
                                        <p:attrNameLst>
                                          <p:attrName>ppt_x</p:attrName>
                                        </p:attrNameLst>
                                      </p:cBhvr>
                                      <p:tavLst>
                                        <p:tav tm="0">
                                          <p:val>
                                            <p:strVal val="#ppt_x"/>
                                          </p:val>
                                        </p:tav>
                                        <p:tav tm="100000">
                                          <p:val>
                                            <p:strVal val="#ppt_x"/>
                                          </p:val>
                                        </p:tav>
                                      </p:tavLst>
                                    </p:anim>
                                    <p:anim calcmode="lin" valueType="num">
                                      <p:cBhvr>
                                        <p:cTn id="63" dur="3000" fill="hold"/>
                                        <p:tgtEl>
                                          <p:spTgt spid="13"/>
                                        </p:tgtEl>
                                        <p:attrNameLst>
                                          <p:attrName>ppt_y</p:attrName>
                                        </p:attrNameLst>
                                      </p:cBhvr>
                                      <p:tavLst>
                                        <p:tav tm="0">
                                          <p:val>
                                            <p:strVal val="#ppt_y-.1"/>
                                          </p:val>
                                        </p:tav>
                                        <p:tav tm="100000">
                                          <p:val>
                                            <p:strVal val="#ppt_y"/>
                                          </p:val>
                                        </p:tav>
                                      </p:tavLst>
                                    </p:anim>
                                  </p:childTnLst>
                                </p:cTn>
                              </p:par>
                              <p:par>
                                <p:cTn id="64" presetID="47" presetClass="entr" presetSubtype="0"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3000"/>
                                        <p:tgtEl>
                                          <p:spTgt spid="14"/>
                                        </p:tgtEl>
                                      </p:cBhvr>
                                    </p:animEffect>
                                    <p:anim calcmode="lin" valueType="num">
                                      <p:cBhvr>
                                        <p:cTn id="67" dur="3000" fill="hold"/>
                                        <p:tgtEl>
                                          <p:spTgt spid="14"/>
                                        </p:tgtEl>
                                        <p:attrNameLst>
                                          <p:attrName>ppt_x</p:attrName>
                                        </p:attrNameLst>
                                      </p:cBhvr>
                                      <p:tavLst>
                                        <p:tav tm="0">
                                          <p:val>
                                            <p:strVal val="#ppt_x"/>
                                          </p:val>
                                        </p:tav>
                                        <p:tav tm="100000">
                                          <p:val>
                                            <p:strVal val="#ppt_x"/>
                                          </p:val>
                                        </p:tav>
                                      </p:tavLst>
                                    </p:anim>
                                    <p:anim calcmode="lin" valueType="num">
                                      <p:cBhvr>
                                        <p:cTn id="68" dur="3000" fill="hold"/>
                                        <p:tgtEl>
                                          <p:spTgt spid="14"/>
                                        </p:tgtEl>
                                        <p:attrNameLst>
                                          <p:attrName>ppt_y</p:attrName>
                                        </p:attrNameLst>
                                      </p:cBhvr>
                                      <p:tavLst>
                                        <p:tav tm="0">
                                          <p:val>
                                            <p:strVal val="#ppt_y-.1"/>
                                          </p:val>
                                        </p:tav>
                                        <p:tav tm="100000">
                                          <p:val>
                                            <p:strVal val="#ppt_y"/>
                                          </p:val>
                                        </p:tav>
                                      </p:tavLst>
                                    </p:anim>
                                  </p:childTnLst>
                                </p:cTn>
                              </p:par>
                              <p:par>
                                <p:cTn id="69" presetID="47" presetClass="entr" presetSubtype="0"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fade">
                                      <p:cBhvr>
                                        <p:cTn id="71" dur="3000"/>
                                        <p:tgtEl>
                                          <p:spTgt spid="15"/>
                                        </p:tgtEl>
                                      </p:cBhvr>
                                    </p:animEffect>
                                    <p:anim calcmode="lin" valueType="num">
                                      <p:cBhvr>
                                        <p:cTn id="72" dur="3000" fill="hold"/>
                                        <p:tgtEl>
                                          <p:spTgt spid="15"/>
                                        </p:tgtEl>
                                        <p:attrNameLst>
                                          <p:attrName>ppt_x</p:attrName>
                                        </p:attrNameLst>
                                      </p:cBhvr>
                                      <p:tavLst>
                                        <p:tav tm="0">
                                          <p:val>
                                            <p:strVal val="#ppt_x"/>
                                          </p:val>
                                        </p:tav>
                                        <p:tav tm="100000">
                                          <p:val>
                                            <p:strVal val="#ppt_x"/>
                                          </p:val>
                                        </p:tav>
                                      </p:tavLst>
                                    </p:anim>
                                    <p:anim calcmode="lin" valueType="num">
                                      <p:cBhvr>
                                        <p:cTn id="73" dur="3000" fill="hold"/>
                                        <p:tgtEl>
                                          <p:spTgt spid="15"/>
                                        </p:tgtEl>
                                        <p:attrNameLst>
                                          <p:attrName>ppt_y</p:attrName>
                                        </p:attrNameLst>
                                      </p:cBhvr>
                                      <p:tavLst>
                                        <p:tav tm="0">
                                          <p:val>
                                            <p:strVal val="#ppt_y-.1"/>
                                          </p:val>
                                        </p:tav>
                                        <p:tav tm="100000">
                                          <p:val>
                                            <p:strVal val="#ppt_y"/>
                                          </p:val>
                                        </p:tav>
                                      </p:tavLst>
                                    </p:anim>
                                  </p:childTnLst>
                                </p:cTn>
                              </p:par>
                              <p:par>
                                <p:cTn id="74" presetID="47" presetClass="entr" presetSubtype="0"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fade">
                                      <p:cBhvr>
                                        <p:cTn id="76" dur="3000"/>
                                        <p:tgtEl>
                                          <p:spTgt spid="16"/>
                                        </p:tgtEl>
                                      </p:cBhvr>
                                    </p:animEffect>
                                    <p:anim calcmode="lin" valueType="num">
                                      <p:cBhvr>
                                        <p:cTn id="77" dur="3000" fill="hold"/>
                                        <p:tgtEl>
                                          <p:spTgt spid="16"/>
                                        </p:tgtEl>
                                        <p:attrNameLst>
                                          <p:attrName>ppt_x</p:attrName>
                                        </p:attrNameLst>
                                      </p:cBhvr>
                                      <p:tavLst>
                                        <p:tav tm="0">
                                          <p:val>
                                            <p:strVal val="#ppt_x"/>
                                          </p:val>
                                        </p:tav>
                                        <p:tav tm="100000">
                                          <p:val>
                                            <p:strVal val="#ppt_x"/>
                                          </p:val>
                                        </p:tav>
                                      </p:tavLst>
                                    </p:anim>
                                    <p:anim calcmode="lin" valueType="num">
                                      <p:cBhvr>
                                        <p:cTn id="78" dur="3000" fill="hold"/>
                                        <p:tgtEl>
                                          <p:spTgt spid="16"/>
                                        </p:tgtEl>
                                        <p:attrNameLst>
                                          <p:attrName>ppt_y</p:attrName>
                                        </p:attrNameLst>
                                      </p:cBhvr>
                                      <p:tavLst>
                                        <p:tav tm="0">
                                          <p:val>
                                            <p:strVal val="#ppt_y-.1"/>
                                          </p:val>
                                        </p:tav>
                                        <p:tav tm="100000">
                                          <p:val>
                                            <p:strVal val="#ppt_y"/>
                                          </p:val>
                                        </p:tav>
                                      </p:tavLst>
                                    </p:anim>
                                  </p:childTnLst>
                                </p:cTn>
                              </p:par>
                              <p:par>
                                <p:cTn id="79" presetID="47" presetClass="entr" presetSubtype="0"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Effect transition="in" filter="fade">
                                      <p:cBhvr>
                                        <p:cTn id="81" dur="3000"/>
                                        <p:tgtEl>
                                          <p:spTgt spid="17"/>
                                        </p:tgtEl>
                                      </p:cBhvr>
                                    </p:animEffect>
                                    <p:anim calcmode="lin" valueType="num">
                                      <p:cBhvr>
                                        <p:cTn id="82" dur="3000" fill="hold"/>
                                        <p:tgtEl>
                                          <p:spTgt spid="17"/>
                                        </p:tgtEl>
                                        <p:attrNameLst>
                                          <p:attrName>ppt_x</p:attrName>
                                        </p:attrNameLst>
                                      </p:cBhvr>
                                      <p:tavLst>
                                        <p:tav tm="0">
                                          <p:val>
                                            <p:strVal val="#ppt_x"/>
                                          </p:val>
                                        </p:tav>
                                        <p:tav tm="100000">
                                          <p:val>
                                            <p:strVal val="#ppt_x"/>
                                          </p:val>
                                        </p:tav>
                                      </p:tavLst>
                                    </p:anim>
                                    <p:anim calcmode="lin" valueType="num">
                                      <p:cBhvr>
                                        <p:cTn id="83" dur="3000" fill="hold"/>
                                        <p:tgtEl>
                                          <p:spTgt spid="17"/>
                                        </p:tgtEl>
                                        <p:attrNameLst>
                                          <p:attrName>ppt_y</p:attrName>
                                        </p:attrNameLst>
                                      </p:cBhvr>
                                      <p:tavLst>
                                        <p:tav tm="0">
                                          <p:val>
                                            <p:strVal val="#ppt_y-.1"/>
                                          </p:val>
                                        </p:tav>
                                        <p:tav tm="100000">
                                          <p:val>
                                            <p:strVal val="#ppt_y"/>
                                          </p:val>
                                        </p:tav>
                                      </p:tavLst>
                                    </p:anim>
                                  </p:childTnLst>
                                </p:cTn>
                              </p:par>
                              <p:par>
                                <p:cTn id="84" presetID="47" presetClass="entr" presetSubtype="0" fill="hold" nodeType="withEffect">
                                  <p:stCondLst>
                                    <p:cond delay="0"/>
                                  </p:stCondLst>
                                  <p:childTnLst>
                                    <p:set>
                                      <p:cBhvr>
                                        <p:cTn id="85" dur="1" fill="hold">
                                          <p:stCondLst>
                                            <p:cond delay="0"/>
                                          </p:stCondLst>
                                        </p:cTn>
                                        <p:tgtEl>
                                          <p:spTgt spid="18"/>
                                        </p:tgtEl>
                                        <p:attrNameLst>
                                          <p:attrName>style.visibility</p:attrName>
                                        </p:attrNameLst>
                                      </p:cBhvr>
                                      <p:to>
                                        <p:strVal val="visible"/>
                                      </p:to>
                                    </p:set>
                                    <p:animEffect transition="in" filter="fade">
                                      <p:cBhvr>
                                        <p:cTn id="86" dur="3000"/>
                                        <p:tgtEl>
                                          <p:spTgt spid="18"/>
                                        </p:tgtEl>
                                      </p:cBhvr>
                                    </p:animEffect>
                                    <p:anim calcmode="lin" valueType="num">
                                      <p:cBhvr>
                                        <p:cTn id="87" dur="3000" fill="hold"/>
                                        <p:tgtEl>
                                          <p:spTgt spid="18"/>
                                        </p:tgtEl>
                                        <p:attrNameLst>
                                          <p:attrName>ppt_x</p:attrName>
                                        </p:attrNameLst>
                                      </p:cBhvr>
                                      <p:tavLst>
                                        <p:tav tm="0">
                                          <p:val>
                                            <p:strVal val="#ppt_x"/>
                                          </p:val>
                                        </p:tav>
                                        <p:tav tm="100000">
                                          <p:val>
                                            <p:strVal val="#ppt_x"/>
                                          </p:val>
                                        </p:tav>
                                      </p:tavLst>
                                    </p:anim>
                                    <p:anim calcmode="lin" valueType="num">
                                      <p:cBhvr>
                                        <p:cTn id="88" dur="3000" fill="hold"/>
                                        <p:tgtEl>
                                          <p:spTgt spid="18"/>
                                        </p:tgtEl>
                                        <p:attrNameLst>
                                          <p:attrName>ppt_y</p:attrName>
                                        </p:attrNameLst>
                                      </p:cBhvr>
                                      <p:tavLst>
                                        <p:tav tm="0">
                                          <p:val>
                                            <p:strVal val="#ppt_y-.1"/>
                                          </p:val>
                                        </p:tav>
                                        <p:tav tm="100000">
                                          <p:val>
                                            <p:strVal val="#ppt_y"/>
                                          </p:val>
                                        </p:tav>
                                      </p:tavLst>
                                    </p:anim>
                                  </p:childTnLst>
                                </p:cTn>
                              </p:par>
                              <p:par>
                                <p:cTn id="89" presetID="47" presetClass="entr" presetSubtype="0" fill="hold" nodeType="withEffect">
                                  <p:stCondLst>
                                    <p:cond delay="0"/>
                                  </p:stCondLst>
                                  <p:childTnLst>
                                    <p:set>
                                      <p:cBhvr>
                                        <p:cTn id="90" dur="1" fill="hold">
                                          <p:stCondLst>
                                            <p:cond delay="0"/>
                                          </p:stCondLst>
                                        </p:cTn>
                                        <p:tgtEl>
                                          <p:spTgt spid="19"/>
                                        </p:tgtEl>
                                        <p:attrNameLst>
                                          <p:attrName>style.visibility</p:attrName>
                                        </p:attrNameLst>
                                      </p:cBhvr>
                                      <p:to>
                                        <p:strVal val="visible"/>
                                      </p:to>
                                    </p:set>
                                    <p:animEffect transition="in" filter="fade">
                                      <p:cBhvr>
                                        <p:cTn id="91" dur="3000"/>
                                        <p:tgtEl>
                                          <p:spTgt spid="19"/>
                                        </p:tgtEl>
                                      </p:cBhvr>
                                    </p:animEffect>
                                    <p:anim calcmode="lin" valueType="num">
                                      <p:cBhvr>
                                        <p:cTn id="92" dur="3000" fill="hold"/>
                                        <p:tgtEl>
                                          <p:spTgt spid="19"/>
                                        </p:tgtEl>
                                        <p:attrNameLst>
                                          <p:attrName>ppt_x</p:attrName>
                                        </p:attrNameLst>
                                      </p:cBhvr>
                                      <p:tavLst>
                                        <p:tav tm="0">
                                          <p:val>
                                            <p:strVal val="#ppt_x"/>
                                          </p:val>
                                        </p:tav>
                                        <p:tav tm="100000">
                                          <p:val>
                                            <p:strVal val="#ppt_x"/>
                                          </p:val>
                                        </p:tav>
                                      </p:tavLst>
                                    </p:anim>
                                    <p:anim calcmode="lin" valueType="num">
                                      <p:cBhvr>
                                        <p:cTn id="93" dur="3000" fill="hold"/>
                                        <p:tgtEl>
                                          <p:spTgt spid="19"/>
                                        </p:tgtEl>
                                        <p:attrNameLst>
                                          <p:attrName>ppt_y</p:attrName>
                                        </p:attrNameLst>
                                      </p:cBhvr>
                                      <p:tavLst>
                                        <p:tav tm="0">
                                          <p:val>
                                            <p:strVal val="#ppt_y-.1"/>
                                          </p:val>
                                        </p:tav>
                                        <p:tav tm="100000">
                                          <p:val>
                                            <p:strVal val="#ppt_y"/>
                                          </p:val>
                                        </p:tav>
                                      </p:tavLst>
                                    </p:anim>
                                  </p:childTnLst>
                                </p:cTn>
                              </p:par>
                              <p:par>
                                <p:cTn id="94" presetID="47" presetClass="entr" presetSubtype="0" fill="hold" nodeType="withEffect">
                                  <p:stCondLst>
                                    <p:cond delay="0"/>
                                  </p:stCondLst>
                                  <p:childTnLst>
                                    <p:set>
                                      <p:cBhvr>
                                        <p:cTn id="95" dur="1" fill="hold">
                                          <p:stCondLst>
                                            <p:cond delay="0"/>
                                          </p:stCondLst>
                                        </p:cTn>
                                        <p:tgtEl>
                                          <p:spTgt spid="20"/>
                                        </p:tgtEl>
                                        <p:attrNameLst>
                                          <p:attrName>style.visibility</p:attrName>
                                        </p:attrNameLst>
                                      </p:cBhvr>
                                      <p:to>
                                        <p:strVal val="visible"/>
                                      </p:to>
                                    </p:set>
                                    <p:animEffect transition="in" filter="fade">
                                      <p:cBhvr>
                                        <p:cTn id="96" dur="3000"/>
                                        <p:tgtEl>
                                          <p:spTgt spid="20"/>
                                        </p:tgtEl>
                                      </p:cBhvr>
                                    </p:animEffect>
                                    <p:anim calcmode="lin" valueType="num">
                                      <p:cBhvr>
                                        <p:cTn id="97" dur="3000" fill="hold"/>
                                        <p:tgtEl>
                                          <p:spTgt spid="20"/>
                                        </p:tgtEl>
                                        <p:attrNameLst>
                                          <p:attrName>ppt_x</p:attrName>
                                        </p:attrNameLst>
                                      </p:cBhvr>
                                      <p:tavLst>
                                        <p:tav tm="0">
                                          <p:val>
                                            <p:strVal val="#ppt_x"/>
                                          </p:val>
                                        </p:tav>
                                        <p:tav tm="100000">
                                          <p:val>
                                            <p:strVal val="#ppt_x"/>
                                          </p:val>
                                        </p:tav>
                                      </p:tavLst>
                                    </p:anim>
                                    <p:anim calcmode="lin" valueType="num">
                                      <p:cBhvr>
                                        <p:cTn id="98" dur="3000" fill="hold"/>
                                        <p:tgtEl>
                                          <p:spTgt spid="20"/>
                                        </p:tgtEl>
                                        <p:attrNameLst>
                                          <p:attrName>ppt_y</p:attrName>
                                        </p:attrNameLst>
                                      </p:cBhvr>
                                      <p:tavLst>
                                        <p:tav tm="0">
                                          <p:val>
                                            <p:strVal val="#ppt_y-.1"/>
                                          </p:val>
                                        </p:tav>
                                        <p:tav tm="100000">
                                          <p:val>
                                            <p:strVal val="#ppt_y"/>
                                          </p:val>
                                        </p:tav>
                                      </p:tavLst>
                                    </p:anim>
                                  </p:childTnLst>
                                </p:cTn>
                              </p:par>
                              <p:par>
                                <p:cTn id="99" presetID="47" presetClass="entr" presetSubtype="0"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Effect transition="in" filter="fade">
                                      <p:cBhvr>
                                        <p:cTn id="101" dur="3000"/>
                                        <p:tgtEl>
                                          <p:spTgt spid="21"/>
                                        </p:tgtEl>
                                      </p:cBhvr>
                                    </p:animEffect>
                                    <p:anim calcmode="lin" valueType="num">
                                      <p:cBhvr>
                                        <p:cTn id="102" dur="3000" fill="hold"/>
                                        <p:tgtEl>
                                          <p:spTgt spid="21"/>
                                        </p:tgtEl>
                                        <p:attrNameLst>
                                          <p:attrName>ppt_x</p:attrName>
                                        </p:attrNameLst>
                                      </p:cBhvr>
                                      <p:tavLst>
                                        <p:tav tm="0">
                                          <p:val>
                                            <p:strVal val="#ppt_x"/>
                                          </p:val>
                                        </p:tav>
                                        <p:tav tm="100000">
                                          <p:val>
                                            <p:strVal val="#ppt_x"/>
                                          </p:val>
                                        </p:tav>
                                      </p:tavLst>
                                    </p:anim>
                                    <p:anim calcmode="lin" valueType="num">
                                      <p:cBhvr>
                                        <p:cTn id="103" dur="3000" fill="hold"/>
                                        <p:tgtEl>
                                          <p:spTgt spid="21"/>
                                        </p:tgtEl>
                                        <p:attrNameLst>
                                          <p:attrName>ppt_y</p:attrName>
                                        </p:attrNameLst>
                                      </p:cBhvr>
                                      <p:tavLst>
                                        <p:tav tm="0">
                                          <p:val>
                                            <p:strVal val="#ppt_y-.1"/>
                                          </p:val>
                                        </p:tav>
                                        <p:tav tm="100000">
                                          <p:val>
                                            <p:strVal val="#ppt_y"/>
                                          </p:val>
                                        </p:tav>
                                      </p:tavLst>
                                    </p:anim>
                                  </p:childTnLst>
                                </p:cTn>
                              </p:par>
                              <p:par>
                                <p:cTn id="104" presetID="8" presetClass="emph" presetSubtype="0" fill="hold"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7"/>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9"/>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1"/>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3"/>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5"/>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17"/>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19"/>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21"/>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6"/>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8"/>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0"/>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2"/>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4"/>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6"/>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8"/>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40000">
              <a:schemeClr val="bg1">
                <a:tint val="45000"/>
                <a:shade val="99000"/>
                <a:satMod val="350000"/>
              </a:schemeClr>
            </a:gs>
            <a:gs pos="100000">
              <a:schemeClr val="bg1">
                <a:shade val="20000"/>
                <a:satMod val="25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6a389cd807c008551ca5c6cb45ed1eac.jpg"/>
          <p:cNvPicPr>
            <a:picLocks noChangeAspect="1"/>
          </p:cNvPicPr>
          <p:nvPr/>
        </p:nvPicPr>
        <p:blipFill>
          <a:blip r:embed="rId2"/>
          <a:stretch>
            <a:fillRect/>
          </a:stretch>
        </p:blipFill>
        <p:spPr>
          <a:xfrm>
            <a:off x="6000760" y="0"/>
            <a:ext cx="2857520" cy="5143500"/>
          </a:xfrm>
          <a:prstGeom prst="rect">
            <a:avLst/>
          </a:prstGeom>
        </p:spPr>
      </p:pic>
      <p:pic>
        <p:nvPicPr>
          <p:cNvPr id="3" name="2 Imagen" descr="1876932256dbee36b9d845ec962c8afb.jpg"/>
          <p:cNvPicPr>
            <a:picLocks noChangeAspect="1"/>
          </p:cNvPicPr>
          <p:nvPr/>
        </p:nvPicPr>
        <p:blipFill>
          <a:blip r:embed="rId3"/>
          <a:stretch>
            <a:fillRect/>
          </a:stretch>
        </p:blipFill>
        <p:spPr>
          <a:xfrm>
            <a:off x="214282" y="0"/>
            <a:ext cx="3429024" cy="5143500"/>
          </a:xfrm>
          <a:prstGeom prst="rect">
            <a:avLst/>
          </a:prstGeom>
        </p:spPr>
      </p:pic>
      <p:sp>
        <p:nvSpPr>
          <p:cNvPr id="4" name="3 Extracto"/>
          <p:cNvSpPr/>
          <p:nvPr/>
        </p:nvSpPr>
        <p:spPr>
          <a:xfrm>
            <a:off x="3643306" y="0"/>
            <a:ext cx="2357454" cy="500048"/>
          </a:xfrm>
          <a:prstGeom prst="flowChartExtract">
            <a:avLst/>
          </a:prstGeom>
          <a:gradFill flip="none" rotWithShape="1">
            <a:gsLst>
              <a:gs pos="0">
                <a:srgbClr val="7030A0">
                  <a:alpha val="15000"/>
                </a:srgbClr>
              </a:gs>
              <a:gs pos="50000">
                <a:srgbClr val="00B0F0">
                  <a:shade val="67500"/>
                  <a:satMod val="115000"/>
                </a:srgbClr>
              </a:gs>
              <a:gs pos="100000">
                <a:srgbClr val="00B0F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5" name="4 Extracto"/>
          <p:cNvSpPr/>
          <p:nvPr/>
        </p:nvSpPr>
        <p:spPr>
          <a:xfrm>
            <a:off x="3643306" y="285734"/>
            <a:ext cx="2357454" cy="500048"/>
          </a:xfrm>
          <a:prstGeom prst="flowChartExtract">
            <a:avLst/>
          </a:prstGeom>
          <a:gradFill flip="none" rotWithShape="1">
            <a:gsLst>
              <a:gs pos="0">
                <a:srgbClr val="7030A0">
                  <a:alpha val="15000"/>
                </a:srgbClr>
              </a:gs>
              <a:gs pos="50000">
                <a:srgbClr val="00B0F0">
                  <a:shade val="67500"/>
                  <a:satMod val="115000"/>
                </a:srgbClr>
              </a:gs>
              <a:gs pos="100000">
                <a:srgbClr val="00B0F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6" name="5 Extracto"/>
          <p:cNvSpPr/>
          <p:nvPr/>
        </p:nvSpPr>
        <p:spPr>
          <a:xfrm>
            <a:off x="3643306" y="571504"/>
            <a:ext cx="2357454" cy="500048"/>
          </a:xfrm>
          <a:prstGeom prst="flowChartExtract">
            <a:avLst/>
          </a:prstGeom>
          <a:gradFill flip="none" rotWithShape="1">
            <a:gsLst>
              <a:gs pos="0">
                <a:srgbClr val="7030A0">
                  <a:alpha val="15000"/>
                </a:srgbClr>
              </a:gs>
              <a:gs pos="50000">
                <a:srgbClr val="00B0F0">
                  <a:shade val="67500"/>
                  <a:satMod val="115000"/>
                </a:srgbClr>
              </a:gs>
              <a:gs pos="100000">
                <a:srgbClr val="00B0F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7" name="6 Extracto"/>
          <p:cNvSpPr/>
          <p:nvPr/>
        </p:nvSpPr>
        <p:spPr>
          <a:xfrm>
            <a:off x="3643306" y="857238"/>
            <a:ext cx="2357454" cy="500048"/>
          </a:xfrm>
          <a:prstGeom prst="flowChartExtract">
            <a:avLst/>
          </a:prstGeom>
          <a:gradFill flip="none" rotWithShape="1">
            <a:gsLst>
              <a:gs pos="0">
                <a:srgbClr val="7030A0">
                  <a:alpha val="15000"/>
                </a:srgbClr>
              </a:gs>
              <a:gs pos="50000">
                <a:srgbClr val="00B0F0">
                  <a:shade val="67500"/>
                  <a:satMod val="115000"/>
                </a:srgbClr>
              </a:gs>
              <a:gs pos="100000">
                <a:srgbClr val="00B0F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8" name="7 Extracto"/>
          <p:cNvSpPr/>
          <p:nvPr/>
        </p:nvSpPr>
        <p:spPr>
          <a:xfrm>
            <a:off x="3643306" y="1071570"/>
            <a:ext cx="2357454" cy="500048"/>
          </a:xfrm>
          <a:prstGeom prst="flowChartExtract">
            <a:avLst/>
          </a:prstGeom>
          <a:gradFill flip="none" rotWithShape="1">
            <a:gsLst>
              <a:gs pos="0">
                <a:srgbClr val="7030A0">
                  <a:alpha val="15000"/>
                </a:srgbClr>
              </a:gs>
              <a:gs pos="50000">
                <a:srgbClr val="00B0F0">
                  <a:shade val="67500"/>
                  <a:satMod val="115000"/>
                </a:srgbClr>
              </a:gs>
              <a:gs pos="100000">
                <a:srgbClr val="00B0F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9" name="8 Extracto"/>
          <p:cNvSpPr/>
          <p:nvPr/>
        </p:nvSpPr>
        <p:spPr>
          <a:xfrm>
            <a:off x="3643306" y="1357304"/>
            <a:ext cx="2357454" cy="500048"/>
          </a:xfrm>
          <a:prstGeom prst="flowChartExtract">
            <a:avLst/>
          </a:prstGeom>
          <a:gradFill flip="none" rotWithShape="1">
            <a:gsLst>
              <a:gs pos="0">
                <a:srgbClr val="7030A0">
                  <a:alpha val="15000"/>
                </a:srgbClr>
              </a:gs>
              <a:gs pos="50000">
                <a:srgbClr val="00B0F0">
                  <a:shade val="67500"/>
                  <a:satMod val="115000"/>
                </a:srgbClr>
              </a:gs>
              <a:gs pos="100000">
                <a:srgbClr val="00B0F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0" name="9 Extracto"/>
          <p:cNvSpPr/>
          <p:nvPr/>
        </p:nvSpPr>
        <p:spPr>
          <a:xfrm>
            <a:off x="3643306" y="1643074"/>
            <a:ext cx="2357454" cy="500048"/>
          </a:xfrm>
          <a:prstGeom prst="flowChartExtract">
            <a:avLst/>
          </a:prstGeom>
          <a:gradFill flip="none" rotWithShape="1">
            <a:gsLst>
              <a:gs pos="0">
                <a:srgbClr val="7030A0">
                  <a:alpha val="15000"/>
                </a:srgbClr>
              </a:gs>
              <a:gs pos="50000">
                <a:srgbClr val="00B0F0">
                  <a:shade val="67500"/>
                  <a:satMod val="115000"/>
                </a:srgbClr>
              </a:gs>
              <a:gs pos="100000">
                <a:srgbClr val="00B0F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1" name="10 Extracto"/>
          <p:cNvSpPr/>
          <p:nvPr/>
        </p:nvSpPr>
        <p:spPr>
          <a:xfrm>
            <a:off x="3643306" y="1928808"/>
            <a:ext cx="2357454" cy="500048"/>
          </a:xfrm>
          <a:prstGeom prst="flowChartExtract">
            <a:avLst/>
          </a:prstGeom>
          <a:gradFill flip="none" rotWithShape="1">
            <a:gsLst>
              <a:gs pos="0">
                <a:srgbClr val="7030A0">
                  <a:alpha val="15000"/>
                </a:srgbClr>
              </a:gs>
              <a:gs pos="50000">
                <a:srgbClr val="00B0F0">
                  <a:shade val="67500"/>
                  <a:satMod val="115000"/>
                </a:srgbClr>
              </a:gs>
              <a:gs pos="100000">
                <a:srgbClr val="00B0F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2" name="11 Extracto"/>
          <p:cNvSpPr/>
          <p:nvPr/>
        </p:nvSpPr>
        <p:spPr>
          <a:xfrm>
            <a:off x="3643306" y="2143140"/>
            <a:ext cx="2357454" cy="500048"/>
          </a:xfrm>
          <a:prstGeom prst="flowChartExtract">
            <a:avLst/>
          </a:prstGeom>
          <a:gradFill flip="none" rotWithShape="1">
            <a:gsLst>
              <a:gs pos="0">
                <a:srgbClr val="7030A0">
                  <a:alpha val="15000"/>
                </a:srgbClr>
              </a:gs>
              <a:gs pos="50000">
                <a:srgbClr val="00B0F0">
                  <a:shade val="67500"/>
                  <a:satMod val="115000"/>
                </a:srgbClr>
              </a:gs>
              <a:gs pos="100000">
                <a:srgbClr val="00B0F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3" name="12 Extracto"/>
          <p:cNvSpPr/>
          <p:nvPr/>
        </p:nvSpPr>
        <p:spPr>
          <a:xfrm>
            <a:off x="3643306" y="2428874"/>
            <a:ext cx="2357454" cy="500048"/>
          </a:xfrm>
          <a:prstGeom prst="flowChartExtract">
            <a:avLst/>
          </a:prstGeom>
          <a:gradFill flip="none" rotWithShape="1">
            <a:gsLst>
              <a:gs pos="0">
                <a:srgbClr val="7030A0">
                  <a:alpha val="15000"/>
                </a:srgbClr>
              </a:gs>
              <a:gs pos="50000">
                <a:srgbClr val="00B0F0">
                  <a:shade val="67500"/>
                  <a:satMod val="115000"/>
                </a:srgbClr>
              </a:gs>
              <a:gs pos="100000">
                <a:srgbClr val="00B0F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4" name="13 Extracto"/>
          <p:cNvSpPr/>
          <p:nvPr/>
        </p:nvSpPr>
        <p:spPr>
          <a:xfrm>
            <a:off x="3643306" y="2714644"/>
            <a:ext cx="2357454" cy="500048"/>
          </a:xfrm>
          <a:prstGeom prst="flowChartExtract">
            <a:avLst/>
          </a:prstGeom>
          <a:gradFill flip="none" rotWithShape="1">
            <a:gsLst>
              <a:gs pos="0">
                <a:srgbClr val="7030A0">
                  <a:alpha val="15000"/>
                </a:srgbClr>
              </a:gs>
              <a:gs pos="50000">
                <a:srgbClr val="00B0F0">
                  <a:shade val="67500"/>
                  <a:satMod val="115000"/>
                </a:srgbClr>
              </a:gs>
              <a:gs pos="100000">
                <a:srgbClr val="00B0F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5" name="14 Extracto"/>
          <p:cNvSpPr/>
          <p:nvPr/>
        </p:nvSpPr>
        <p:spPr>
          <a:xfrm>
            <a:off x="3643306" y="3000378"/>
            <a:ext cx="2357454" cy="500048"/>
          </a:xfrm>
          <a:prstGeom prst="flowChartExtract">
            <a:avLst/>
          </a:prstGeom>
          <a:gradFill flip="none" rotWithShape="1">
            <a:gsLst>
              <a:gs pos="0">
                <a:srgbClr val="7030A0">
                  <a:alpha val="15000"/>
                </a:srgbClr>
              </a:gs>
              <a:gs pos="50000">
                <a:srgbClr val="00B0F0">
                  <a:shade val="67500"/>
                  <a:satMod val="115000"/>
                </a:srgbClr>
              </a:gs>
              <a:gs pos="100000">
                <a:srgbClr val="00B0F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6" name="15 Extracto"/>
          <p:cNvSpPr/>
          <p:nvPr/>
        </p:nvSpPr>
        <p:spPr>
          <a:xfrm>
            <a:off x="3643306" y="3214710"/>
            <a:ext cx="2357454" cy="500048"/>
          </a:xfrm>
          <a:prstGeom prst="flowChartExtract">
            <a:avLst/>
          </a:prstGeom>
          <a:gradFill flip="none" rotWithShape="1">
            <a:gsLst>
              <a:gs pos="0">
                <a:srgbClr val="7030A0">
                  <a:alpha val="15000"/>
                </a:srgbClr>
              </a:gs>
              <a:gs pos="50000">
                <a:srgbClr val="00B0F0">
                  <a:shade val="67500"/>
                  <a:satMod val="115000"/>
                </a:srgbClr>
              </a:gs>
              <a:gs pos="100000">
                <a:srgbClr val="00B0F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7" name="16 Extracto"/>
          <p:cNvSpPr/>
          <p:nvPr/>
        </p:nvSpPr>
        <p:spPr>
          <a:xfrm>
            <a:off x="3643306" y="3500444"/>
            <a:ext cx="2357454" cy="500048"/>
          </a:xfrm>
          <a:prstGeom prst="flowChartExtract">
            <a:avLst/>
          </a:prstGeom>
          <a:gradFill flip="none" rotWithShape="1">
            <a:gsLst>
              <a:gs pos="0">
                <a:srgbClr val="7030A0">
                  <a:alpha val="15000"/>
                </a:srgbClr>
              </a:gs>
              <a:gs pos="50000">
                <a:srgbClr val="00B0F0">
                  <a:shade val="67500"/>
                  <a:satMod val="115000"/>
                </a:srgbClr>
              </a:gs>
              <a:gs pos="100000">
                <a:srgbClr val="00B0F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8" name="17 Extracto"/>
          <p:cNvSpPr/>
          <p:nvPr/>
        </p:nvSpPr>
        <p:spPr>
          <a:xfrm>
            <a:off x="3643306" y="3786214"/>
            <a:ext cx="2357454" cy="500048"/>
          </a:xfrm>
          <a:prstGeom prst="flowChartExtract">
            <a:avLst/>
          </a:prstGeom>
          <a:gradFill flip="none" rotWithShape="1">
            <a:gsLst>
              <a:gs pos="0">
                <a:srgbClr val="7030A0">
                  <a:alpha val="15000"/>
                </a:srgbClr>
              </a:gs>
              <a:gs pos="50000">
                <a:srgbClr val="00B0F0">
                  <a:shade val="67500"/>
                  <a:satMod val="115000"/>
                </a:srgbClr>
              </a:gs>
              <a:gs pos="100000">
                <a:srgbClr val="00B0F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19" name="18 Extracto"/>
          <p:cNvSpPr/>
          <p:nvPr/>
        </p:nvSpPr>
        <p:spPr>
          <a:xfrm>
            <a:off x="3643306" y="4071948"/>
            <a:ext cx="2357454" cy="500048"/>
          </a:xfrm>
          <a:prstGeom prst="flowChartExtract">
            <a:avLst/>
          </a:prstGeom>
          <a:gradFill flip="none" rotWithShape="1">
            <a:gsLst>
              <a:gs pos="0">
                <a:srgbClr val="7030A0">
                  <a:alpha val="15000"/>
                </a:srgbClr>
              </a:gs>
              <a:gs pos="50000">
                <a:srgbClr val="00B0F0">
                  <a:shade val="67500"/>
                  <a:satMod val="115000"/>
                </a:srgbClr>
              </a:gs>
              <a:gs pos="100000">
                <a:srgbClr val="00B0F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0" name="19 Extracto"/>
          <p:cNvSpPr/>
          <p:nvPr/>
        </p:nvSpPr>
        <p:spPr>
          <a:xfrm>
            <a:off x="3643306" y="4357718"/>
            <a:ext cx="2357454" cy="500048"/>
          </a:xfrm>
          <a:prstGeom prst="flowChartExtract">
            <a:avLst/>
          </a:prstGeom>
          <a:gradFill flip="none" rotWithShape="1">
            <a:gsLst>
              <a:gs pos="0">
                <a:srgbClr val="7030A0">
                  <a:alpha val="15000"/>
                </a:srgbClr>
              </a:gs>
              <a:gs pos="50000">
                <a:srgbClr val="00B0F0">
                  <a:shade val="67500"/>
                  <a:satMod val="115000"/>
                </a:srgbClr>
              </a:gs>
              <a:gs pos="100000">
                <a:srgbClr val="00B0F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sp>
        <p:nvSpPr>
          <p:cNvPr id="21" name="20 Extracto"/>
          <p:cNvSpPr/>
          <p:nvPr/>
        </p:nvSpPr>
        <p:spPr>
          <a:xfrm>
            <a:off x="3643306" y="4643452"/>
            <a:ext cx="2357454" cy="500048"/>
          </a:xfrm>
          <a:prstGeom prst="flowChartExtract">
            <a:avLst/>
          </a:prstGeom>
          <a:gradFill flip="none" rotWithShape="1">
            <a:gsLst>
              <a:gs pos="0">
                <a:srgbClr val="7030A0">
                  <a:alpha val="15000"/>
                </a:srgbClr>
              </a:gs>
              <a:gs pos="50000">
                <a:srgbClr val="00B0F0">
                  <a:shade val="67500"/>
                  <a:satMod val="115000"/>
                </a:srgbClr>
              </a:gs>
              <a:gs pos="100000">
                <a:srgbClr val="00B0F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r="5400000" sy="-100000" algn="bl" rotWithShape="0"/>
              </a:effectLst>
            </a:endParaRPr>
          </a:p>
        </p:txBody>
      </p:sp>
      <p:pic>
        <p:nvPicPr>
          <p:cNvPr id="22" name="21 Imagen" descr="e2bbf4a3d22b689a72adc89aefd84b62.jpg"/>
          <p:cNvPicPr>
            <a:picLocks noChangeAspect="1"/>
          </p:cNvPicPr>
          <p:nvPr/>
        </p:nvPicPr>
        <p:blipFill>
          <a:blip r:embed="rId4"/>
          <a:stretch>
            <a:fillRect/>
          </a:stretch>
        </p:blipFill>
        <p:spPr>
          <a:xfrm>
            <a:off x="3571868" y="0"/>
            <a:ext cx="2500330"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anim calcmode="lin" valueType="num">
                                      <p:cBhvr>
                                        <p:cTn id="11" dur="3000" fill="hold"/>
                                        <p:tgtEl>
                                          <p:spTgt spid="3"/>
                                        </p:tgtEl>
                                        <p:attrNameLst>
                                          <p:attrName>ppt_x</p:attrName>
                                        </p:attrNameLst>
                                      </p:cBhvr>
                                      <p:tavLst>
                                        <p:tav tm="0">
                                          <p:val>
                                            <p:fltVal val="0.5"/>
                                          </p:val>
                                        </p:tav>
                                        <p:tav tm="100000">
                                          <p:val>
                                            <p:strVal val="#ppt_x"/>
                                          </p:val>
                                        </p:tav>
                                      </p:tavLst>
                                    </p:anim>
                                    <p:anim calcmode="lin" valueType="num">
                                      <p:cBhvr>
                                        <p:cTn id="12" dur="3000" fill="hold"/>
                                        <p:tgtEl>
                                          <p:spTgt spid="3"/>
                                        </p:tgtEl>
                                        <p:attrNameLst>
                                          <p:attrName>ppt_y</p:attrName>
                                        </p:attrNameLst>
                                      </p:cBhvr>
                                      <p:tavLst>
                                        <p:tav tm="0">
                                          <p:val>
                                            <p:fltVal val="0.5"/>
                                          </p:val>
                                        </p:tav>
                                        <p:tav tm="100000">
                                          <p:val>
                                            <p:strVal val="#ppt_y"/>
                                          </p:val>
                                        </p:tav>
                                      </p:tavLst>
                                    </p:anim>
                                  </p:childTnLst>
                                </p:cTn>
                              </p:par>
                              <p:par>
                                <p:cTn id="13" presetID="2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edge">
                                      <p:cBhvr>
                                        <p:cTn id="15" dur="3000"/>
                                        <p:tgtEl>
                                          <p:spTgt spid="3"/>
                                        </p:tgtEl>
                                      </p:cBhvr>
                                    </p:animEffect>
                                  </p:childTnLst>
                                </p:cTn>
                              </p:par>
                              <p:par>
                                <p:cTn id="16" presetID="23" presetClass="entr" presetSubtype="52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ppt_w</p:attrName>
                                        </p:attrNameLst>
                                      </p:cBhvr>
                                      <p:tavLst>
                                        <p:tav tm="0">
                                          <p:val>
                                            <p:fltVal val="0"/>
                                          </p:val>
                                        </p:tav>
                                        <p:tav tm="100000">
                                          <p:val>
                                            <p:strVal val="#ppt_w"/>
                                          </p:val>
                                        </p:tav>
                                      </p:tavLst>
                                    </p:anim>
                                    <p:anim calcmode="lin" valueType="num">
                                      <p:cBhvr>
                                        <p:cTn id="19" dur="3000" fill="hold"/>
                                        <p:tgtEl>
                                          <p:spTgt spid="2"/>
                                        </p:tgtEl>
                                        <p:attrNameLst>
                                          <p:attrName>ppt_h</p:attrName>
                                        </p:attrNameLst>
                                      </p:cBhvr>
                                      <p:tavLst>
                                        <p:tav tm="0">
                                          <p:val>
                                            <p:fltVal val="0"/>
                                          </p:val>
                                        </p:tav>
                                        <p:tav tm="100000">
                                          <p:val>
                                            <p:strVal val="#ppt_h"/>
                                          </p:val>
                                        </p:tav>
                                      </p:tavLst>
                                    </p:anim>
                                    <p:anim calcmode="lin" valueType="num">
                                      <p:cBhvr>
                                        <p:cTn id="20" dur="3000" fill="hold"/>
                                        <p:tgtEl>
                                          <p:spTgt spid="2"/>
                                        </p:tgtEl>
                                        <p:attrNameLst>
                                          <p:attrName>ppt_x</p:attrName>
                                        </p:attrNameLst>
                                      </p:cBhvr>
                                      <p:tavLst>
                                        <p:tav tm="0">
                                          <p:val>
                                            <p:fltVal val="0.5"/>
                                          </p:val>
                                        </p:tav>
                                        <p:tav tm="100000">
                                          <p:val>
                                            <p:strVal val="#ppt_x"/>
                                          </p:val>
                                        </p:tav>
                                      </p:tavLst>
                                    </p:anim>
                                    <p:anim calcmode="lin" valueType="num">
                                      <p:cBhvr>
                                        <p:cTn id="21" dur="3000" fill="hold"/>
                                        <p:tgtEl>
                                          <p:spTgt spid="2"/>
                                        </p:tgtEl>
                                        <p:attrNameLst>
                                          <p:attrName>ppt_y</p:attrName>
                                        </p:attrNameLst>
                                      </p:cBhvr>
                                      <p:tavLst>
                                        <p:tav tm="0">
                                          <p:val>
                                            <p:fltVal val="0.5"/>
                                          </p:val>
                                        </p:tav>
                                        <p:tav tm="100000">
                                          <p:val>
                                            <p:strVal val="#ppt_y"/>
                                          </p:val>
                                        </p:tav>
                                      </p:tavLst>
                                    </p:anim>
                                  </p:childTnLst>
                                </p:cTn>
                              </p:par>
                              <p:par>
                                <p:cTn id="22" presetID="20" presetClass="entr" presetSubtype="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wedge">
                                      <p:cBhvr>
                                        <p:cTn id="24" dur="3000"/>
                                        <p:tgtEl>
                                          <p:spTgt spid="2"/>
                                        </p:tgtEl>
                                      </p:cBhvr>
                                    </p:animEffect>
                                  </p:childTnLst>
                                </p:cTn>
                              </p:par>
                            </p:childTnLst>
                          </p:cTn>
                        </p:par>
                        <p:par>
                          <p:cTn id="25" fill="hold">
                            <p:stCondLst>
                              <p:cond delay="3000"/>
                            </p:stCondLst>
                            <p:childTnLst>
                              <p:par>
                                <p:cTn id="26" presetID="23" presetClass="entr" presetSubtype="272"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2000" fill="hold"/>
                                        <p:tgtEl>
                                          <p:spTgt spid="4"/>
                                        </p:tgtEl>
                                        <p:attrNameLst>
                                          <p:attrName>ppt_w</p:attrName>
                                        </p:attrNameLst>
                                      </p:cBhvr>
                                      <p:tavLst>
                                        <p:tav tm="0">
                                          <p:val>
                                            <p:strVal val="2/3*#ppt_w"/>
                                          </p:val>
                                        </p:tav>
                                        <p:tav tm="100000">
                                          <p:val>
                                            <p:strVal val="#ppt_w"/>
                                          </p:val>
                                        </p:tav>
                                      </p:tavLst>
                                    </p:anim>
                                    <p:anim calcmode="lin" valueType="num">
                                      <p:cBhvr>
                                        <p:cTn id="29" dur="2000" fill="hold"/>
                                        <p:tgtEl>
                                          <p:spTgt spid="4"/>
                                        </p:tgtEl>
                                        <p:attrNameLst>
                                          <p:attrName>ppt_h</p:attrName>
                                        </p:attrNameLst>
                                      </p:cBhvr>
                                      <p:tavLst>
                                        <p:tav tm="0">
                                          <p:val>
                                            <p:strVal val="2/3*#ppt_h"/>
                                          </p:val>
                                        </p:tav>
                                        <p:tav tm="100000">
                                          <p:val>
                                            <p:strVal val="#ppt_h"/>
                                          </p:val>
                                        </p:tav>
                                      </p:tavLst>
                                    </p:anim>
                                  </p:childTnLst>
                                </p:cTn>
                              </p:par>
                              <p:par>
                                <p:cTn id="30" presetID="23" presetClass="entr" presetSubtype="272"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2000" fill="hold"/>
                                        <p:tgtEl>
                                          <p:spTgt spid="5"/>
                                        </p:tgtEl>
                                        <p:attrNameLst>
                                          <p:attrName>ppt_w</p:attrName>
                                        </p:attrNameLst>
                                      </p:cBhvr>
                                      <p:tavLst>
                                        <p:tav tm="0">
                                          <p:val>
                                            <p:strVal val="2/3*#ppt_w"/>
                                          </p:val>
                                        </p:tav>
                                        <p:tav tm="100000">
                                          <p:val>
                                            <p:strVal val="#ppt_w"/>
                                          </p:val>
                                        </p:tav>
                                      </p:tavLst>
                                    </p:anim>
                                    <p:anim calcmode="lin" valueType="num">
                                      <p:cBhvr>
                                        <p:cTn id="33" dur="2000" fill="hold"/>
                                        <p:tgtEl>
                                          <p:spTgt spid="5"/>
                                        </p:tgtEl>
                                        <p:attrNameLst>
                                          <p:attrName>ppt_h</p:attrName>
                                        </p:attrNameLst>
                                      </p:cBhvr>
                                      <p:tavLst>
                                        <p:tav tm="0">
                                          <p:val>
                                            <p:strVal val="2/3*#ppt_h"/>
                                          </p:val>
                                        </p:tav>
                                        <p:tav tm="100000">
                                          <p:val>
                                            <p:strVal val="#ppt_h"/>
                                          </p:val>
                                        </p:tav>
                                      </p:tavLst>
                                    </p:anim>
                                  </p:childTnLst>
                                </p:cTn>
                              </p:par>
                              <p:par>
                                <p:cTn id="34" presetID="23" presetClass="entr" presetSubtype="272" fill="hold" grpId="0" nodeType="with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2000" fill="hold"/>
                                        <p:tgtEl>
                                          <p:spTgt spid="6"/>
                                        </p:tgtEl>
                                        <p:attrNameLst>
                                          <p:attrName>ppt_w</p:attrName>
                                        </p:attrNameLst>
                                      </p:cBhvr>
                                      <p:tavLst>
                                        <p:tav tm="0">
                                          <p:val>
                                            <p:strVal val="2/3*#ppt_w"/>
                                          </p:val>
                                        </p:tav>
                                        <p:tav tm="100000">
                                          <p:val>
                                            <p:strVal val="#ppt_w"/>
                                          </p:val>
                                        </p:tav>
                                      </p:tavLst>
                                    </p:anim>
                                    <p:anim calcmode="lin" valueType="num">
                                      <p:cBhvr>
                                        <p:cTn id="37" dur="2000" fill="hold"/>
                                        <p:tgtEl>
                                          <p:spTgt spid="6"/>
                                        </p:tgtEl>
                                        <p:attrNameLst>
                                          <p:attrName>ppt_h</p:attrName>
                                        </p:attrNameLst>
                                      </p:cBhvr>
                                      <p:tavLst>
                                        <p:tav tm="0">
                                          <p:val>
                                            <p:strVal val="2/3*#ppt_h"/>
                                          </p:val>
                                        </p:tav>
                                        <p:tav tm="100000">
                                          <p:val>
                                            <p:strVal val="#ppt_h"/>
                                          </p:val>
                                        </p:tav>
                                      </p:tavLst>
                                    </p:anim>
                                  </p:childTnLst>
                                </p:cTn>
                              </p:par>
                              <p:par>
                                <p:cTn id="38" presetID="23" presetClass="entr" presetSubtype="272"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2000" fill="hold"/>
                                        <p:tgtEl>
                                          <p:spTgt spid="7"/>
                                        </p:tgtEl>
                                        <p:attrNameLst>
                                          <p:attrName>ppt_w</p:attrName>
                                        </p:attrNameLst>
                                      </p:cBhvr>
                                      <p:tavLst>
                                        <p:tav tm="0">
                                          <p:val>
                                            <p:strVal val="2/3*#ppt_w"/>
                                          </p:val>
                                        </p:tav>
                                        <p:tav tm="100000">
                                          <p:val>
                                            <p:strVal val="#ppt_w"/>
                                          </p:val>
                                        </p:tav>
                                      </p:tavLst>
                                    </p:anim>
                                    <p:anim calcmode="lin" valueType="num">
                                      <p:cBhvr>
                                        <p:cTn id="41" dur="2000" fill="hold"/>
                                        <p:tgtEl>
                                          <p:spTgt spid="7"/>
                                        </p:tgtEl>
                                        <p:attrNameLst>
                                          <p:attrName>ppt_h</p:attrName>
                                        </p:attrNameLst>
                                      </p:cBhvr>
                                      <p:tavLst>
                                        <p:tav tm="0">
                                          <p:val>
                                            <p:strVal val="2/3*#ppt_h"/>
                                          </p:val>
                                        </p:tav>
                                        <p:tav tm="100000">
                                          <p:val>
                                            <p:strVal val="#ppt_h"/>
                                          </p:val>
                                        </p:tav>
                                      </p:tavLst>
                                    </p:anim>
                                  </p:childTnLst>
                                </p:cTn>
                              </p:par>
                              <p:par>
                                <p:cTn id="42" presetID="23" presetClass="entr" presetSubtype="272"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2000" fill="hold"/>
                                        <p:tgtEl>
                                          <p:spTgt spid="8"/>
                                        </p:tgtEl>
                                        <p:attrNameLst>
                                          <p:attrName>ppt_w</p:attrName>
                                        </p:attrNameLst>
                                      </p:cBhvr>
                                      <p:tavLst>
                                        <p:tav tm="0">
                                          <p:val>
                                            <p:strVal val="2/3*#ppt_w"/>
                                          </p:val>
                                        </p:tav>
                                        <p:tav tm="100000">
                                          <p:val>
                                            <p:strVal val="#ppt_w"/>
                                          </p:val>
                                        </p:tav>
                                      </p:tavLst>
                                    </p:anim>
                                    <p:anim calcmode="lin" valueType="num">
                                      <p:cBhvr>
                                        <p:cTn id="45" dur="2000" fill="hold"/>
                                        <p:tgtEl>
                                          <p:spTgt spid="8"/>
                                        </p:tgtEl>
                                        <p:attrNameLst>
                                          <p:attrName>ppt_h</p:attrName>
                                        </p:attrNameLst>
                                      </p:cBhvr>
                                      <p:tavLst>
                                        <p:tav tm="0">
                                          <p:val>
                                            <p:strVal val="2/3*#ppt_h"/>
                                          </p:val>
                                        </p:tav>
                                        <p:tav tm="100000">
                                          <p:val>
                                            <p:strVal val="#ppt_h"/>
                                          </p:val>
                                        </p:tav>
                                      </p:tavLst>
                                    </p:anim>
                                  </p:childTnLst>
                                </p:cTn>
                              </p:par>
                              <p:par>
                                <p:cTn id="46" presetID="23" presetClass="entr" presetSubtype="272"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2000" fill="hold"/>
                                        <p:tgtEl>
                                          <p:spTgt spid="9"/>
                                        </p:tgtEl>
                                        <p:attrNameLst>
                                          <p:attrName>ppt_w</p:attrName>
                                        </p:attrNameLst>
                                      </p:cBhvr>
                                      <p:tavLst>
                                        <p:tav tm="0">
                                          <p:val>
                                            <p:strVal val="2/3*#ppt_w"/>
                                          </p:val>
                                        </p:tav>
                                        <p:tav tm="100000">
                                          <p:val>
                                            <p:strVal val="#ppt_w"/>
                                          </p:val>
                                        </p:tav>
                                      </p:tavLst>
                                    </p:anim>
                                    <p:anim calcmode="lin" valueType="num">
                                      <p:cBhvr>
                                        <p:cTn id="49" dur="2000" fill="hold"/>
                                        <p:tgtEl>
                                          <p:spTgt spid="9"/>
                                        </p:tgtEl>
                                        <p:attrNameLst>
                                          <p:attrName>ppt_h</p:attrName>
                                        </p:attrNameLst>
                                      </p:cBhvr>
                                      <p:tavLst>
                                        <p:tav tm="0">
                                          <p:val>
                                            <p:strVal val="2/3*#ppt_h"/>
                                          </p:val>
                                        </p:tav>
                                        <p:tav tm="100000">
                                          <p:val>
                                            <p:strVal val="#ppt_h"/>
                                          </p:val>
                                        </p:tav>
                                      </p:tavLst>
                                    </p:anim>
                                  </p:childTnLst>
                                </p:cTn>
                              </p:par>
                              <p:par>
                                <p:cTn id="50" presetID="23" presetClass="entr" presetSubtype="272"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strVal val="2/3*#ppt_w"/>
                                          </p:val>
                                        </p:tav>
                                        <p:tav tm="100000">
                                          <p:val>
                                            <p:strVal val="#ppt_w"/>
                                          </p:val>
                                        </p:tav>
                                      </p:tavLst>
                                    </p:anim>
                                    <p:anim calcmode="lin" valueType="num">
                                      <p:cBhvr>
                                        <p:cTn id="53" dur="2000" fill="hold"/>
                                        <p:tgtEl>
                                          <p:spTgt spid="10"/>
                                        </p:tgtEl>
                                        <p:attrNameLst>
                                          <p:attrName>ppt_h</p:attrName>
                                        </p:attrNameLst>
                                      </p:cBhvr>
                                      <p:tavLst>
                                        <p:tav tm="0">
                                          <p:val>
                                            <p:strVal val="2/3*#ppt_h"/>
                                          </p:val>
                                        </p:tav>
                                        <p:tav tm="100000">
                                          <p:val>
                                            <p:strVal val="#ppt_h"/>
                                          </p:val>
                                        </p:tav>
                                      </p:tavLst>
                                    </p:anim>
                                  </p:childTnLst>
                                </p:cTn>
                              </p:par>
                              <p:par>
                                <p:cTn id="54" presetID="23" presetClass="entr" presetSubtype="272" fill="hold" grpId="0" nodeType="with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2000" fill="hold"/>
                                        <p:tgtEl>
                                          <p:spTgt spid="11"/>
                                        </p:tgtEl>
                                        <p:attrNameLst>
                                          <p:attrName>ppt_w</p:attrName>
                                        </p:attrNameLst>
                                      </p:cBhvr>
                                      <p:tavLst>
                                        <p:tav tm="0">
                                          <p:val>
                                            <p:strVal val="2/3*#ppt_w"/>
                                          </p:val>
                                        </p:tav>
                                        <p:tav tm="100000">
                                          <p:val>
                                            <p:strVal val="#ppt_w"/>
                                          </p:val>
                                        </p:tav>
                                      </p:tavLst>
                                    </p:anim>
                                    <p:anim calcmode="lin" valueType="num">
                                      <p:cBhvr>
                                        <p:cTn id="57" dur="2000" fill="hold"/>
                                        <p:tgtEl>
                                          <p:spTgt spid="11"/>
                                        </p:tgtEl>
                                        <p:attrNameLst>
                                          <p:attrName>ppt_h</p:attrName>
                                        </p:attrNameLst>
                                      </p:cBhvr>
                                      <p:tavLst>
                                        <p:tav tm="0">
                                          <p:val>
                                            <p:strVal val="2/3*#ppt_h"/>
                                          </p:val>
                                        </p:tav>
                                        <p:tav tm="100000">
                                          <p:val>
                                            <p:strVal val="#ppt_h"/>
                                          </p:val>
                                        </p:tav>
                                      </p:tavLst>
                                    </p:anim>
                                  </p:childTnLst>
                                </p:cTn>
                              </p:par>
                              <p:par>
                                <p:cTn id="58" presetID="23" presetClass="entr" presetSubtype="272"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p:cTn id="60" dur="2000" fill="hold"/>
                                        <p:tgtEl>
                                          <p:spTgt spid="12"/>
                                        </p:tgtEl>
                                        <p:attrNameLst>
                                          <p:attrName>ppt_w</p:attrName>
                                        </p:attrNameLst>
                                      </p:cBhvr>
                                      <p:tavLst>
                                        <p:tav tm="0">
                                          <p:val>
                                            <p:strVal val="2/3*#ppt_w"/>
                                          </p:val>
                                        </p:tav>
                                        <p:tav tm="100000">
                                          <p:val>
                                            <p:strVal val="#ppt_w"/>
                                          </p:val>
                                        </p:tav>
                                      </p:tavLst>
                                    </p:anim>
                                    <p:anim calcmode="lin" valueType="num">
                                      <p:cBhvr>
                                        <p:cTn id="61" dur="2000" fill="hold"/>
                                        <p:tgtEl>
                                          <p:spTgt spid="12"/>
                                        </p:tgtEl>
                                        <p:attrNameLst>
                                          <p:attrName>ppt_h</p:attrName>
                                        </p:attrNameLst>
                                      </p:cBhvr>
                                      <p:tavLst>
                                        <p:tav tm="0">
                                          <p:val>
                                            <p:strVal val="2/3*#ppt_h"/>
                                          </p:val>
                                        </p:tav>
                                        <p:tav tm="100000">
                                          <p:val>
                                            <p:strVal val="#ppt_h"/>
                                          </p:val>
                                        </p:tav>
                                      </p:tavLst>
                                    </p:anim>
                                  </p:childTnLst>
                                </p:cTn>
                              </p:par>
                              <p:par>
                                <p:cTn id="62" presetID="23" presetClass="entr" presetSubtype="272" fill="hold" grpId="0" nodeType="with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p:cTn id="64" dur="2000" fill="hold"/>
                                        <p:tgtEl>
                                          <p:spTgt spid="13"/>
                                        </p:tgtEl>
                                        <p:attrNameLst>
                                          <p:attrName>ppt_w</p:attrName>
                                        </p:attrNameLst>
                                      </p:cBhvr>
                                      <p:tavLst>
                                        <p:tav tm="0">
                                          <p:val>
                                            <p:strVal val="2/3*#ppt_w"/>
                                          </p:val>
                                        </p:tav>
                                        <p:tav tm="100000">
                                          <p:val>
                                            <p:strVal val="#ppt_w"/>
                                          </p:val>
                                        </p:tav>
                                      </p:tavLst>
                                    </p:anim>
                                    <p:anim calcmode="lin" valueType="num">
                                      <p:cBhvr>
                                        <p:cTn id="65" dur="2000" fill="hold"/>
                                        <p:tgtEl>
                                          <p:spTgt spid="13"/>
                                        </p:tgtEl>
                                        <p:attrNameLst>
                                          <p:attrName>ppt_h</p:attrName>
                                        </p:attrNameLst>
                                      </p:cBhvr>
                                      <p:tavLst>
                                        <p:tav tm="0">
                                          <p:val>
                                            <p:strVal val="2/3*#ppt_h"/>
                                          </p:val>
                                        </p:tav>
                                        <p:tav tm="100000">
                                          <p:val>
                                            <p:strVal val="#ppt_h"/>
                                          </p:val>
                                        </p:tav>
                                      </p:tavLst>
                                    </p:anim>
                                  </p:childTnLst>
                                </p:cTn>
                              </p:par>
                              <p:par>
                                <p:cTn id="66" presetID="23" presetClass="entr" presetSubtype="272"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p:cTn id="68" dur="2000" fill="hold"/>
                                        <p:tgtEl>
                                          <p:spTgt spid="14"/>
                                        </p:tgtEl>
                                        <p:attrNameLst>
                                          <p:attrName>ppt_w</p:attrName>
                                        </p:attrNameLst>
                                      </p:cBhvr>
                                      <p:tavLst>
                                        <p:tav tm="0">
                                          <p:val>
                                            <p:strVal val="2/3*#ppt_w"/>
                                          </p:val>
                                        </p:tav>
                                        <p:tav tm="100000">
                                          <p:val>
                                            <p:strVal val="#ppt_w"/>
                                          </p:val>
                                        </p:tav>
                                      </p:tavLst>
                                    </p:anim>
                                    <p:anim calcmode="lin" valueType="num">
                                      <p:cBhvr>
                                        <p:cTn id="69" dur="2000" fill="hold"/>
                                        <p:tgtEl>
                                          <p:spTgt spid="14"/>
                                        </p:tgtEl>
                                        <p:attrNameLst>
                                          <p:attrName>ppt_h</p:attrName>
                                        </p:attrNameLst>
                                      </p:cBhvr>
                                      <p:tavLst>
                                        <p:tav tm="0">
                                          <p:val>
                                            <p:strVal val="2/3*#ppt_h"/>
                                          </p:val>
                                        </p:tav>
                                        <p:tav tm="100000">
                                          <p:val>
                                            <p:strVal val="#ppt_h"/>
                                          </p:val>
                                        </p:tav>
                                      </p:tavLst>
                                    </p:anim>
                                  </p:childTnLst>
                                </p:cTn>
                              </p:par>
                              <p:par>
                                <p:cTn id="70" presetID="23" presetClass="entr" presetSubtype="272" fill="hold" grpId="0" nodeType="with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p:cTn id="72" dur="2000" fill="hold"/>
                                        <p:tgtEl>
                                          <p:spTgt spid="15"/>
                                        </p:tgtEl>
                                        <p:attrNameLst>
                                          <p:attrName>ppt_w</p:attrName>
                                        </p:attrNameLst>
                                      </p:cBhvr>
                                      <p:tavLst>
                                        <p:tav tm="0">
                                          <p:val>
                                            <p:strVal val="2/3*#ppt_w"/>
                                          </p:val>
                                        </p:tav>
                                        <p:tav tm="100000">
                                          <p:val>
                                            <p:strVal val="#ppt_w"/>
                                          </p:val>
                                        </p:tav>
                                      </p:tavLst>
                                    </p:anim>
                                    <p:anim calcmode="lin" valueType="num">
                                      <p:cBhvr>
                                        <p:cTn id="73" dur="2000" fill="hold"/>
                                        <p:tgtEl>
                                          <p:spTgt spid="15"/>
                                        </p:tgtEl>
                                        <p:attrNameLst>
                                          <p:attrName>ppt_h</p:attrName>
                                        </p:attrNameLst>
                                      </p:cBhvr>
                                      <p:tavLst>
                                        <p:tav tm="0">
                                          <p:val>
                                            <p:strVal val="2/3*#ppt_h"/>
                                          </p:val>
                                        </p:tav>
                                        <p:tav tm="100000">
                                          <p:val>
                                            <p:strVal val="#ppt_h"/>
                                          </p:val>
                                        </p:tav>
                                      </p:tavLst>
                                    </p:anim>
                                  </p:childTnLst>
                                </p:cTn>
                              </p:par>
                              <p:par>
                                <p:cTn id="74" presetID="23" presetClass="entr" presetSubtype="272"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2000" fill="hold"/>
                                        <p:tgtEl>
                                          <p:spTgt spid="16"/>
                                        </p:tgtEl>
                                        <p:attrNameLst>
                                          <p:attrName>ppt_w</p:attrName>
                                        </p:attrNameLst>
                                      </p:cBhvr>
                                      <p:tavLst>
                                        <p:tav tm="0">
                                          <p:val>
                                            <p:strVal val="2/3*#ppt_w"/>
                                          </p:val>
                                        </p:tav>
                                        <p:tav tm="100000">
                                          <p:val>
                                            <p:strVal val="#ppt_w"/>
                                          </p:val>
                                        </p:tav>
                                      </p:tavLst>
                                    </p:anim>
                                    <p:anim calcmode="lin" valueType="num">
                                      <p:cBhvr>
                                        <p:cTn id="77" dur="2000" fill="hold"/>
                                        <p:tgtEl>
                                          <p:spTgt spid="16"/>
                                        </p:tgtEl>
                                        <p:attrNameLst>
                                          <p:attrName>ppt_h</p:attrName>
                                        </p:attrNameLst>
                                      </p:cBhvr>
                                      <p:tavLst>
                                        <p:tav tm="0">
                                          <p:val>
                                            <p:strVal val="2/3*#ppt_h"/>
                                          </p:val>
                                        </p:tav>
                                        <p:tav tm="100000">
                                          <p:val>
                                            <p:strVal val="#ppt_h"/>
                                          </p:val>
                                        </p:tav>
                                      </p:tavLst>
                                    </p:anim>
                                  </p:childTnLst>
                                </p:cTn>
                              </p:par>
                              <p:par>
                                <p:cTn id="78" presetID="23" presetClass="entr" presetSubtype="272"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p:cTn id="80" dur="2000" fill="hold"/>
                                        <p:tgtEl>
                                          <p:spTgt spid="17"/>
                                        </p:tgtEl>
                                        <p:attrNameLst>
                                          <p:attrName>ppt_w</p:attrName>
                                        </p:attrNameLst>
                                      </p:cBhvr>
                                      <p:tavLst>
                                        <p:tav tm="0">
                                          <p:val>
                                            <p:strVal val="2/3*#ppt_w"/>
                                          </p:val>
                                        </p:tav>
                                        <p:tav tm="100000">
                                          <p:val>
                                            <p:strVal val="#ppt_w"/>
                                          </p:val>
                                        </p:tav>
                                      </p:tavLst>
                                    </p:anim>
                                    <p:anim calcmode="lin" valueType="num">
                                      <p:cBhvr>
                                        <p:cTn id="81" dur="2000" fill="hold"/>
                                        <p:tgtEl>
                                          <p:spTgt spid="17"/>
                                        </p:tgtEl>
                                        <p:attrNameLst>
                                          <p:attrName>ppt_h</p:attrName>
                                        </p:attrNameLst>
                                      </p:cBhvr>
                                      <p:tavLst>
                                        <p:tav tm="0">
                                          <p:val>
                                            <p:strVal val="2/3*#ppt_h"/>
                                          </p:val>
                                        </p:tav>
                                        <p:tav tm="100000">
                                          <p:val>
                                            <p:strVal val="#ppt_h"/>
                                          </p:val>
                                        </p:tav>
                                      </p:tavLst>
                                    </p:anim>
                                  </p:childTnLst>
                                </p:cTn>
                              </p:par>
                              <p:par>
                                <p:cTn id="82" presetID="23" presetClass="entr" presetSubtype="272" fill="hold" grpId="0" nodeType="withEffect">
                                  <p:stCondLst>
                                    <p:cond delay="0"/>
                                  </p:stCondLst>
                                  <p:childTnLst>
                                    <p:set>
                                      <p:cBhvr>
                                        <p:cTn id="83" dur="1" fill="hold">
                                          <p:stCondLst>
                                            <p:cond delay="0"/>
                                          </p:stCondLst>
                                        </p:cTn>
                                        <p:tgtEl>
                                          <p:spTgt spid="18"/>
                                        </p:tgtEl>
                                        <p:attrNameLst>
                                          <p:attrName>style.visibility</p:attrName>
                                        </p:attrNameLst>
                                      </p:cBhvr>
                                      <p:to>
                                        <p:strVal val="visible"/>
                                      </p:to>
                                    </p:set>
                                    <p:anim calcmode="lin" valueType="num">
                                      <p:cBhvr>
                                        <p:cTn id="84" dur="2000" fill="hold"/>
                                        <p:tgtEl>
                                          <p:spTgt spid="18"/>
                                        </p:tgtEl>
                                        <p:attrNameLst>
                                          <p:attrName>ppt_w</p:attrName>
                                        </p:attrNameLst>
                                      </p:cBhvr>
                                      <p:tavLst>
                                        <p:tav tm="0">
                                          <p:val>
                                            <p:strVal val="2/3*#ppt_w"/>
                                          </p:val>
                                        </p:tav>
                                        <p:tav tm="100000">
                                          <p:val>
                                            <p:strVal val="#ppt_w"/>
                                          </p:val>
                                        </p:tav>
                                      </p:tavLst>
                                    </p:anim>
                                    <p:anim calcmode="lin" valueType="num">
                                      <p:cBhvr>
                                        <p:cTn id="85" dur="2000" fill="hold"/>
                                        <p:tgtEl>
                                          <p:spTgt spid="18"/>
                                        </p:tgtEl>
                                        <p:attrNameLst>
                                          <p:attrName>ppt_h</p:attrName>
                                        </p:attrNameLst>
                                      </p:cBhvr>
                                      <p:tavLst>
                                        <p:tav tm="0">
                                          <p:val>
                                            <p:strVal val="2/3*#ppt_h"/>
                                          </p:val>
                                        </p:tav>
                                        <p:tav tm="100000">
                                          <p:val>
                                            <p:strVal val="#ppt_h"/>
                                          </p:val>
                                        </p:tav>
                                      </p:tavLst>
                                    </p:anim>
                                  </p:childTnLst>
                                </p:cTn>
                              </p:par>
                              <p:par>
                                <p:cTn id="86" presetID="23" presetClass="entr" presetSubtype="272" fill="hold" grpId="0" nodeType="withEffect">
                                  <p:stCondLst>
                                    <p:cond delay="0"/>
                                  </p:stCondLst>
                                  <p:childTnLst>
                                    <p:set>
                                      <p:cBhvr>
                                        <p:cTn id="87" dur="1" fill="hold">
                                          <p:stCondLst>
                                            <p:cond delay="0"/>
                                          </p:stCondLst>
                                        </p:cTn>
                                        <p:tgtEl>
                                          <p:spTgt spid="19"/>
                                        </p:tgtEl>
                                        <p:attrNameLst>
                                          <p:attrName>style.visibility</p:attrName>
                                        </p:attrNameLst>
                                      </p:cBhvr>
                                      <p:to>
                                        <p:strVal val="visible"/>
                                      </p:to>
                                    </p:set>
                                    <p:anim calcmode="lin" valueType="num">
                                      <p:cBhvr>
                                        <p:cTn id="88" dur="2000" fill="hold"/>
                                        <p:tgtEl>
                                          <p:spTgt spid="19"/>
                                        </p:tgtEl>
                                        <p:attrNameLst>
                                          <p:attrName>ppt_w</p:attrName>
                                        </p:attrNameLst>
                                      </p:cBhvr>
                                      <p:tavLst>
                                        <p:tav tm="0">
                                          <p:val>
                                            <p:strVal val="2/3*#ppt_w"/>
                                          </p:val>
                                        </p:tav>
                                        <p:tav tm="100000">
                                          <p:val>
                                            <p:strVal val="#ppt_w"/>
                                          </p:val>
                                        </p:tav>
                                      </p:tavLst>
                                    </p:anim>
                                    <p:anim calcmode="lin" valueType="num">
                                      <p:cBhvr>
                                        <p:cTn id="89" dur="2000" fill="hold"/>
                                        <p:tgtEl>
                                          <p:spTgt spid="19"/>
                                        </p:tgtEl>
                                        <p:attrNameLst>
                                          <p:attrName>ppt_h</p:attrName>
                                        </p:attrNameLst>
                                      </p:cBhvr>
                                      <p:tavLst>
                                        <p:tav tm="0">
                                          <p:val>
                                            <p:strVal val="2/3*#ppt_h"/>
                                          </p:val>
                                        </p:tav>
                                        <p:tav tm="100000">
                                          <p:val>
                                            <p:strVal val="#ppt_h"/>
                                          </p:val>
                                        </p:tav>
                                      </p:tavLst>
                                    </p:anim>
                                  </p:childTnLst>
                                </p:cTn>
                              </p:par>
                              <p:par>
                                <p:cTn id="90" presetID="23" presetClass="entr" presetSubtype="272" fill="hold" grpId="0" nodeType="withEffect">
                                  <p:stCondLst>
                                    <p:cond delay="0"/>
                                  </p:stCondLst>
                                  <p:childTnLst>
                                    <p:set>
                                      <p:cBhvr>
                                        <p:cTn id="91" dur="1" fill="hold">
                                          <p:stCondLst>
                                            <p:cond delay="0"/>
                                          </p:stCondLst>
                                        </p:cTn>
                                        <p:tgtEl>
                                          <p:spTgt spid="20"/>
                                        </p:tgtEl>
                                        <p:attrNameLst>
                                          <p:attrName>style.visibility</p:attrName>
                                        </p:attrNameLst>
                                      </p:cBhvr>
                                      <p:to>
                                        <p:strVal val="visible"/>
                                      </p:to>
                                    </p:set>
                                    <p:anim calcmode="lin" valueType="num">
                                      <p:cBhvr>
                                        <p:cTn id="92" dur="2000" fill="hold"/>
                                        <p:tgtEl>
                                          <p:spTgt spid="20"/>
                                        </p:tgtEl>
                                        <p:attrNameLst>
                                          <p:attrName>ppt_w</p:attrName>
                                        </p:attrNameLst>
                                      </p:cBhvr>
                                      <p:tavLst>
                                        <p:tav tm="0">
                                          <p:val>
                                            <p:strVal val="2/3*#ppt_w"/>
                                          </p:val>
                                        </p:tav>
                                        <p:tav tm="100000">
                                          <p:val>
                                            <p:strVal val="#ppt_w"/>
                                          </p:val>
                                        </p:tav>
                                      </p:tavLst>
                                    </p:anim>
                                    <p:anim calcmode="lin" valueType="num">
                                      <p:cBhvr>
                                        <p:cTn id="93" dur="2000" fill="hold"/>
                                        <p:tgtEl>
                                          <p:spTgt spid="20"/>
                                        </p:tgtEl>
                                        <p:attrNameLst>
                                          <p:attrName>ppt_h</p:attrName>
                                        </p:attrNameLst>
                                      </p:cBhvr>
                                      <p:tavLst>
                                        <p:tav tm="0">
                                          <p:val>
                                            <p:strVal val="2/3*#ppt_h"/>
                                          </p:val>
                                        </p:tav>
                                        <p:tav tm="100000">
                                          <p:val>
                                            <p:strVal val="#ppt_h"/>
                                          </p:val>
                                        </p:tav>
                                      </p:tavLst>
                                    </p:anim>
                                  </p:childTnLst>
                                </p:cTn>
                              </p:par>
                              <p:par>
                                <p:cTn id="94" presetID="23" presetClass="entr" presetSubtype="272" fill="hold" grpId="0" nodeType="withEffect">
                                  <p:stCondLst>
                                    <p:cond delay="0"/>
                                  </p:stCondLst>
                                  <p:childTnLst>
                                    <p:set>
                                      <p:cBhvr>
                                        <p:cTn id="95" dur="1" fill="hold">
                                          <p:stCondLst>
                                            <p:cond delay="0"/>
                                          </p:stCondLst>
                                        </p:cTn>
                                        <p:tgtEl>
                                          <p:spTgt spid="21"/>
                                        </p:tgtEl>
                                        <p:attrNameLst>
                                          <p:attrName>style.visibility</p:attrName>
                                        </p:attrNameLst>
                                      </p:cBhvr>
                                      <p:to>
                                        <p:strVal val="visible"/>
                                      </p:to>
                                    </p:set>
                                    <p:anim calcmode="lin" valueType="num">
                                      <p:cBhvr>
                                        <p:cTn id="96" dur="2000" fill="hold"/>
                                        <p:tgtEl>
                                          <p:spTgt spid="21"/>
                                        </p:tgtEl>
                                        <p:attrNameLst>
                                          <p:attrName>ppt_w</p:attrName>
                                        </p:attrNameLst>
                                      </p:cBhvr>
                                      <p:tavLst>
                                        <p:tav tm="0">
                                          <p:val>
                                            <p:strVal val="2/3*#ppt_w"/>
                                          </p:val>
                                        </p:tav>
                                        <p:tav tm="100000">
                                          <p:val>
                                            <p:strVal val="#ppt_w"/>
                                          </p:val>
                                        </p:tav>
                                      </p:tavLst>
                                    </p:anim>
                                    <p:anim calcmode="lin" valueType="num">
                                      <p:cBhvr>
                                        <p:cTn id="97" dur="2000" fill="hold"/>
                                        <p:tgtEl>
                                          <p:spTgt spid="21"/>
                                        </p:tgtEl>
                                        <p:attrNameLst>
                                          <p:attrName>ppt_h</p:attrName>
                                        </p:attrNameLst>
                                      </p:cBhvr>
                                      <p:tavLst>
                                        <p:tav tm="0">
                                          <p:val>
                                            <p:strVal val="2/3*#ppt_h"/>
                                          </p:val>
                                        </p:tav>
                                        <p:tav tm="100000">
                                          <p:val>
                                            <p:strVal val="#ppt_h"/>
                                          </p:val>
                                        </p:tav>
                                      </p:tavLst>
                                    </p:anim>
                                  </p:childTnLst>
                                </p:cTn>
                              </p:par>
                              <p:par>
                                <p:cTn id="98" presetID="23" presetClass="entr" presetSubtype="16" fill="hold" grpId="1" nodeType="withEffect">
                                  <p:stCondLst>
                                    <p:cond delay="0"/>
                                  </p:stCondLst>
                                  <p:childTnLst>
                                    <p:set>
                                      <p:cBhvr>
                                        <p:cTn id="99" dur="1" fill="hold">
                                          <p:stCondLst>
                                            <p:cond delay="0"/>
                                          </p:stCondLst>
                                        </p:cTn>
                                        <p:tgtEl>
                                          <p:spTgt spid="4"/>
                                        </p:tgtEl>
                                        <p:attrNameLst>
                                          <p:attrName>style.visibility</p:attrName>
                                        </p:attrNameLst>
                                      </p:cBhvr>
                                      <p:to>
                                        <p:strVal val="visible"/>
                                      </p:to>
                                    </p:set>
                                    <p:anim calcmode="lin" valueType="num">
                                      <p:cBhvr>
                                        <p:cTn id="100" dur="2000" fill="hold"/>
                                        <p:tgtEl>
                                          <p:spTgt spid="4"/>
                                        </p:tgtEl>
                                        <p:attrNameLst>
                                          <p:attrName>ppt_w</p:attrName>
                                        </p:attrNameLst>
                                      </p:cBhvr>
                                      <p:tavLst>
                                        <p:tav tm="0">
                                          <p:val>
                                            <p:fltVal val="0"/>
                                          </p:val>
                                        </p:tav>
                                        <p:tav tm="100000">
                                          <p:val>
                                            <p:strVal val="#ppt_w"/>
                                          </p:val>
                                        </p:tav>
                                      </p:tavLst>
                                    </p:anim>
                                    <p:anim calcmode="lin" valueType="num">
                                      <p:cBhvr>
                                        <p:cTn id="101" dur="2000" fill="hold"/>
                                        <p:tgtEl>
                                          <p:spTgt spid="4"/>
                                        </p:tgtEl>
                                        <p:attrNameLst>
                                          <p:attrName>ppt_h</p:attrName>
                                        </p:attrNameLst>
                                      </p:cBhvr>
                                      <p:tavLst>
                                        <p:tav tm="0">
                                          <p:val>
                                            <p:fltVal val="0"/>
                                          </p:val>
                                        </p:tav>
                                        <p:tav tm="100000">
                                          <p:val>
                                            <p:strVal val="#ppt_h"/>
                                          </p:val>
                                        </p:tav>
                                      </p:tavLst>
                                    </p:anim>
                                  </p:childTnLst>
                                </p:cTn>
                              </p:par>
                              <p:par>
                                <p:cTn id="102" presetID="23" presetClass="entr" presetSubtype="16" fill="hold" grpId="1" nodeType="withEffect">
                                  <p:stCondLst>
                                    <p:cond delay="0"/>
                                  </p:stCondLst>
                                  <p:childTnLst>
                                    <p:set>
                                      <p:cBhvr>
                                        <p:cTn id="103" dur="1" fill="hold">
                                          <p:stCondLst>
                                            <p:cond delay="0"/>
                                          </p:stCondLst>
                                        </p:cTn>
                                        <p:tgtEl>
                                          <p:spTgt spid="5"/>
                                        </p:tgtEl>
                                        <p:attrNameLst>
                                          <p:attrName>style.visibility</p:attrName>
                                        </p:attrNameLst>
                                      </p:cBhvr>
                                      <p:to>
                                        <p:strVal val="visible"/>
                                      </p:to>
                                    </p:set>
                                    <p:anim calcmode="lin" valueType="num">
                                      <p:cBhvr>
                                        <p:cTn id="104" dur="2000" fill="hold"/>
                                        <p:tgtEl>
                                          <p:spTgt spid="5"/>
                                        </p:tgtEl>
                                        <p:attrNameLst>
                                          <p:attrName>ppt_w</p:attrName>
                                        </p:attrNameLst>
                                      </p:cBhvr>
                                      <p:tavLst>
                                        <p:tav tm="0">
                                          <p:val>
                                            <p:fltVal val="0"/>
                                          </p:val>
                                        </p:tav>
                                        <p:tav tm="100000">
                                          <p:val>
                                            <p:strVal val="#ppt_w"/>
                                          </p:val>
                                        </p:tav>
                                      </p:tavLst>
                                    </p:anim>
                                    <p:anim calcmode="lin" valueType="num">
                                      <p:cBhvr>
                                        <p:cTn id="105" dur="2000" fill="hold"/>
                                        <p:tgtEl>
                                          <p:spTgt spid="5"/>
                                        </p:tgtEl>
                                        <p:attrNameLst>
                                          <p:attrName>ppt_h</p:attrName>
                                        </p:attrNameLst>
                                      </p:cBhvr>
                                      <p:tavLst>
                                        <p:tav tm="0">
                                          <p:val>
                                            <p:fltVal val="0"/>
                                          </p:val>
                                        </p:tav>
                                        <p:tav tm="100000">
                                          <p:val>
                                            <p:strVal val="#ppt_h"/>
                                          </p:val>
                                        </p:tav>
                                      </p:tavLst>
                                    </p:anim>
                                  </p:childTnLst>
                                </p:cTn>
                              </p:par>
                              <p:par>
                                <p:cTn id="106" presetID="23" presetClass="entr" presetSubtype="16" fill="hold" grpId="1" nodeType="withEffect">
                                  <p:stCondLst>
                                    <p:cond delay="0"/>
                                  </p:stCondLst>
                                  <p:childTnLst>
                                    <p:set>
                                      <p:cBhvr>
                                        <p:cTn id="107" dur="1" fill="hold">
                                          <p:stCondLst>
                                            <p:cond delay="0"/>
                                          </p:stCondLst>
                                        </p:cTn>
                                        <p:tgtEl>
                                          <p:spTgt spid="6"/>
                                        </p:tgtEl>
                                        <p:attrNameLst>
                                          <p:attrName>style.visibility</p:attrName>
                                        </p:attrNameLst>
                                      </p:cBhvr>
                                      <p:to>
                                        <p:strVal val="visible"/>
                                      </p:to>
                                    </p:set>
                                    <p:anim calcmode="lin" valueType="num">
                                      <p:cBhvr>
                                        <p:cTn id="108" dur="2000" fill="hold"/>
                                        <p:tgtEl>
                                          <p:spTgt spid="6"/>
                                        </p:tgtEl>
                                        <p:attrNameLst>
                                          <p:attrName>ppt_w</p:attrName>
                                        </p:attrNameLst>
                                      </p:cBhvr>
                                      <p:tavLst>
                                        <p:tav tm="0">
                                          <p:val>
                                            <p:fltVal val="0"/>
                                          </p:val>
                                        </p:tav>
                                        <p:tav tm="100000">
                                          <p:val>
                                            <p:strVal val="#ppt_w"/>
                                          </p:val>
                                        </p:tav>
                                      </p:tavLst>
                                    </p:anim>
                                    <p:anim calcmode="lin" valueType="num">
                                      <p:cBhvr>
                                        <p:cTn id="109" dur="2000" fill="hold"/>
                                        <p:tgtEl>
                                          <p:spTgt spid="6"/>
                                        </p:tgtEl>
                                        <p:attrNameLst>
                                          <p:attrName>ppt_h</p:attrName>
                                        </p:attrNameLst>
                                      </p:cBhvr>
                                      <p:tavLst>
                                        <p:tav tm="0">
                                          <p:val>
                                            <p:fltVal val="0"/>
                                          </p:val>
                                        </p:tav>
                                        <p:tav tm="100000">
                                          <p:val>
                                            <p:strVal val="#ppt_h"/>
                                          </p:val>
                                        </p:tav>
                                      </p:tavLst>
                                    </p:anim>
                                  </p:childTnLst>
                                </p:cTn>
                              </p:par>
                              <p:par>
                                <p:cTn id="110" presetID="23" presetClass="entr" presetSubtype="16"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 calcmode="lin" valueType="num">
                                      <p:cBhvr>
                                        <p:cTn id="112" dur="2000" fill="hold"/>
                                        <p:tgtEl>
                                          <p:spTgt spid="7"/>
                                        </p:tgtEl>
                                        <p:attrNameLst>
                                          <p:attrName>ppt_w</p:attrName>
                                        </p:attrNameLst>
                                      </p:cBhvr>
                                      <p:tavLst>
                                        <p:tav tm="0">
                                          <p:val>
                                            <p:fltVal val="0"/>
                                          </p:val>
                                        </p:tav>
                                        <p:tav tm="100000">
                                          <p:val>
                                            <p:strVal val="#ppt_w"/>
                                          </p:val>
                                        </p:tav>
                                      </p:tavLst>
                                    </p:anim>
                                    <p:anim calcmode="lin" valueType="num">
                                      <p:cBhvr>
                                        <p:cTn id="113" dur="2000" fill="hold"/>
                                        <p:tgtEl>
                                          <p:spTgt spid="7"/>
                                        </p:tgtEl>
                                        <p:attrNameLst>
                                          <p:attrName>ppt_h</p:attrName>
                                        </p:attrNameLst>
                                      </p:cBhvr>
                                      <p:tavLst>
                                        <p:tav tm="0">
                                          <p:val>
                                            <p:fltVal val="0"/>
                                          </p:val>
                                        </p:tav>
                                        <p:tav tm="100000">
                                          <p:val>
                                            <p:strVal val="#ppt_h"/>
                                          </p:val>
                                        </p:tav>
                                      </p:tavLst>
                                    </p:anim>
                                  </p:childTnLst>
                                </p:cTn>
                              </p:par>
                              <p:par>
                                <p:cTn id="114" presetID="23" presetClass="entr" presetSubtype="16" fill="hold" grpId="1" nodeType="withEffect">
                                  <p:stCondLst>
                                    <p:cond delay="0"/>
                                  </p:stCondLst>
                                  <p:childTnLst>
                                    <p:set>
                                      <p:cBhvr>
                                        <p:cTn id="115" dur="1" fill="hold">
                                          <p:stCondLst>
                                            <p:cond delay="0"/>
                                          </p:stCondLst>
                                        </p:cTn>
                                        <p:tgtEl>
                                          <p:spTgt spid="8"/>
                                        </p:tgtEl>
                                        <p:attrNameLst>
                                          <p:attrName>style.visibility</p:attrName>
                                        </p:attrNameLst>
                                      </p:cBhvr>
                                      <p:to>
                                        <p:strVal val="visible"/>
                                      </p:to>
                                    </p:set>
                                    <p:anim calcmode="lin" valueType="num">
                                      <p:cBhvr>
                                        <p:cTn id="116" dur="2000" fill="hold"/>
                                        <p:tgtEl>
                                          <p:spTgt spid="8"/>
                                        </p:tgtEl>
                                        <p:attrNameLst>
                                          <p:attrName>ppt_w</p:attrName>
                                        </p:attrNameLst>
                                      </p:cBhvr>
                                      <p:tavLst>
                                        <p:tav tm="0">
                                          <p:val>
                                            <p:fltVal val="0"/>
                                          </p:val>
                                        </p:tav>
                                        <p:tav tm="100000">
                                          <p:val>
                                            <p:strVal val="#ppt_w"/>
                                          </p:val>
                                        </p:tav>
                                      </p:tavLst>
                                    </p:anim>
                                    <p:anim calcmode="lin" valueType="num">
                                      <p:cBhvr>
                                        <p:cTn id="117" dur="2000" fill="hold"/>
                                        <p:tgtEl>
                                          <p:spTgt spid="8"/>
                                        </p:tgtEl>
                                        <p:attrNameLst>
                                          <p:attrName>ppt_h</p:attrName>
                                        </p:attrNameLst>
                                      </p:cBhvr>
                                      <p:tavLst>
                                        <p:tav tm="0">
                                          <p:val>
                                            <p:fltVal val="0"/>
                                          </p:val>
                                        </p:tav>
                                        <p:tav tm="100000">
                                          <p:val>
                                            <p:strVal val="#ppt_h"/>
                                          </p:val>
                                        </p:tav>
                                      </p:tavLst>
                                    </p:anim>
                                  </p:childTnLst>
                                </p:cTn>
                              </p:par>
                              <p:par>
                                <p:cTn id="118" presetID="23" presetClass="entr" presetSubtype="16" fill="hold" grpId="1" nodeType="withEffect">
                                  <p:stCondLst>
                                    <p:cond delay="0"/>
                                  </p:stCondLst>
                                  <p:childTnLst>
                                    <p:set>
                                      <p:cBhvr>
                                        <p:cTn id="119" dur="1" fill="hold">
                                          <p:stCondLst>
                                            <p:cond delay="0"/>
                                          </p:stCondLst>
                                        </p:cTn>
                                        <p:tgtEl>
                                          <p:spTgt spid="9"/>
                                        </p:tgtEl>
                                        <p:attrNameLst>
                                          <p:attrName>style.visibility</p:attrName>
                                        </p:attrNameLst>
                                      </p:cBhvr>
                                      <p:to>
                                        <p:strVal val="visible"/>
                                      </p:to>
                                    </p:set>
                                    <p:anim calcmode="lin" valueType="num">
                                      <p:cBhvr>
                                        <p:cTn id="120" dur="2000" fill="hold"/>
                                        <p:tgtEl>
                                          <p:spTgt spid="9"/>
                                        </p:tgtEl>
                                        <p:attrNameLst>
                                          <p:attrName>ppt_w</p:attrName>
                                        </p:attrNameLst>
                                      </p:cBhvr>
                                      <p:tavLst>
                                        <p:tav tm="0">
                                          <p:val>
                                            <p:fltVal val="0"/>
                                          </p:val>
                                        </p:tav>
                                        <p:tav tm="100000">
                                          <p:val>
                                            <p:strVal val="#ppt_w"/>
                                          </p:val>
                                        </p:tav>
                                      </p:tavLst>
                                    </p:anim>
                                    <p:anim calcmode="lin" valueType="num">
                                      <p:cBhvr>
                                        <p:cTn id="121" dur="2000" fill="hold"/>
                                        <p:tgtEl>
                                          <p:spTgt spid="9"/>
                                        </p:tgtEl>
                                        <p:attrNameLst>
                                          <p:attrName>ppt_h</p:attrName>
                                        </p:attrNameLst>
                                      </p:cBhvr>
                                      <p:tavLst>
                                        <p:tav tm="0">
                                          <p:val>
                                            <p:fltVal val="0"/>
                                          </p:val>
                                        </p:tav>
                                        <p:tav tm="100000">
                                          <p:val>
                                            <p:strVal val="#ppt_h"/>
                                          </p:val>
                                        </p:tav>
                                      </p:tavLst>
                                    </p:anim>
                                  </p:childTnLst>
                                </p:cTn>
                              </p:par>
                              <p:par>
                                <p:cTn id="122" presetID="23" presetClass="entr" presetSubtype="16" fill="hold" grpId="1" nodeType="withEffect">
                                  <p:stCondLst>
                                    <p:cond delay="0"/>
                                  </p:stCondLst>
                                  <p:childTnLst>
                                    <p:set>
                                      <p:cBhvr>
                                        <p:cTn id="123" dur="1" fill="hold">
                                          <p:stCondLst>
                                            <p:cond delay="0"/>
                                          </p:stCondLst>
                                        </p:cTn>
                                        <p:tgtEl>
                                          <p:spTgt spid="10"/>
                                        </p:tgtEl>
                                        <p:attrNameLst>
                                          <p:attrName>style.visibility</p:attrName>
                                        </p:attrNameLst>
                                      </p:cBhvr>
                                      <p:to>
                                        <p:strVal val="visible"/>
                                      </p:to>
                                    </p:set>
                                    <p:anim calcmode="lin" valueType="num">
                                      <p:cBhvr>
                                        <p:cTn id="124" dur="2000" fill="hold"/>
                                        <p:tgtEl>
                                          <p:spTgt spid="10"/>
                                        </p:tgtEl>
                                        <p:attrNameLst>
                                          <p:attrName>ppt_w</p:attrName>
                                        </p:attrNameLst>
                                      </p:cBhvr>
                                      <p:tavLst>
                                        <p:tav tm="0">
                                          <p:val>
                                            <p:fltVal val="0"/>
                                          </p:val>
                                        </p:tav>
                                        <p:tav tm="100000">
                                          <p:val>
                                            <p:strVal val="#ppt_w"/>
                                          </p:val>
                                        </p:tav>
                                      </p:tavLst>
                                    </p:anim>
                                    <p:anim calcmode="lin" valueType="num">
                                      <p:cBhvr>
                                        <p:cTn id="125" dur="2000" fill="hold"/>
                                        <p:tgtEl>
                                          <p:spTgt spid="10"/>
                                        </p:tgtEl>
                                        <p:attrNameLst>
                                          <p:attrName>ppt_h</p:attrName>
                                        </p:attrNameLst>
                                      </p:cBhvr>
                                      <p:tavLst>
                                        <p:tav tm="0">
                                          <p:val>
                                            <p:fltVal val="0"/>
                                          </p:val>
                                        </p:tav>
                                        <p:tav tm="100000">
                                          <p:val>
                                            <p:strVal val="#ppt_h"/>
                                          </p:val>
                                        </p:tav>
                                      </p:tavLst>
                                    </p:anim>
                                  </p:childTnLst>
                                </p:cTn>
                              </p:par>
                              <p:par>
                                <p:cTn id="126" presetID="23" presetClass="entr" presetSubtype="16" fill="hold" grpId="1" nodeType="withEffect">
                                  <p:stCondLst>
                                    <p:cond delay="0"/>
                                  </p:stCondLst>
                                  <p:childTnLst>
                                    <p:set>
                                      <p:cBhvr>
                                        <p:cTn id="127" dur="1" fill="hold">
                                          <p:stCondLst>
                                            <p:cond delay="0"/>
                                          </p:stCondLst>
                                        </p:cTn>
                                        <p:tgtEl>
                                          <p:spTgt spid="11"/>
                                        </p:tgtEl>
                                        <p:attrNameLst>
                                          <p:attrName>style.visibility</p:attrName>
                                        </p:attrNameLst>
                                      </p:cBhvr>
                                      <p:to>
                                        <p:strVal val="visible"/>
                                      </p:to>
                                    </p:set>
                                    <p:anim calcmode="lin" valueType="num">
                                      <p:cBhvr>
                                        <p:cTn id="128" dur="2000" fill="hold"/>
                                        <p:tgtEl>
                                          <p:spTgt spid="11"/>
                                        </p:tgtEl>
                                        <p:attrNameLst>
                                          <p:attrName>ppt_w</p:attrName>
                                        </p:attrNameLst>
                                      </p:cBhvr>
                                      <p:tavLst>
                                        <p:tav tm="0">
                                          <p:val>
                                            <p:fltVal val="0"/>
                                          </p:val>
                                        </p:tav>
                                        <p:tav tm="100000">
                                          <p:val>
                                            <p:strVal val="#ppt_w"/>
                                          </p:val>
                                        </p:tav>
                                      </p:tavLst>
                                    </p:anim>
                                    <p:anim calcmode="lin" valueType="num">
                                      <p:cBhvr>
                                        <p:cTn id="129" dur="2000" fill="hold"/>
                                        <p:tgtEl>
                                          <p:spTgt spid="11"/>
                                        </p:tgtEl>
                                        <p:attrNameLst>
                                          <p:attrName>ppt_h</p:attrName>
                                        </p:attrNameLst>
                                      </p:cBhvr>
                                      <p:tavLst>
                                        <p:tav tm="0">
                                          <p:val>
                                            <p:fltVal val="0"/>
                                          </p:val>
                                        </p:tav>
                                        <p:tav tm="100000">
                                          <p:val>
                                            <p:strVal val="#ppt_h"/>
                                          </p:val>
                                        </p:tav>
                                      </p:tavLst>
                                    </p:anim>
                                  </p:childTnLst>
                                </p:cTn>
                              </p:par>
                              <p:par>
                                <p:cTn id="130" presetID="23" presetClass="entr" presetSubtype="16" fill="hold" grpId="1" nodeType="withEffect">
                                  <p:stCondLst>
                                    <p:cond delay="0"/>
                                  </p:stCondLst>
                                  <p:childTnLst>
                                    <p:set>
                                      <p:cBhvr>
                                        <p:cTn id="131" dur="1" fill="hold">
                                          <p:stCondLst>
                                            <p:cond delay="0"/>
                                          </p:stCondLst>
                                        </p:cTn>
                                        <p:tgtEl>
                                          <p:spTgt spid="12"/>
                                        </p:tgtEl>
                                        <p:attrNameLst>
                                          <p:attrName>style.visibility</p:attrName>
                                        </p:attrNameLst>
                                      </p:cBhvr>
                                      <p:to>
                                        <p:strVal val="visible"/>
                                      </p:to>
                                    </p:set>
                                    <p:anim calcmode="lin" valueType="num">
                                      <p:cBhvr>
                                        <p:cTn id="132" dur="2000" fill="hold"/>
                                        <p:tgtEl>
                                          <p:spTgt spid="12"/>
                                        </p:tgtEl>
                                        <p:attrNameLst>
                                          <p:attrName>ppt_w</p:attrName>
                                        </p:attrNameLst>
                                      </p:cBhvr>
                                      <p:tavLst>
                                        <p:tav tm="0">
                                          <p:val>
                                            <p:fltVal val="0"/>
                                          </p:val>
                                        </p:tav>
                                        <p:tav tm="100000">
                                          <p:val>
                                            <p:strVal val="#ppt_w"/>
                                          </p:val>
                                        </p:tav>
                                      </p:tavLst>
                                    </p:anim>
                                    <p:anim calcmode="lin" valueType="num">
                                      <p:cBhvr>
                                        <p:cTn id="133" dur="2000" fill="hold"/>
                                        <p:tgtEl>
                                          <p:spTgt spid="12"/>
                                        </p:tgtEl>
                                        <p:attrNameLst>
                                          <p:attrName>ppt_h</p:attrName>
                                        </p:attrNameLst>
                                      </p:cBhvr>
                                      <p:tavLst>
                                        <p:tav tm="0">
                                          <p:val>
                                            <p:fltVal val="0"/>
                                          </p:val>
                                        </p:tav>
                                        <p:tav tm="100000">
                                          <p:val>
                                            <p:strVal val="#ppt_h"/>
                                          </p:val>
                                        </p:tav>
                                      </p:tavLst>
                                    </p:anim>
                                  </p:childTnLst>
                                </p:cTn>
                              </p:par>
                              <p:par>
                                <p:cTn id="134" presetID="23" presetClass="entr" presetSubtype="16" fill="hold" grpId="1" nodeType="withEffect">
                                  <p:stCondLst>
                                    <p:cond delay="0"/>
                                  </p:stCondLst>
                                  <p:childTnLst>
                                    <p:set>
                                      <p:cBhvr>
                                        <p:cTn id="135" dur="1" fill="hold">
                                          <p:stCondLst>
                                            <p:cond delay="0"/>
                                          </p:stCondLst>
                                        </p:cTn>
                                        <p:tgtEl>
                                          <p:spTgt spid="13"/>
                                        </p:tgtEl>
                                        <p:attrNameLst>
                                          <p:attrName>style.visibility</p:attrName>
                                        </p:attrNameLst>
                                      </p:cBhvr>
                                      <p:to>
                                        <p:strVal val="visible"/>
                                      </p:to>
                                    </p:set>
                                    <p:anim calcmode="lin" valueType="num">
                                      <p:cBhvr>
                                        <p:cTn id="136" dur="2000" fill="hold"/>
                                        <p:tgtEl>
                                          <p:spTgt spid="13"/>
                                        </p:tgtEl>
                                        <p:attrNameLst>
                                          <p:attrName>ppt_w</p:attrName>
                                        </p:attrNameLst>
                                      </p:cBhvr>
                                      <p:tavLst>
                                        <p:tav tm="0">
                                          <p:val>
                                            <p:fltVal val="0"/>
                                          </p:val>
                                        </p:tav>
                                        <p:tav tm="100000">
                                          <p:val>
                                            <p:strVal val="#ppt_w"/>
                                          </p:val>
                                        </p:tav>
                                      </p:tavLst>
                                    </p:anim>
                                    <p:anim calcmode="lin" valueType="num">
                                      <p:cBhvr>
                                        <p:cTn id="137" dur="2000" fill="hold"/>
                                        <p:tgtEl>
                                          <p:spTgt spid="13"/>
                                        </p:tgtEl>
                                        <p:attrNameLst>
                                          <p:attrName>ppt_h</p:attrName>
                                        </p:attrNameLst>
                                      </p:cBhvr>
                                      <p:tavLst>
                                        <p:tav tm="0">
                                          <p:val>
                                            <p:fltVal val="0"/>
                                          </p:val>
                                        </p:tav>
                                        <p:tav tm="100000">
                                          <p:val>
                                            <p:strVal val="#ppt_h"/>
                                          </p:val>
                                        </p:tav>
                                      </p:tavLst>
                                    </p:anim>
                                  </p:childTnLst>
                                </p:cTn>
                              </p:par>
                              <p:par>
                                <p:cTn id="138" presetID="23" presetClass="entr" presetSubtype="16" fill="hold" grpId="1" nodeType="withEffect">
                                  <p:stCondLst>
                                    <p:cond delay="0"/>
                                  </p:stCondLst>
                                  <p:childTnLst>
                                    <p:set>
                                      <p:cBhvr>
                                        <p:cTn id="139" dur="1" fill="hold">
                                          <p:stCondLst>
                                            <p:cond delay="0"/>
                                          </p:stCondLst>
                                        </p:cTn>
                                        <p:tgtEl>
                                          <p:spTgt spid="14"/>
                                        </p:tgtEl>
                                        <p:attrNameLst>
                                          <p:attrName>style.visibility</p:attrName>
                                        </p:attrNameLst>
                                      </p:cBhvr>
                                      <p:to>
                                        <p:strVal val="visible"/>
                                      </p:to>
                                    </p:set>
                                    <p:anim calcmode="lin" valueType="num">
                                      <p:cBhvr>
                                        <p:cTn id="140" dur="2000" fill="hold"/>
                                        <p:tgtEl>
                                          <p:spTgt spid="14"/>
                                        </p:tgtEl>
                                        <p:attrNameLst>
                                          <p:attrName>ppt_w</p:attrName>
                                        </p:attrNameLst>
                                      </p:cBhvr>
                                      <p:tavLst>
                                        <p:tav tm="0">
                                          <p:val>
                                            <p:fltVal val="0"/>
                                          </p:val>
                                        </p:tav>
                                        <p:tav tm="100000">
                                          <p:val>
                                            <p:strVal val="#ppt_w"/>
                                          </p:val>
                                        </p:tav>
                                      </p:tavLst>
                                    </p:anim>
                                    <p:anim calcmode="lin" valueType="num">
                                      <p:cBhvr>
                                        <p:cTn id="141" dur="2000" fill="hold"/>
                                        <p:tgtEl>
                                          <p:spTgt spid="14"/>
                                        </p:tgtEl>
                                        <p:attrNameLst>
                                          <p:attrName>ppt_h</p:attrName>
                                        </p:attrNameLst>
                                      </p:cBhvr>
                                      <p:tavLst>
                                        <p:tav tm="0">
                                          <p:val>
                                            <p:fltVal val="0"/>
                                          </p:val>
                                        </p:tav>
                                        <p:tav tm="100000">
                                          <p:val>
                                            <p:strVal val="#ppt_h"/>
                                          </p:val>
                                        </p:tav>
                                      </p:tavLst>
                                    </p:anim>
                                  </p:childTnLst>
                                </p:cTn>
                              </p:par>
                              <p:par>
                                <p:cTn id="142" presetID="23" presetClass="entr" presetSubtype="16" fill="hold" grpId="1" nodeType="withEffect">
                                  <p:stCondLst>
                                    <p:cond delay="0"/>
                                  </p:stCondLst>
                                  <p:childTnLst>
                                    <p:set>
                                      <p:cBhvr>
                                        <p:cTn id="143" dur="1" fill="hold">
                                          <p:stCondLst>
                                            <p:cond delay="0"/>
                                          </p:stCondLst>
                                        </p:cTn>
                                        <p:tgtEl>
                                          <p:spTgt spid="15"/>
                                        </p:tgtEl>
                                        <p:attrNameLst>
                                          <p:attrName>style.visibility</p:attrName>
                                        </p:attrNameLst>
                                      </p:cBhvr>
                                      <p:to>
                                        <p:strVal val="visible"/>
                                      </p:to>
                                    </p:set>
                                    <p:anim calcmode="lin" valueType="num">
                                      <p:cBhvr>
                                        <p:cTn id="144" dur="2000" fill="hold"/>
                                        <p:tgtEl>
                                          <p:spTgt spid="15"/>
                                        </p:tgtEl>
                                        <p:attrNameLst>
                                          <p:attrName>ppt_w</p:attrName>
                                        </p:attrNameLst>
                                      </p:cBhvr>
                                      <p:tavLst>
                                        <p:tav tm="0">
                                          <p:val>
                                            <p:fltVal val="0"/>
                                          </p:val>
                                        </p:tav>
                                        <p:tav tm="100000">
                                          <p:val>
                                            <p:strVal val="#ppt_w"/>
                                          </p:val>
                                        </p:tav>
                                      </p:tavLst>
                                    </p:anim>
                                    <p:anim calcmode="lin" valueType="num">
                                      <p:cBhvr>
                                        <p:cTn id="145" dur="2000" fill="hold"/>
                                        <p:tgtEl>
                                          <p:spTgt spid="15"/>
                                        </p:tgtEl>
                                        <p:attrNameLst>
                                          <p:attrName>ppt_h</p:attrName>
                                        </p:attrNameLst>
                                      </p:cBhvr>
                                      <p:tavLst>
                                        <p:tav tm="0">
                                          <p:val>
                                            <p:fltVal val="0"/>
                                          </p:val>
                                        </p:tav>
                                        <p:tav tm="100000">
                                          <p:val>
                                            <p:strVal val="#ppt_h"/>
                                          </p:val>
                                        </p:tav>
                                      </p:tavLst>
                                    </p:anim>
                                  </p:childTnLst>
                                </p:cTn>
                              </p:par>
                              <p:par>
                                <p:cTn id="146" presetID="23" presetClass="entr" presetSubtype="16" fill="hold" grpId="1" nodeType="withEffect">
                                  <p:stCondLst>
                                    <p:cond delay="0"/>
                                  </p:stCondLst>
                                  <p:childTnLst>
                                    <p:set>
                                      <p:cBhvr>
                                        <p:cTn id="147" dur="1" fill="hold">
                                          <p:stCondLst>
                                            <p:cond delay="0"/>
                                          </p:stCondLst>
                                        </p:cTn>
                                        <p:tgtEl>
                                          <p:spTgt spid="16"/>
                                        </p:tgtEl>
                                        <p:attrNameLst>
                                          <p:attrName>style.visibility</p:attrName>
                                        </p:attrNameLst>
                                      </p:cBhvr>
                                      <p:to>
                                        <p:strVal val="visible"/>
                                      </p:to>
                                    </p:set>
                                    <p:anim calcmode="lin" valueType="num">
                                      <p:cBhvr>
                                        <p:cTn id="148" dur="2000" fill="hold"/>
                                        <p:tgtEl>
                                          <p:spTgt spid="16"/>
                                        </p:tgtEl>
                                        <p:attrNameLst>
                                          <p:attrName>ppt_w</p:attrName>
                                        </p:attrNameLst>
                                      </p:cBhvr>
                                      <p:tavLst>
                                        <p:tav tm="0">
                                          <p:val>
                                            <p:fltVal val="0"/>
                                          </p:val>
                                        </p:tav>
                                        <p:tav tm="100000">
                                          <p:val>
                                            <p:strVal val="#ppt_w"/>
                                          </p:val>
                                        </p:tav>
                                      </p:tavLst>
                                    </p:anim>
                                    <p:anim calcmode="lin" valueType="num">
                                      <p:cBhvr>
                                        <p:cTn id="149" dur="2000" fill="hold"/>
                                        <p:tgtEl>
                                          <p:spTgt spid="16"/>
                                        </p:tgtEl>
                                        <p:attrNameLst>
                                          <p:attrName>ppt_h</p:attrName>
                                        </p:attrNameLst>
                                      </p:cBhvr>
                                      <p:tavLst>
                                        <p:tav tm="0">
                                          <p:val>
                                            <p:fltVal val="0"/>
                                          </p:val>
                                        </p:tav>
                                        <p:tav tm="100000">
                                          <p:val>
                                            <p:strVal val="#ppt_h"/>
                                          </p:val>
                                        </p:tav>
                                      </p:tavLst>
                                    </p:anim>
                                  </p:childTnLst>
                                </p:cTn>
                              </p:par>
                              <p:par>
                                <p:cTn id="150" presetID="23" presetClass="entr" presetSubtype="16" fill="hold" grpId="1" nodeType="withEffect">
                                  <p:stCondLst>
                                    <p:cond delay="0"/>
                                  </p:stCondLst>
                                  <p:childTnLst>
                                    <p:set>
                                      <p:cBhvr>
                                        <p:cTn id="151" dur="1" fill="hold">
                                          <p:stCondLst>
                                            <p:cond delay="0"/>
                                          </p:stCondLst>
                                        </p:cTn>
                                        <p:tgtEl>
                                          <p:spTgt spid="17"/>
                                        </p:tgtEl>
                                        <p:attrNameLst>
                                          <p:attrName>style.visibility</p:attrName>
                                        </p:attrNameLst>
                                      </p:cBhvr>
                                      <p:to>
                                        <p:strVal val="visible"/>
                                      </p:to>
                                    </p:set>
                                    <p:anim calcmode="lin" valueType="num">
                                      <p:cBhvr>
                                        <p:cTn id="152" dur="2000" fill="hold"/>
                                        <p:tgtEl>
                                          <p:spTgt spid="17"/>
                                        </p:tgtEl>
                                        <p:attrNameLst>
                                          <p:attrName>ppt_w</p:attrName>
                                        </p:attrNameLst>
                                      </p:cBhvr>
                                      <p:tavLst>
                                        <p:tav tm="0">
                                          <p:val>
                                            <p:fltVal val="0"/>
                                          </p:val>
                                        </p:tav>
                                        <p:tav tm="100000">
                                          <p:val>
                                            <p:strVal val="#ppt_w"/>
                                          </p:val>
                                        </p:tav>
                                      </p:tavLst>
                                    </p:anim>
                                    <p:anim calcmode="lin" valueType="num">
                                      <p:cBhvr>
                                        <p:cTn id="153" dur="2000" fill="hold"/>
                                        <p:tgtEl>
                                          <p:spTgt spid="17"/>
                                        </p:tgtEl>
                                        <p:attrNameLst>
                                          <p:attrName>ppt_h</p:attrName>
                                        </p:attrNameLst>
                                      </p:cBhvr>
                                      <p:tavLst>
                                        <p:tav tm="0">
                                          <p:val>
                                            <p:fltVal val="0"/>
                                          </p:val>
                                        </p:tav>
                                        <p:tav tm="100000">
                                          <p:val>
                                            <p:strVal val="#ppt_h"/>
                                          </p:val>
                                        </p:tav>
                                      </p:tavLst>
                                    </p:anim>
                                  </p:childTnLst>
                                </p:cTn>
                              </p:par>
                              <p:par>
                                <p:cTn id="154" presetID="23" presetClass="entr" presetSubtype="16" fill="hold" grpId="1" nodeType="withEffect">
                                  <p:stCondLst>
                                    <p:cond delay="0"/>
                                  </p:stCondLst>
                                  <p:childTnLst>
                                    <p:set>
                                      <p:cBhvr>
                                        <p:cTn id="155" dur="1" fill="hold">
                                          <p:stCondLst>
                                            <p:cond delay="0"/>
                                          </p:stCondLst>
                                        </p:cTn>
                                        <p:tgtEl>
                                          <p:spTgt spid="18"/>
                                        </p:tgtEl>
                                        <p:attrNameLst>
                                          <p:attrName>style.visibility</p:attrName>
                                        </p:attrNameLst>
                                      </p:cBhvr>
                                      <p:to>
                                        <p:strVal val="visible"/>
                                      </p:to>
                                    </p:set>
                                    <p:anim calcmode="lin" valueType="num">
                                      <p:cBhvr>
                                        <p:cTn id="156" dur="2000" fill="hold"/>
                                        <p:tgtEl>
                                          <p:spTgt spid="18"/>
                                        </p:tgtEl>
                                        <p:attrNameLst>
                                          <p:attrName>ppt_w</p:attrName>
                                        </p:attrNameLst>
                                      </p:cBhvr>
                                      <p:tavLst>
                                        <p:tav tm="0">
                                          <p:val>
                                            <p:fltVal val="0"/>
                                          </p:val>
                                        </p:tav>
                                        <p:tav tm="100000">
                                          <p:val>
                                            <p:strVal val="#ppt_w"/>
                                          </p:val>
                                        </p:tav>
                                      </p:tavLst>
                                    </p:anim>
                                    <p:anim calcmode="lin" valueType="num">
                                      <p:cBhvr>
                                        <p:cTn id="157" dur="2000" fill="hold"/>
                                        <p:tgtEl>
                                          <p:spTgt spid="18"/>
                                        </p:tgtEl>
                                        <p:attrNameLst>
                                          <p:attrName>ppt_h</p:attrName>
                                        </p:attrNameLst>
                                      </p:cBhvr>
                                      <p:tavLst>
                                        <p:tav tm="0">
                                          <p:val>
                                            <p:fltVal val="0"/>
                                          </p:val>
                                        </p:tav>
                                        <p:tav tm="100000">
                                          <p:val>
                                            <p:strVal val="#ppt_h"/>
                                          </p:val>
                                        </p:tav>
                                      </p:tavLst>
                                    </p:anim>
                                  </p:childTnLst>
                                </p:cTn>
                              </p:par>
                              <p:par>
                                <p:cTn id="158" presetID="23" presetClass="entr" presetSubtype="16" fill="hold" grpId="1" nodeType="withEffect">
                                  <p:stCondLst>
                                    <p:cond delay="0"/>
                                  </p:stCondLst>
                                  <p:childTnLst>
                                    <p:set>
                                      <p:cBhvr>
                                        <p:cTn id="159" dur="1" fill="hold">
                                          <p:stCondLst>
                                            <p:cond delay="0"/>
                                          </p:stCondLst>
                                        </p:cTn>
                                        <p:tgtEl>
                                          <p:spTgt spid="19"/>
                                        </p:tgtEl>
                                        <p:attrNameLst>
                                          <p:attrName>style.visibility</p:attrName>
                                        </p:attrNameLst>
                                      </p:cBhvr>
                                      <p:to>
                                        <p:strVal val="visible"/>
                                      </p:to>
                                    </p:set>
                                    <p:anim calcmode="lin" valueType="num">
                                      <p:cBhvr>
                                        <p:cTn id="160" dur="2000" fill="hold"/>
                                        <p:tgtEl>
                                          <p:spTgt spid="19"/>
                                        </p:tgtEl>
                                        <p:attrNameLst>
                                          <p:attrName>ppt_w</p:attrName>
                                        </p:attrNameLst>
                                      </p:cBhvr>
                                      <p:tavLst>
                                        <p:tav tm="0">
                                          <p:val>
                                            <p:fltVal val="0"/>
                                          </p:val>
                                        </p:tav>
                                        <p:tav tm="100000">
                                          <p:val>
                                            <p:strVal val="#ppt_w"/>
                                          </p:val>
                                        </p:tav>
                                      </p:tavLst>
                                    </p:anim>
                                    <p:anim calcmode="lin" valueType="num">
                                      <p:cBhvr>
                                        <p:cTn id="161" dur="2000" fill="hold"/>
                                        <p:tgtEl>
                                          <p:spTgt spid="19"/>
                                        </p:tgtEl>
                                        <p:attrNameLst>
                                          <p:attrName>ppt_h</p:attrName>
                                        </p:attrNameLst>
                                      </p:cBhvr>
                                      <p:tavLst>
                                        <p:tav tm="0">
                                          <p:val>
                                            <p:fltVal val="0"/>
                                          </p:val>
                                        </p:tav>
                                        <p:tav tm="100000">
                                          <p:val>
                                            <p:strVal val="#ppt_h"/>
                                          </p:val>
                                        </p:tav>
                                      </p:tavLst>
                                    </p:anim>
                                  </p:childTnLst>
                                </p:cTn>
                              </p:par>
                              <p:par>
                                <p:cTn id="162" presetID="23" presetClass="entr" presetSubtype="16" fill="hold" grpId="1" nodeType="withEffect">
                                  <p:stCondLst>
                                    <p:cond delay="0"/>
                                  </p:stCondLst>
                                  <p:childTnLst>
                                    <p:set>
                                      <p:cBhvr>
                                        <p:cTn id="163" dur="1" fill="hold">
                                          <p:stCondLst>
                                            <p:cond delay="0"/>
                                          </p:stCondLst>
                                        </p:cTn>
                                        <p:tgtEl>
                                          <p:spTgt spid="20"/>
                                        </p:tgtEl>
                                        <p:attrNameLst>
                                          <p:attrName>style.visibility</p:attrName>
                                        </p:attrNameLst>
                                      </p:cBhvr>
                                      <p:to>
                                        <p:strVal val="visible"/>
                                      </p:to>
                                    </p:set>
                                    <p:anim calcmode="lin" valueType="num">
                                      <p:cBhvr>
                                        <p:cTn id="164" dur="2000" fill="hold"/>
                                        <p:tgtEl>
                                          <p:spTgt spid="20"/>
                                        </p:tgtEl>
                                        <p:attrNameLst>
                                          <p:attrName>ppt_w</p:attrName>
                                        </p:attrNameLst>
                                      </p:cBhvr>
                                      <p:tavLst>
                                        <p:tav tm="0">
                                          <p:val>
                                            <p:fltVal val="0"/>
                                          </p:val>
                                        </p:tav>
                                        <p:tav tm="100000">
                                          <p:val>
                                            <p:strVal val="#ppt_w"/>
                                          </p:val>
                                        </p:tav>
                                      </p:tavLst>
                                    </p:anim>
                                    <p:anim calcmode="lin" valueType="num">
                                      <p:cBhvr>
                                        <p:cTn id="165" dur="2000" fill="hold"/>
                                        <p:tgtEl>
                                          <p:spTgt spid="20"/>
                                        </p:tgtEl>
                                        <p:attrNameLst>
                                          <p:attrName>ppt_h</p:attrName>
                                        </p:attrNameLst>
                                      </p:cBhvr>
                                      <p:tavLst>
                                        <p:tav tm="0">
                                          <p:val>
                                            <p:fltVal val="0"/>
                                          </p:val>
                                        </p:tav>
                                        <p:tav tm="100000">
                                          <p:val>
                                            <p:strVal val="#ppt_h"/>
                                          </p:val>
                                        </p:tav>
                                      </p:tavLst>
                                    </p:anim>
                                  </p:childTnLst>
                                </p:cTn>
                              </p:par>
                              <p:par>
                                <p:cTn id="166" presetID="23" presetClass="entr" presetSubtype="16" fill="hold" grpId="1" nodeType="withEffect">
                                  <p:stCondLst>
                                    <p:cond delay="0"/>
                                  </p:stCondLst>
                                  <p:childTnLst>
                                    <p:set>
                                      <p:cBhvr>
                                        <p:cTn id="167" dur="1" fill="hold">
                                          <p:stCondLst>
                                            <p:cond delay="0"/>
                                          </p:stCondLst>
                                        </p:cTn>
                                        <p:tgtEl>
                                          <p:spTgt spid="21"/>
                                        </p:tgtEl>
                                        <p:attrNameLst>
                                          <p:attrName>style.visibility</p:attrName>
                                        </p:attrNameLst>
                                      </p:cBhvr>
                                      <p:to>
                                        <p:strVal val="visible"/>
                                      </p:to>
                                    </p:set>
                                    <p:anim calcmode="lin" valueType="num">
                                      <p:cBhvr>
                                        <p:cTn id="168" dur="2000" fill="hold"/>
                                        <p:tgtEl>
                                          <p:spTgt spid="21"/>
                                        </p:tgtEl>
                                        <p:attrNameLst>
                                          <p:attrName>ppt_w</p:attrName>
                                        </p:attrNameLst>
                                      </p:cBhvr>
                                      <p:tavLst>
                                        <p:tav tm="0">
                                          <p:val>
                                            <p:fltVal val="0"/>
                                          </p:val>
                                        </p:tav>
                                        <p:tav tm="100000">
                                          <p:val>
                                            <p:strVal val="#ppt_w"/>
                                          </p:val>
                                        </p:tav>
                                      </p:tavLst>
                                    </p:anim>
                                    <p:anim calcmode="lin" valueType="num">
                                      <p:cBhvr>
                                        <p:cTn id="169" dur="2000" fill="hold"/>
                                        <p:tgtEl>
                                          <p:spTgt spid="21"/>
                                        </p:tgtEl>
                                        <p:attrNameLst>
                                          <p:attrName>ppt_h</p:attrName>
                                        </p:attrNameLst>
                                      </p:cBhvr>
                                      <p:tavLst>
                                        <p:tav tm="0">
                                          <p:val>
                                            <p:fltVal val="0"/>
                                          </p:val>
                                        </p:tav>
                                        <p:tav tm="100000">
                                          <p:val>
                                            <p:strVal val="#ppt_h"/>
                                          </p:val>
                                        </p:tav>
                                      </p:tavLst>
                                    </p:anim>
                                  </p:childTnLst>
                                </p:cTn>
                              </p:par>
                              <p:par>
                                <p:cTn id="170" presetID="5" presetClass="entr" presetSubtype="5" fill="hold" grpId="2" nodeType="withEffect">
                                  <p:stCondLst>
                                    <p:cond delay="0"/>
                                  </p:stCondLst>
                                  <p:childTnLst>
                                    <p:set>
                                      <p:cBhvr>
                                        <p:cTn id="171" dur="1" fill="hold">
                                          <p:stCondLst>
                                            <p:cond delay="0"/>
                                          </p:stCondLst>
                                        </p:cTn>
                                        <p:tgtEl>
                                          <p:spTgt spid="4"/>
                                        </p:tgtEl>
                                        <p:attrNameLst>
                                          <p:attrName>style.visibility</p:attrName>
                                        </p:attrNameLst>
                                      </p:cBhvr>
                                      <p:to>
                                        <p:strVal val="visible"/>
                                      </p:to>
                                    </p:set>
                                    <p:animEffect transition="in" filter="checkerboard(down)">
                                      <p:cBhvr>
                                        <p:cTn id="172" dur="2000"/>
                                        <p:tgtEl>
                                          <p:spTgt spid="4"/>
                                        </p:tgtEl>
                                      </p:cBhvr>
                                    </p:animEffect>
                                  </p:childTnLst>
                                </p:cTn>
                              </p:par>
                              <p:par>
                                <p:cTn id="173" presetID="5" presetClass="entr" presetSubtype="5" fill="hold" grpId="2" nodeType="withEffect">
                                  <p:stCondLst>
                                    <p:cond delay="0"/>
                                  </p:stCondLst>
                                  <p:childTnLst>
                                    <p:set>
                                      <p:cBhvr>
                                        <p:cTn id="174" dur="1" fill="hold">
                                          <p:stCondLst>
                                            <p:cond delay="0"/>
                                          </p:stCondLst>
                                        </p:cTn>
                                        <p:tgtEl>
                                          <p:spTgt spid="5"/>
                                        </p:tgtEl>
                                        <p:attrNameLst>
                                          <p:attrName>style.visibility</p:attrName>
                                        </p:attrNameLst>
                                      </p:cBhvr>
                                      <p:to>
                                        <p:strVal val="visible"/>
                                      </p:to>
                                    </p:set>
                                    <p:animEffect transition="in" filter="checkerboard(down)">
                                      <p:cBhvr>
                                        <p:cTn id="175" dur="2000"/>
                                        <p:tgtEl>
                                          <p:spTgt spid="5"/>
                                        </p:tgtEl>
                                      </p:cBhvr>
                                    </p:animEffect>
                                  </p:childTnLst>
                                </p:cTn>
                              </p:par>
                              <p:par>
                                <p:cTn id="176" presetID="5" presetClass="entr" presetSubtype="5" fill="hold" grpId="2" nodeType="withEffect">
                                  <p:stCondLst>
                                    <p:cond delay="0"/>
                                  </p:stCondLst>
                                  <p:childTnLst>
                                    <p:set>
                                      <p:cBhvr>
                                        <p:cTn id="177" dur="1" fill="hold">
                                          <p:stCondLst>
                                            <p:cond delay="0"/>
                                          </p:stCondLst>
                                        </p:cTn>
                                        <p:tgtEl>
                                          <p:spTgt spid="6"/>
                                        </p:tgtEl>
                                        <p:attrNameLst>
                                          <p:attrName>style.visibility</p:attrName>
                                        </p:attrNameLst>
                                      </p:cBhvr>
                                      <p:to>
                                        <p:strVal val="visible"/>
                                      </p:to>
                                    </p:set>
                                    <p:animEffect transition="in" filter="checkerboard(down)">
                                      <p:cBhvr>
                                        <p:cTn id="178" dur="2000"/>
                                        <p:tgtEl>
                                          <p:spTgt spid="6"/>
                                        </p:tgtEl>
                                      </p:cBhvr>
                                    </p:animEffect>
                                  </p:childTnLst>
                                </p:cTn>
                              </p:par>
                              <p:par>
                                <p:cTn id="179" presetID="5" presetClass="entr" presetSubtype="5" fill="hold" grpId="2" nodeType="withEffect">
                                  <p:stCondLst>
                                    <p:cond delay="0"/>
                                  </p:stCondLst>
                                  <p:childTnLst>
                                    <p:set>
                                      <p:cBhvr>
                                        <p:cTn id="180" dur="1" fill="hold">
                                          <p:stCondLst>
                                            <p:cond delay="0"/>
                                          </p:stCondLst>
                                        </p:cTn>
                                        <p:tgtEl>
                                          <p:spTgt spid="7"/>
                                        </p:tgtEl>
                                        <p:attrNameLst>
                                          <p:attrName>style.visibility</p:attrName>
                                        </p:attrNameLst>
                                      </p:cBhvr>
                                      <p:to>
                                        <p:strVal val="visible"/>
                                      </p:to>
                                    </p:set>
                                    <p:animEffect transition="in" filter="checkerboard(down)">
                                      <p:cBhvr>
                                        <p:cTn id="181" dur="2000"/>
                                        <p:tgtEl>
                                          <p:spTgt spid="7"/>
                                        </p:tgtEl>
                                      </p:cBhvr>
                                    </p:animEffect>
                                  </p:childTnLst>
                                </p:cTn>
                              </p:par>
                              <p:par>
                                <p:cTn id="182" presetID="5" presetClass="entr" presetSubtype="5" fill="hold" grpId="2" nodeType="withEffect">
                                  <p:stCondLst>
                                    <p:cond delay="0"/>
                                  </p:stCondLst>
                                  <p:childTnLst>
                                    <p:set>
                                      <p:cBhvr>
                                        <p:cTn id="183" dur="1" fill="hold">
                                          <p:stCondLst>
                                            <p:cond delay="0"/>
                                          </p:stCondLst>
                                        </p:cTn>
                                        <p:tgtEl>
                                          <p:spTgt spid="8"/>
                                        </p:tgtEl>
                                        <p:attrNameLst>
                                          <p:attrName>style.visibility</p:attrName>
                                        </p:attrNameLst>
                                      </p:cBhvr>
                                      <p:to>
                                        <p:strVal val="visible"/>
                                      </p:to>
                                    </p:set>
                                    <p:animEffect transition="in" filter="checkerboard(down)">
                                      <p:cBhvr>
                                        <p:cTn id="184" dur="2000"/>
                                        <p:tgtEl>
                                          <p:spTgt spid="8"/>
                                        </p:tgtEl>
                                      </p:cBhvr>
                                    </p:animEffect>
                                  </p:childTnLst>
                                </p:cTn>
                              </p:par>
                              <p:par>
                                <p:cTn id="185" presetID="5" presetClass="entr" presetSubtype="5" fill="hold" grpId="2" nodeType="withEffect">
                                  <p:stCondLst>
                                    <p:cond delay="0"/>
                                  </p:stCondLst>
                                  <p:childTnLst>
                                    <p:set>
                                      <p:cBhvr>
                                        <p:cTn id="186" dur="1" fill="hold">
                                          <p:stCondLst>
                                            <p:cond delay="0"/>
                                          </p:stCondLst>
                                        </p:cTn>
                                        <p:tgtEl>
                                          <p:spTgt spid="9"/>
                                        </p:tgtEl>
                                        <p:attrNameLst>
                                          <p:attrName>style.visibility</p:attrName>
                                        </p:attrNameLst>
                                      </p:cBhvr>
                                      <p:to>
                                        <p:strVal val="visible"/>
                                      </p:to>
                                    </p:set>
                                    <p:animEffect transition="in" filter="checkerboard(down)">
                                      <p:cBhvr>
                                        <p:cTn id="187" dur="2000"/>
                                        <p:tgtEl>
                                          <p:spTgt spid="9"/>
                                        </p:tgtEl>
                                      </p:cBhvr>
                                    </p:animEffect>
                                  </p:childTnLst>
                                </p:cTn>
                              </p:par>
                              <p:par>
                                <p:cTn id="188" presetID="5" presetClass="entr" presetSubtype="5" fill="hold" grpId="2" nodeType="withEffect">
                                  <p:stCondLst>
                                    <p:cond delay="0"/>
                                  </p:stCondLst>
                                  <p:childTnLst>
                                    <p:set>
                                      <p:cBhvr>
                                        <p:cTn id="189" dur="1" fill="hold">
                                          <p:stCondLst>
                                            <p:cond delay="0"/>
                                          </p:stCondLst>
                                        </p:cTn>
                                        <p:tgtEl>
                                          <p:spTgt spid="10"/>
                                        </p:tgtEl>
                                        <p:attrNameLst>
                                          <p:attrName>style.visibility</p:attrName>
                                        </p:attrNameLst>
                                      </p:cBhvr>
                                      <p:to>
                                        <p:strVal val="visible"/>
                                      </p:to>
                                    </p:set>
                                    <p:animEffect transition="in" filter="checkerboard(down)">
                                      <p:cBhvr>
                                        <p:cTn id="190" dur="2000"/>
                                        <p:tgtEl>
                                          <p:spTgt spid="10"/>
                                        </p:tgtEl>
                                      </p:cBhvr>
                                    </p:animEffect>
                                  </p:childTnLst>
                                </p:cTn>
                              </p:par>
                              <p:par>
                                <p:cTn id="191" presetID="5" presetClass="entr" presetSubtype="5" fill="hold" grpId="2" nodeType="withEffect">
                                  <p:stCondLst>
                                    <p:cond delay="0"/>
                                  </p:stCondLst>
                                  <p:childTnLst>
                                    <p:set>
                                      <p:cBhvr>
                                        <p:cTn id="192" dur="1" fill="hold">
                                          <p:stCondLst>
                                            <p:cond delay="0"/>
                                          </p:stCondLst>
                                        </p:cTn>
                                        <p:tgtEl>
                                          <p:spTgt spid="11"/>
                                        </p:tgtEl>
                                        <p:attrNameLst>
                                          <p:attrName>style.visibility</p:attrName>
                                        </p:attrNameLst>
                                      </p:cBhvr>
                                      <p:to>
                                        <p:strVal val="visible"/>
                                      </p:to>
                                    </p:set>
                                    <p:animEffect transition="in" filter="checkerboard(down)">
                                      <p:cBhvr>
                                        <p:cTn id="193" dur="2000"/>
                                        <p:tgtEl>
                                          <p:spTgt spid="11"/>
                                        </p:tgtEl>
                                      </p:cBhvr>
                                    </p:animEffect>
                                  </p:childTnLst>
                                </p:cTn>
                              </p:par>
                              <p:par>
                                <p:cTn id="194" presetID="5" presetClass="entr" presetSubtype="5" fill="hold" grpId="2" nodeType="withEffect">
                                  <p:stCondLst>
                                    <p:cond delay="0"/>
                                  </p:stCondLst>
                                  <p:childTnLst>
                                    <p:set>
                                      <p:cBhvr>
                                        <p:cTn id="195" dur="1" fill="hold">
                                          <p:stCondLst>
                                            <p:cond delay="0"/>
                                          </p:stCondLst>
                                        </p:cTn>
                                        <p:tgtEl>
                                          <p:spTgt spid="12"/>
                                        </p:tgtEl>
                                        <p:attrNameLst>
                                          <p:attrName>style.visibility</p:attrName>
                                        </p:attrNameLst>
                                      </p:cBhvr>
                                      <p:to>
                                        <p:strVal val="visible"/>
                                      </p:to>
                                    </p:set>
                                    <p:animEffect transition="in" filter="checkerboard(down)">
                                      <p:cBhvr>
                                        <p:cTn id="196" dur="2000"/>
                                        <p:tgtEl>
                                          <p:spTgt spid="12"/>
                                        </p:tgtEl>
                                      </p:cBhvr>
                                    </p:animEffect>
                                  </p:childTnLst>
                                </p:cTn>
                              </p:par>
                              <p:par>
                                <p:cTn id="197" presetID="5" presetClass="entr" presetSubtype="5" fill="hold" grpId="2" nodeType="withEffect">
                                  <p:stCondLst>
                                    <p:cond delay="0"/>
                                  </p:stCondLst>
                                  <p:childTnLst>
                                    <p:set>
                                      <p:cBhvr>
                                        <p:cTn id="198" dur="1" fill="hold">
                                          <p:stCondLst>
                                            <p:cond delay="0"/>
                                          </p:stCondLst>
                                        </p:cTn>
                                        <p:tgtEl>
                                          <p:spTgt spid="13"/>
                                        </p:tgtEl>
                                        <p:attrNameLst>
                                          <p:attrName>style.visibility</p:attrName>
                                        </p:attrNameLst>
                                      </p:cBhvr>
                                      <p:to>
                                        <p:strVal val="visible"/>
                                      </p:to>
                                    </p:set>
                                    <p:animEffect transition="in" filter="checkerboard(down)">
                                      <p:cBhvr>
                                        <p:cTn id="199" dur="2000"/>
                                        <p:tgtEl>
                                          <p:spTgt spid="13"/>
                                        </p:tgtEl>
                                      </p:cBhvr>
                                    </p:animEffect>
                                  </p:childTnLst>
                                </p:cTn>
                              </p:par>
                              <p:par>
                                <p:cTn id="200" presetID="5" presetClass="entr" presetSubtype="5" fill="hold" grpId="2" nodeType="withEffect">
                                  <p:stCondLst>
                                    <p:cond delay="0"/>
                                  </p:stCondLst>
                                  <p:childTnLst>
                                    <p:set>
                                      <p:cBhvr>
                                        <p:cTn id="201" dur="1" fill="hold">
                                          <p:stCondLst>
                                            <p:cond delay="0"/>
                                          </p:stCondLst>
                                        </p:cTn>
                                        <p:tgtEl>
                                          <p:spTgt spid="14"/>
                                        </p:tgtEl>
                                        <p:attrNameLst>
                                          <p:attrName>style.visibility</p:attrName>
                                        </p:attrNameLst>
                                      </p:cBhvr>
                                      <p:to>
                                        <p:strVal val="visible"/>
                                      </p:to>
                                    </p:set>
                                    <p:animEffect transition="in" filter="checkerboard(down)">
                                      <p:cBhvr>
                                        <p:cTn id="202" dur="2000"/>
                                        <p:tgtEl>
                                          <p:spTgt spid="14"/>
                                        </p:tgtEl>
                                      </p:cBhvr>
                                    </p:animEffect>
                                  </p:childTnLst>
                                </p:cTn>
                              </p:par>
                              <p:par>
                                <p:cTn id="203" presetID="5" presetClass="entr" presetSubtype="5" fill="hold" grpId="2" nodeType="withEffect">
                                  <p:stCondLst>
                                    <p:cond delay="0"/>
                                  </p:stCondLst>
                                  <p:childTnLst>
                                    <p:set>
                                      <p:cBhvr>
                                        <p:cTn id="204" dur="1" fill="hold">
                                          <p:stCondLst>
                                            <p:cond delay="0"/>
                                          </p:stCondLst>
                                        </p:cTn>
                                        <p:tgtEl>
                                          <p:spTgt spid="15"/>
                                        </p:tgtEl>
                                        <p:attrNameLst>
                                          <p:attrName>style.visibility</p:attrName>
                                        </p:attrNameLst>
                                      </p:cBhvr>
                                      <p:to>
                                        <p:strVal val="visible"/>
                                      </p:to>
                                    </p:set>
                                    <p:animEffect transition="in" filter="checkerboard(down)">
                                      <p:cBhvr>
                                        <p:cTn id="205" dur="2000"/>
                                        <p:tgtEl>
                                          <p:spTgt spid="15"/>
                                        </p:tgtEl>
                                      </p:cBhvr>
                                    </p:animEffect>
                                  </p:childTnLst>
                                </p:cTn>
                              </p:par>
                              <p:par>
                                <p:cTn id="206" presetID="5" presetClass="entr" presetSubtype="5" fill="hold" grpId="2" nodeType="withEffect">
                                  <p:stCondLst>
                                    <p:cond delay="0"/>
                                  </p:stCondLst>
                                  <p:childTnLst>
                                    <p:set>
                                      <p:cBhvr>
                                        <p:cTn id="207" dur="1" fill="hold">
                                          <p:stCondLst>
                                            <p:cond delay="0"/>
                                          </p:stCondLst>
                                        </p:cTn>
                                        <p:tgtEl>
                                          <p:spTgt spid="16"/>
                                        </p:tgtEl>
                                        <p:attrNameLst>
                                          <p:attrName>style.visibility</p:attrName>
                                        </p:attrNameLst>
                                      </p:cBhvr>
                                      <p:to>
                                        <p:strVal val="visible"/>
                                      </p:to>
                                    </p:set>
                                    <p:animEffect transition="in" filter="checkerboard(down)">
                                      <p:cBhvr>
                                        <p:cTn id="208" dur="2000"/>
                                        <p:tgtEl>
                                          <p:spTgt spid="16"/>
                                        </p:tgtEl>
                                      </p:cBhvr>
                                    </p:animEffect>
                                  </p:childTnLst>
                                </p:cTn>
                              </p:par>
                              <p:par>
                                <p:cTn id="209" presetID="5" presetClass="entr" presetSubtype="5" fill="hold" grpId="2" nodeType="withEffect">
                                  <p:stCondLst>
                                    <p:cond delay="0"/>
                                  </p:stCondLst>
                                  <p:childTnLst>
                                    <p:set>
                                      <p:cBhvr>
                                        <p:cTn id="210" dur="1" fill="hold">
                                          <p:stCondLst>
                                            <p:cond delay="0"/>
                                          </p:stCondLst>
                                        </p:cTn>
                                        <p:tgtEl>
                                          <p:spTgt spid="17"/>
                                        </p:tgtEl>
                                        <p:attrNameLst>
                                          <p:attrName>style.visibility</p:attrName>
                                        </p:attrNameLst>
                                      </p:cBhvr>
                                      <p:to>
                                        <p:strVal val="visible"/>
                                      </p:to>
                                    </p:set>
                                    <p:animEffect transition="in" filter="checkerboard(down)">
                                      <p:cBhvr>
                                        <p:cTn id="211" dur="2000"/>
                                        <p:tgtEl>
                                          <p:spTgt spid="17"/>
                                        </p:tgtEl>
                                      </p:cBhvr>
                                    </p:animEffect>
                                  </p:childTnLst>
                                </p:cTn>
                              </p:par>
                              <p:par>
                                <p:cTn id="212" presetID="5" presetClass="entr" presetSubtype="5" fill="hold" grpId="2" nodeType="withEffect">
                                  <p:stCondLst>
                                    <p:cond delay="0"/>
                                  </p:stCondLst>
                                  <p:childTnLst>
                                    <p:set>
                                      <p:cBhvr>
                                        <p:cTn id="213" dur="1" fill="hold">
                                          <p:stCondLst>
                                            <p:cond delay="0"/>
                                          </p:stCondLst>
                                        </p:cTn>
                                        <p:tgtEl>
                                          <p:spTgt spid="18"/>
                                        </p:tgtEl>
                                        <p:attrNameLst>
                                          <p:attrName>style.visibility</p:attrName>
                                        </p:attrNameLst>
                                      </p:cBhvr>
                                      <p:to>
                                        <p:strVal val="visible"/>
                                      </p:to>
                                    </p:set>
                                    <p:animEffect transition="in" filter="checkerboard(down)">
                                      <p:cBhvr>
                                        <p:cTn id="214" dur="2000"/>
                                        <p:tgtEl>
                                          <p:spTgt spid="18"/>
                                        </p:tgtEl>
                                      </p:cBhvr>
                                    </p:animEffect>
                                  </p:childTnLst>
                                </p:cTn>
                              </p:par>
                              <p:par>
                                <p:cTn id="215" presetID="5" presetClass="entr" presetSubtype="5" fill="hold" grpId="2" nodeType="withEffect">
                                  <p:stCondLst>
                                    <p:cond delay="0"/>
                                  </p:stCondLst>
                                  <p:childTnLst>
                                    <p:set>
                                      <p:cBhvr>
                                        <p:cTn id="216" dur="1" fill="hold">
                                          <p:stCondLst>
                                            <p:cond delay="0"/>
                                          </p:stCondLst>
                                        </p:cTn>
                                        <p:tgtEl>
                                          <p:spTgt spid="19"/>
                                        </p:tgtEl>
                                        <p:attrNameLst>
                                          <p:attrName>style.visibility</p:attrName>
                                        </p:attrNameLst>
                                      </p:cBhvr>
                                      <p:to>
                                        <p:strVal val="visible"/>
                                      </p:to>
                                    </p:set>
                                    <p:animEffect transition="in" filter="checkerboard(down)">
                                      <p:cBhvr>
                                        <p:cTn id="217" dur="2000"/>
                                        <p:tgtEl>
                                          <p:spTgt spid="19"/>
                                        </p:tgtEl>
                                      </p:cBhvr>
                                    </p:animEffect>
                                  </p:childTnLst>
                                </p:cTn>
                              </p:par>
                              <p:par>
                                <p:cTn id="218" presetID="5" presetClass="entr" presetSubtype="5" fill="hold" grpId="2" nodeType="withEffect">
                                  <p:stCondLst>
                                    <p:cond delay="0"/>
                                  </p:stCondLst>
                                  <p:childTnLst>
                                    <p:set>
                                      <p:cBhvr>
                                        <p:cTn id="219" dur="1" fill="hold">
                                          <p:stCondLst>
                                            <p:cond delay="0"/>
                                          </p:stCondLst>
                                        </p:cTn>
                                        <p:tgtEl>
                                          <p:spTgt spid="20"/>
                                        </p:tgtEl>
                                        <p:attrNameLst>
                                          <p:attrName>style.visibility</p:attrName>
                                        </p:attrNameLst>
                                      </p:cBhvr>
                                      <p:to>
                                        <p:strVal val="visible"/>
                                      </p:to>
                                    </p:set>
                                    <p:animEffect transition="in" filter="checkerboard(down)">
                                      <p:cBhvr>
                                        <p:cTn id="220" dur="2000"/>
                                        <p:tgtEl>
                                          <p:spTgt spid="20"/>
                                        </p:tgtEl>
                                      </p:cBhvr>
                                    </p:animEffect>
                                  </p:childTnLst>
                                </p:cTn>
                              </p:par>
                              <p:par>
                                <p:cTn id="221" presetID="5" presetClass="entr" presetSubtype="5" fill="hold" grpId="2" nodeType="withEffect">
                                  <p:stCondLst>
                                    <p:cond delay="0"/>
                                  </p:stCondLst>
                                  <p:childTnLst>
                                    <p:set>
                                      <p:cBhvr>
                                        <p:cTn id="222" dur="1" fill="hold">
                                          <p:stCondLst>
                                            <p:cond delay="0"/>
                                          </p:stCondLst>
                                        </p:cTn>
                                        <p:tgtEl>
                                          <p:spTgt spid="21"/>
                                        </p:tgtEl>
                                        <p:attrNameLst>
                                          <p:attrName>style.visibility</p:attrName>
                                        </p:attrNameLst>
                                      </p:cBhvr>
                                      <p:to>
                                        <p:strVal val="visible"/>
                                      </p:to>
                                    </p:set>
                                    <p:animEffect transition="in" filter="checkerboard(down)">
                                      <p:cBhvr>
                                        <p:cTn id="223"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DF9F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Abstract-Flower-PNG-Images-HD.png"/>
          <p:cNvPicPr>
            <a:picLocks noChangeAspect="1"/>
          </p:cNvPicPr>
          <p:nvPr/>
        </p:nvPicPr>
        <p:blipFill>
          <a:blip r:embed="rId2"/>
          <a:srcRect b="1818"/>
          <a:stretch>
            <a:fillRect/>
          </a:stretch>
        </p:blipFill>
        <p:spPr>
          <a:xfrm>
            <a:off x="0" y="0"/>
            <a:ext cx="4071934" cy="3643320"/>
          </a:xfrm>
          <a:prstGeom prst="rect">
            <a:avLst/>
          </a:prstGeom>
        </p:spPr>
      </p:pic>
      <p:pic>
        <p:nvPicPr>
          <p:cNvPr id="4" name="3 Imagen" descr="Abstract-Flower-PNG-Images-HD.png"/>
          <p:cNvPicPr>
            <a:picLocks noChangeAspect="1"/>
          </p:cNvPicPr>
          <p:nvPr/>
        </p:nvPicPr>
        <p:blipFill>
          <a:blip r:embed="rId2"/>
          <a:srcRect r="3000" b="3076"/>
          <a:stretch>
            <a:fillRect/>
          </a:stretch>
        </p:blipFill>
        <p:spPr>
          <a:xfrm flipH="1" flipV="1">
            <a:off x="5500694" y="1357304"/>
            <a:ext cx="3643306" cy="3786196"/>
          </a:xfrm>
          <a:prstGeom prst="rect">
            <a:avLst/>
          </a:prstGeom>
        </p:spPr>
      </p:pic>
      <p:sp>
        <p:nvSpPr>
          <p:cNvPr id="5" name="4 CuadroTexto"/>
          <p:cNvSpPr txBox="1"/>
          <p:nvPr/>
        </p:nvSpPr>
        <p:spPr>
          <a:xfrm>
            <a:off x="2428860" y="1928808"/>
            <a:ext cx="4357718" cy="2031325"/>
          </a:xfrm>
          <a:prstGeom prst="rect">
            <a:avLst/>
          </a:prstGeom>
          <a:noFill/>
        </p:spPr>
        <p:txBody>
          <a:bodyPr wrap="square" rtlCol="0">
            <a:spAutoFit/>
          </a:bodyPr>
          <a:lstStyle/>
          <a:p>
            <a:r>
              <a:rPr lang="es-PE" dirty="0" smtClean="0"/>
              <a:t>Los azules profundos pueden representar la melancolía, los rojos intensos, la pasión desenfrenada, y los tonos dorados, la luz de la esperanza. </a:t>
            </a:r>
          </a:p>
          <a:p>
            <a:r>
              <a:rPr lang="es-PE" dirty="0" smtClean="0"/>
              <a:t>La elección de cada color es como seleccionar las palabras perfectas para contar una historia única, una historia que se desenvuelve en el rostro humano.</a:t>
            </a:r>
          </a:p>
          <a:p>
            <a:endParaRPr lang="es-PE" dirty="0"/>
          </a:p>
        </p:txBody>
      </p:sp>
      <p:pic>
        <p:nvPicPr>
          <p:cNvPr id="6" name="5 Imagen" descr="89767_4fd6d.gif"/>
          <p:cNvPicPr>
            <a:picLocks noChangeAspect="1"/>
          </p:cNvPicPr>
          <p:nvPr/>
        </p:nvPicPr>
        <p:blipFill>
          <a:blip r:embed="rId3"/>
          <a:stretch>
            <a:fillRect/>
          </a:stretch>
        </p:blipFill>
        <p:spPr>
          <a:xfrm>
            <a:off x="714348" y="500048"/>
            <a:ext cx="1718130" cy="1357322"/>
          </a:xfrm>
          <a:prstGeom prst="rect">
            <a:avLst/>
          </a:prstGeom>
        </p:spPr>
      </p:pic>
      <p:pic>
        <p:nvPicPr>
          <p:cNvPr id="7" name="6 Imagen" descr="gifs-de-amor-para-facebook-pajaritos.gif"/>
          <p:cNvPicPr>
            <a:picLocks noChangeAspect="1"/>
          </p:cNvPicPr>
          <p:nvPr/>
        </p:nvPicPr>
        <p:blipFill>
          <a:blip r:embed="rId4">
            <a:lum bright="-10000" contrast="30000"/>
          </a:blip>
          <a:stretch>
            <a:fillRect/>
          </a:stretch>
        </p:blipFill>
        <p:spPr>
          <a:xfrm>
            <a:off x="7072330" y="2857502"/>
            <a:ext cx="1168986" cy="1357322"/>
          </a:xfrm>
          <a:prstGeom prst="rect">
            <a:avLst/>
          </a:prstGeom>
        </p:spPr>
      </p:pic>
    </p:spTree>
  </p:cSld>
  <p:clrMapOvr>
    <a:masterClrMapping/>
  </p:clrMapOvr>
  <p:transition advClick="0" advTm="22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40000">
              <a:schemeClr val="bg1">
                <a:tint val="45000"/>
                <a:shade val="99000"/>
                <a:satMod val="350000"/>
              </a:schemeClr>
            </a:gs>
            <a:gs pos="100000">
              <a:schemeClr val="bg1">
                <a:shade val="20000"/>
                <a:satMod val="25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858b3d0e1945471b309e9d31f0434d1a.jpg"/>
          <p:cNvPicPr>
            <a:picLocks noChangeAspect="1"/>
          </p:cNvPicPr>
          <p:nvPr/>
        </p:nvPicPr>
        <p:blipFill>
          <a:blip r:embed="rId2"/>
          <a:stretch>
            <a:fillRect/>
          </a:stretch>
        </p:blipFill>
        <p:spPr>
          <a:xfrm>
            <a:off x="428596" y="0"/>
            <a:ext cx="3214710" cy="5143500"/>
          </a:xfrm>
          <a:prstGeom prst="rect">
            <a:avLst/>
          </a:prstGeom>
        </p:spPr>
      </p:pic>
      <p:pic>
        <p:nvPicPr>
          <p:cNvPr id="3" name="2 Imagen" descr="aa74a1b89a181251cec60d759b8d18bd.jpg"/>
          <p:cNvPicPr>
            <a:picLocks noChangeAspect="1"/>
          </p:cNvPicPr>
          <p:nvPr/>
        </p:nvPicPr>
        <p:blipFill>
          <a:blip r:embed="rId3"/>
          <a:stretch>
            <a:fillRect/>
          </a:stretch>
        </p:blipFill>
        <p:spPr>
          <a:xfrm>
            <a:off x="5643570" y="0"/>
            <a:ext cx="3149818" cy="5143500"/>
          </a:xfrm>
          <a:prstGeom prst="rect">
            <a:avLst/>
          </a:prstGeom>
        </p:spPr>
      </p:pic>
      <p:pic>
        <p:nvPicPr>
          <p:cNvPr id="6" name="5 Imagen" descr="blue-circle-png-30.png"/>
          <p:cNvPicPr>
            <a:picLocks noChangeAspect="1"/>
          </p:cNvPicPr>
          <p:nvPr/>
        </p:nvPicPr>
        <p:blipFill>
          <a:blip r:embed="rId4">
            <a:lum contrast="40000"/>
          </a:blip>
          <a:stretch>
            <a:fillRect/>
          </a:stretch>
        </p:blipFill>
        <p:spPr>
          <a:xfrm>
            <a:off x="4000514" y="0"/>
            <a:ext cx="1214428" cy="1214428"/>
          </a:xfrm>
          <a:prstGeom prst="rect">
            <a:avLst/>
          </a:prstGeom>
          <a:effectLst>
            <a:reflection blurRad="6350" stA="50000" endA="275" endPos="40000" dist="101600" dir="5400000" sy="-100000" algn="bl" rotWithShape="0"/>
          </a:effectLst>
        </p:spPr>
      </p:pic>
      <p:pic>
        <p:nvPicPr>
          <p:cNvPr id="7" name="6 Imagen" descr="blue-circle-png-30.png"/>
          <p:cNvPicPr>
            <a:picLocks noChangeAspect="1"/>
          </p:cNvPicPr>
          <p:nvPr/>
        </p:nvPicPr>
        <p:blipFill>
          <a:blip r:embed="rId4">
            <a:lum contrast="40000"/>
          </a:blip>
          <a:stretch>
            <a:fillRect/>
          </a:stretch>
        </p:blipFill>
        <p:spPr>
          <a:xfrm>
            <a:off x="4000496" y="428610"/>
            <a:ext cx="1214428" cy="1214428"/>
          </a:xfrm>
          <a:prstGeom prst="rect">
            <a:avLst/>
          </a:prstGeom>
          <a:effectLst>
            <a:reflection blurRad="6350" stA="50000" endA="275" endPos="40000" dist="101600" dir="5400000" sy="-100000" algn="bl" rotWithShape="0"/>
          </a:effectLst>
        </p:spPr>
      </p:pic>
      <p:pic>
        <p:nvPicPr>
          <p:cNvPr id="8" name="7 Imagen" descr="blue-circle-png-30.png"/>
          <p:cNvPicPr>
            <a:picLocks noChangeAspect="1"/>
          </p:cNvPicPr>
          <p:nvPr/>
        </p:nvPicPr>
        <p:blipFill>
          <a:blip r:embed="rId4">
            <a:lum contrast="40000"/>
          </a:blip>
          <a:stretch>
            <a:fillRect/>
          </a:stretch>
        </p:blipFill>
        <p:spPr>
          <a:xfrm>
            <a:off x="4000496" y="1142990"/>
            <a:ext cx="1214428" cy="1214428"/>
          </a:xfrm>
          <a:prstGeom prst="rect">
            <a:avLst/>
          </a:prstGeom>
          <a:effectLst>
            <a:reflection blurRad="6350" stA="50000" endA="275" endPos="40000" dist="101600" dir="5400000" sy="-100000" algn="bl" rotWithShape="0"/>
          </a:effectLst>
        </p:spPr>
      </p:pic>
      <p:pic>
        <p:nvPicPr>
          <p:cNvPr id="9" name="8 Imagen" descr="blue-circle-png-30.png"/>
          <p:cNvPicPr>
            <a:picLocks noChangeAspect="1"/>
          </p:cNvPicPr>
          <p:nvPr/>
        </p:nvPicPr>
        <p:blipFill>
          <a:blip r:embed="rId4">
            <a:lum contrast="40000"/>
          </a:blip>
          <a:stretch>
            <a:fillRect/>
          </a:stretch>
        </p:blipFill>
        <p:spPr>
          <a:xfrm>
            <a:off x="4000496" y="1785932"/>
            <a:ext cx="1214428" cy="1214428"/>
          </a:xfrm>
          <a:prstGeom prst="rect">
            <a:avLst/>
          </a:prstGeom>
          <a:effectLst>
            <a:reflection blurRad="6350" stA="50000" endA="275" endPos="40000" dist="101600" dir="5400000" sy="-100000" algn="bl" rotWithShape="0"/>
          </a:effectLst>
        </p:spPr>
      </p:pic>
      <p:pic>
        <p:nvPicPr>
          <p:cNvPr id="10" name="9 Imagen" descr="blue-circle-png-30.png"/>
          <p:cNvPicPr>
            <a:picLocks noChangeAspect="1"/>
          </p:cNvPicPr>
          <p:nvPr/>
        </p:nvPicPr>
        <p:blipFill>
          <a:blip r:embed="rId4">
            <a:lum contrast="40000"/>
          </a:blip>
          <a:stretch>
            <a:fillRect/>
          </a:stretch>
        </p:blipFill>
        <p:spPr>
          <a:xfrm>
            <a:off x="4000496" y="2571750"/>
            <a:ext cx="1214428" cy="1214428"/>
          </a:xfrm>
          <a:prstGeom prst="rect">
            <a:avLst/>
          </a:prstGeom>
          <a:effectLst>
            <a:reflection blurRad="6350" stA="50000" endA="275" endPos="40000" dist="101600" dir="5400000" sy="-100000" algn="bl" rotWithShape="0"/>
          </a:effectLst>
        </p:spPr>
      </p:pic>
      <p:pic>
        <p:nvPicPr>
          <p:cNvPr id="11" name="10 Imagen" descr="blue-circle-png-30.png"/>
          <p:cNvPicPr>
            <a:picLocks noChangeAspect="1"/>
          </p:cNvPicPr>
          <p:nvPr/>
        </p:nvPicPr>
        <p:blipFill>
          <a:blip r:embed="rId4">
            <a:lum contrast="40000"/>
          </a:blip>
          <a:stretch>
            <a:fillRect/>
          </a:stretch>
        </p:blipFill>
        <p:spPr>
          <a:xfrm>
            <a:off x="4000496" y="3286130"/>
            <a:ext cx="1214428" cy="1214428"/>
          </a:xfrm>
          <a:prstGeom prst="rect">
            <a:avLst/>
          </a:prstGeom>
          <a:effectLst>
            <a:reflection blurRad="6350" stA="50000" endA="275" endPos="40000" dist="101600" dir="5400000" sy="-100000" algn="bl" rotWithShape="0"/>
          </a:effectLst>
        </p:spPr>
      </p:pic>
      <p:pic>
        <p:nvPicPr>
          <p:cNvPr id="12" name="11 Imagen" descr="blue-circle-png-30.png"/>
          <p:cNvPicPr>
            <a:picLocks noChangeAspect="1"/>
          </p:cNvPicPr>
          <p:nvPr/>
        </p:nvPicPr>
        <p:blipFill>
          <a:blip r:embed="rId4">
            <a:lum contrast="40000"/>
          </a:blip>
          <a:stretch>
            <a:fillRect/>
          </a:stretch>
        </p:blipFill>
        <p:spPr>
          <a:xfrm>
            <a:off x="4000496" y="3929072"/>
            <a:ext cx="1214428" cy="1214428"/>
          </a:xfrm>
          <a:prstGeom prst="rect">
            <a:avLst/>
          </a:prstGeom>
          <a:effectLst>
            <a:reflection blurRad="6350" stA="50000" endA="275" endPos="40000" dist="101600" dir="5400000" sy="-100000" algn="bl" rotWithShape="0"/>
          </a:effectLst>
        </p:spPr>
      </p:pic>
      <p:pic>
        <p:nvPicPr>
          <p:cNvPr id="13" name="12 Imagen" descr="e2bbf4a3d22b689a72adc89aefd84b62.jpg"/>
          <p:cNvPicPr>
            <a:picLocks noChangeAspect="1"/>
          </p:cNvPicPr>
          <p:nvPr/>
        </p:nvPicPr>
        <p:blipFill>
          <a:blip r:embed="rId5"/>
          <a:stretch>
            <a:fillRect/>
          </a:stretch>
        </p:blipFill>
        <p:spPr>
          <a:xfrm>
            <a:off x="3571868" y="0"/>
            <a:ext cx="2071702"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42"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anim calcmode="lin" valueType="num">
                                      <p:cBhvr>
                                        <p:cTn id="10" dur="2000" fill="hold"/>
                                        <p:tgtEl>
                                          <p:spTgt spid="2"/>
                                        </p:tgtEl>
                                        <p:attrNameLst>
                                          <p:attrName>ppt_x</p:attrName>
                                        </p:attrNameLst>
                                      </p:cBhvr>
                                      <p:tavLst>
                                        <p:tav tm="0">
                                          <p:val>
                                            <p:strVal val="#ppt_x"/>
                                          </p:val>
                                        </p:tav>
                                        <p:tav tm="100000">
                                          <p:val>
                                            <p:strVal val="#ppt_x"/>
                                          </p:val>
                                        </p:tav>
                                      </p:tavLst>
                                    </p:anim>
                                    <p:anim calcmode="lin" valueType="num">
                                      <p:cBhvr>
                                        <p:cTn id="11" dur="2000" fill="hold"/>
                                        <p:tgtEl>
                                          <p:spTgt spid="2"/>
                                        </p:tgtEl>
                                        <p:attrNameLst>
                                          <p:attrName>ppt_y</p:attrName>
                                        </p:attrNameLst>
                                      </p:cBhvr>
                                      <p:tavLst>
                                        <p:tav tm="0">
                                          <p:val>
                                            <p:strVal val="#ppt_y+.1"/>
                                          </p:val>
                                        </p:tav>
                                        <p:tav tm="100000">
                                          <p:val>
                                            <p:strVal val="#ppt_y"/>
                                          </p:val>
                                        </p:tav>
                                      </p:tavLst>
                                    </p:anim>
                                  </p:childTnLst>
                                </p:cTn>
                              </p:par>
                              <p:par>
                                <p:cTn id="12" presetID="47"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2000"/>
                                        <p:tgtEl>
                                          <p:spTgt spid="3"/>
                                        </p:tgtEl>
                                      </p:cBhvr>
                                    </p:animEffect>
                                    <p:anim calcmode="lin" valueType="num">
                                      <p:cBhvr>
                                        <p:cTn id="15" dur="2000" fill="hold"/>
                                        <p:tgtEl>
                                          <p:spTgt spid="3"/>
                                        </p:tgtEl>
                                        <p:attrNameLst>
                                          <p:attrName>ppt_x</p:attrName>
                                        </p:attrNameLst>
                                      </p:cBhvr>
                                      <p:tavLst>
                                        <p:tav tm="0">
                                          <p:val>
                                            <p:strVal val="#ppt_x"/>
                                          </p:val>
                                        </p:tav>
                                        <p:tav tm="100000">
                                          <p:val>
                                            <p:strVal val="#ppt_x"/>
                                          </p:val>
                                        </p:tav>
                                      </p:tavLst>
                                    </p:anim>
                                    <p:anim calcmode="lin" valueType="num">
                                      <p:cBhvr>
                                        <p:cTn id="16" dur="2000" fill="hold"/>
                                        <p:tgtEl>
                                          <p:spTgt spid="3"/>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47" presetClass="entr" presetSubtype="0"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anim calcmode="lin" valueType="num">
                                      <p:cBhvr>
                                        <p:cTn id="21" dur="2000" fill="hold"/>
                                        <p:tgtEl>
                                          <p:spTgt spid="6"/>
                                        </p:tgtEl>
                                        <p:attrNameLst>
                                          <p:attrName>ppt_x</p:attrName>
                                        </p:attrNameLst>
                                      </p:cBhvr>
                                      <p:tavLst>
                                        <p:tav tm="0">
                                          <p:val>
                                            <p:strVal val="#ppt_x"/>
                                          </p:val>
                                        </p:tav>
                                        <p:tav tm="100000">
                                          <p:val>
                                            <p:strVal val="#ppt_x"/>
                                          </p:val>
                                        </p:tav>
                                      </p:tavLst>
                                    </p:anim>
                                    <p:anim calcmode="lin" valueType="num">
                                      <p:cBhvr>
                                        <p:cTn id="22" dur="2000" fill="hold"/>
                                        <p:tgtEl>
                                          <p:spTgt spid="6"/>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anim calcmode="lin" valueType="num">
                                      <p:cBhvr>
                                        <p:cTn id="26" dur="2000" fill="hold"/>
                                        <p:tgtEl>
                                          <p:spTgt spid="7"/>
                                        </p:tgtEl>
                                        <p:attrNameLst>
                                          <p:attrName>ppt_x</p:attrName>
                                        </p:attrNameLst>
                                      </p:cBhvr>
                                      <p:tavLst>
                                        <p:tav tm="0">
                                          <p:val>
                                            <p:strVal val="#ppt_x"/>
                                          </p:val>
                                        </p:tav>
                                        <p:tav tm="100000">
                                          <p:val>
                                            <p:strVal val="#ppt_x"/>
                                          </p:val>
                                        </p:tav>
                                      </p:tavLst>
                                    </p:anim>
                                    <p:anim calcmode="lin" valueType="num">
                                      <p:cBhvr>
                                        <p:cTn id="27" dur="2000" fill="hold"/>
                                        <p:tgtEl>
                                          <p:spTgt spid="7"/>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2000"/>
                                        <p:tgtEl>
                                          <p:spTgt spid="8"/>
                                        </p:tgtEl>
                                      </p:cBhvr>
                                    </p:animEffect>
                                    <p:anim calcmode="lin" valueType="num">
                                      <p:cBhvr>
                                        <p:cTn id="31" dur="2000" fill="hold"/>
                                        <p:tgtEl>
                                          <p:spTgt spid="8"/>
                                        </p:tgtEl>
                                        <p:attrNameLst>
                                          <p:attrName>ppt_x</p:attrName>
                                        </p:attrNameLst>
                                      </p:cBhvr>
                                      <p:tavLst>
                                        <p:tav tm="0">
                                          <p:val>
                                            <p:strVal val="#ppt_x"/>
                                          </p:val>
                                        </p:tav>
                                        <p:tav tm="100000">
                                          <p:val>
                                            <p:strVal val="#ppt_x"/>
                                          </p:val>
                                        </p:tav>
                                      </p:tavLst>
                                    </p:anim>
                                    <p:anim calcmode="lin" valueType="num">
                                      <p:cBhvr>
                                        <p:cTn id="32" dur="2000" fill="hold"/>
                                        <p:tgtEl>
                                          <p:spTgt spid="8"/>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2000"/>
                                        <p:tgtEl>
                                          <p:spTgt spid="9"/>
                                        </p:tgtEl>
                                      </p:cBhvr>
                                    </p:animEffect>
                                    <p:anim calcmode="lin" valueType="num">
                                      <p:cBhvr>
                                        <p:cTn id="36" dur="2000" fill="hold"/>
                                        <p:tgtEl>
                                          <p:spTgt spid="9"/>
                                        </p:tgtEl>
                                        <p:attrNameLst>
                                          <p:attrName>ppt_x</p:attrName>
                                        </p:attrNameLst>
                                      </p:cBhvr>
                                      <p:tavLst>
                                        <p:tav tm="0">
                                          <p:val>
                                            <p:strVal val="#ppt_x"/>
                                          </p:val>
                                        </p:tav>
                                        <p:tav tm="100000">
                                          <p:val>
                                            <p:strVal val="#ppt_x"/>
                                          </p:val>
                                        </p:tav>
                                      </p:tavLst>
                                    </p:anim>
                                    <p:anim calcmode="lin" valueType="num">
                                      <p:cBhvr>
                                        <p:cTn id="37" dur="2000" fill="hold"/>
                                        <p:tgtEl>
                                          <p:spTgt spid="9"/>
                                        </p:tgtEl>
                                        <p:attrNameLst>
                                          <p:attrName>ppt_y</p:attrName>
                                        </p:attrNameLst>
                                      </p:cBhvr>
                                      <p:tavLst>
                                        <p:tav tm="0">
                                          <p:val>
                                            <p:strVal val="#ppt_y-.1"/>
                                          </p:val>
                                        </p:tav>
                                        <p:tav tm="100000">
                                          <p:val>
                                            <p:strVal val="#ppt_y"/>
                                          </p:val>
                                        </p:tav>
                                      </p:tavLst>
                                    </p:anim>
                                  </p:childTnLst>
                                </p:cTn>
                              </p:par>
                              <p:par>
                                <p:cTn id="38" presetID="47" presetClass="entr" presetSubtype="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2000"/>
                                        <p:tgtEl>
                                          <p:spTgt spid="10"/>
                                        </p:tgtEl>
                                      </p:cBhvr>
                                    </p:animEffect>
                                    <p:anim calcmode="lin" valueType="num">
                                      <p:cBhvr>
                                        <p:cTn id="41" dur="2000" fill="hold"/>
                                        <p:tgtEl>
                                          <p:spTgt spid="10"/>
                                        </p:tgtEl>
                                        <p:attrNameLst>
                                          <p:attrName>ppt_x</p:attrName>
                                        </p:attrNameLst>
                                      </p:cBhvr>
                                      <p:tavLst>
                                        <p:tav tm="0">
                                          <p:val>
                                            <p:strVal val="#ppt_x"/>
                                          </p:val>
                                        </p:tav>
                                        <p:tav tm="100000">
                                          <p:val>
                                            <p:strVal val="#ppt_x"/>
                                          </p:val>
                                        </p:tav>
                                      </p:tavLst>
                                    </p:anim>
                                    <p:anim calcmode="lin" valueType="num">
                                      <p:cBhvr>
                                        <p:cTn id="42" dur="2000" fill="hold"/>
                                        <p:tgtEl>
                                          <p:spTgt spid="10"/>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2000"/>
                                        <p:tgtEl>
                                          <p:spTgt spid="11"/>
                                        </p:tgtEl>
                                      </p:cBhvr>
                                    </p:animEffect>
                                    <p:anim calcmode="lin" valueType="num">
                                      <p:cBhvr>
                                        <p:cTn id="46" dur="2000" fill="hold"/>
                                        <p:tgtEl>
                                          <p:spTgt spid="11"/>
                                        </p:tgtEl>
                                        <p:attrNameLst>
                                          <p:attrName>ppt_x</p:attrName>
                                        </p:attrNameLst>
                                      </p:cBhvr>
                                      <p:tavLst>
                                        <p:tav tm="0">
                                          <p:val>
                                            <p:strVal val="#ppt_x"/>
                                          </p:val>
                                        </p:tav>
                                        <p:tav tm="100000">
                                          <p:val>
                                            <p:strVal val="#ppt_x"/>
                                          </p:val>
                                        </p:tav>
                                      </p:tavLst>
                                    </p:anim>
                                    <p:anim calcmode="lin" valueType="num">
                                      <p:cBhvr>
                                        <p:cTn id="47" dur="2000" fill="hold"/>
                                        <p:tgtEl>
                                          <p:spTgt spid="11"/>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fade">
                                      <p:cBhvr>
                                        <p:cTn id="50" dur="2000"/>
                                        <p:tgtEl>
                                          <p:spTgt spid="12"/>
                                        </p:tgtEl>
                                      </p:cBhvr>
                                    </p:animEffect>
                                    <p:anim calcmode="lin" valueType="num">
                                      <p:cBhvr>
                                        <p:cTn id="51" dur="2000" fill="hold"/>
                                        <p:tgtEl>
                                          <p:spTgt spid="12"/>
                                        </p:tgtEl>
                                        <p:attrNameLst>
                                          <p:attrName>ppt_x</p:attrName>
                                        </p:attrNameLst>
                                      </p:cBhvr>
                                      <p:tavLst>
                                        <p:tav tm="0">
                                          <p:val>
                                            <p:strVal val="#ppt_x"/>
                                          </p:val>
                                        </p:tav>
                                        <p:tav tm="100000">
                                          <p:val>
                                            <p:strVal val="#ppt_x"/>
                                          </p:val>
                                        </p:tav>
                                      </p:tavLst>
                                    </p:anim>
                                    <p:anim calcmode="lin" valueType="num">
                                      <p:cBhvr>
                                        <p:cTn id="52" dur="2000" fill="hold"/>
                                        <p:tgtEl>
                                          <p:spTgt spid="12"/>
                                        </p:tgtEl>
                                        <p:attrNameLst>
                                          <p:attrName>ppt_y</p:attrName>
                                        </p:attrNameLst>
                                      </p:cBhvr>
                                      <p:tavLst>
                                        <p:tav tm="0">
                                          <p:val>
                                            <p:strVal val="#ppt_y-.1"/>
                                          </p:val>
                                        </p:tav>
                                        <p:tav tm="100000">
                                          <p:val>
                                            <p:strVal val="#ppt_y"/>
                                          </p:val>
                                        </p:tav>
                                      </p:tavLst>
                                    </p:anim>
                                  </p:childTnLst>
                                </p:cTn>
                              </p:par>
                              <p:par>
                                <p:cTn id="53" presetID="6" presetClass="emph" presetSubtype="0" autoRev="1" fill="hold" nodeType="withEffect">
                                  <p:stCondLst>
                                    <p:cond delay="0"/>
                                  </p:stCondLst>
                                  <p:childTnLst>
                                    <p:animScale>
                                      <p:cBhvr>
                                        <p:cTn id="54" dur="2000" fill="hold"/>
                                        <p:tgtEl>
                                          <p:spTgt spid="6"/>
                                        </p:tgtEl>
                                      </p:cBhvr>
                                      <p:by x="50000" y="50000"/>
                                    </p:animScale>
                                  </p:childTnLst>
                                </p:cTn>
                              </p:par>
                              <p:par>
                                <p:cTn id="55" presetID="6" presetClass="emph" presetSubtype="0" autoRev="1" fill="hold" nodeType="withEffect">
                                  <p:stCondLst>
                                    <p:cond delay="0"/>
                                  </p:stCondLst>
                                  <p:childTnLst>
                                    <p:animScale>
                                      <p:cBhvr>
                                        <p:cTn id="56" dur="2000" fill="hold"/>
                                        <p:tgtEl>
                                          <p:spTgt spid="7"/>
                                        </p:tgtEl>
                                      </p:cBhvr>
                                      <p:by x="50000" y="50000"/>
                                    </p:animScale>
                                  </p:childTnLst>
                                </p:cTn>
                              </p:par>
                              <p:par>
                                <p:cTn id="57" presetID="6" presetClass="emph" presetSubtype="0" autoRev="1" fill="hold" nodeType="withEffect">
                                  <p:stCondLst>
                                    <p:cond delay="0"/>
                                  </p:stCondLst>
                                  <p:childTnLst>
                                    <p:animScale>
                                      <p:cBhvr>
                                        <p:cTn id="58" dur="2000" fill="hold"/>
                                        <p:tgtEl>
                                          <p:spTgt spid="8"/>
                                        </p:tgtEl>
                                      </p:cBhvr>
                                      <p:by x="50000" y="50000"/>
                                    </p:animScale>
                                  </p:childTnLst>
                                </p:cTn>
                              </p:par>
                              <p:par>
                                <p:cTn id="59" presetID="6" presetClass="emph" presetSubtype="0" autoRev="1" fill="hold" nodeType="withEffect">
                                  <p:stCondLst>
                                    <p:cond delay="0"/>
                                  </p:stCondLst>
                                  <p:childTnLst>
                                    <p:animScale>
                                      <p:cBhvr>
                                        <p:cTn id="60" dur="2000" fill="hold"/>
                                        <p:tgtEl>
                                          <p:spTgt spid="9"/>
                                        </p:tgtEl>
                                      </p:cBhvr>
                                      <p:by x="50000" y="50000"/>
                                    </p:animScale>
                                  </p:childTnLst>
                                </p:cTn>
                              </p:par>
                              <p:par>
                                <p:cTn id="61" presetID="6" presetClass="emph" presetSubtype="0" autoRev="1" fill="hold" nodeType="withEffect">
                                  <p:stCondLst>
                                    <p:cond delay="0"/>
                                  </p:stCondLst>
                                  <p:childTnLst>
                                    <p:animScale>
                                      <p:cBhvr>
                                        <p:cTn id="62" dur="2000" fill="hold"/>
                                        <p:tgtEl>
                                          <p:spTgt spid="10"/>
                                        </p:tgtEl>
                                      </p:cBhvr>
                                      <p:by x="50000" y="50000"/>
                                    </p:animScale>
                                  </p:childTnLst>
                                </p:cTn>
                              </p:par>
                              <p:par>
                                <p:cTn id="63" presetID="6" presetClass="emph" presetSubtype="0" autoRev="1" fill="hold" nodeType="withEffect">
                                  <p:stCondLst>
                                    <p:cond delay="0"/>
                                  </p:stCondLst>
                                  <p:childTnLst>
                                    <p:animScale>
                                      <p:cBhvr>
                                        <p:cTn id="64" dur="2000" fill="hold"/>
                                        <p:tgtEl>
                                          <p:spTgt spid="11"/>
                                        </p:tgtEl>
                                      </p:cBhvr>
                                      <p:by x="50000" y="50000"/>
                                    </p:animScale>
                                  </p:childTnLst>
                                </p:cTn>
                              </p:par>
                              <p:par>
                                <p:cTn id="65" presetID="6" presetClass="emph" presetSubtype="0" autoRev="1" fill="hold" nodeType="withEffect">
                                  <p:stCondLst>
                                    <p:cond delay="0"/>
                                  </p:stCondLst>
                                  <p:childTnLst>
                                    <p:animScale>
                                      <p:cBhvr>
                                        <p:cTn id="66" dur="2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33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1aaed648bb7675b41abff6fa45ebf078.jpg"/>
          <p:cNvPicPr>
            <a:picLocks noGrp="1" noChangeAspect="1"/>
          </p:cNvPicPr>
          <p:nvPr isPhoto="1"/>
        </p:nvPicPr>
        <p:blipFill>
          <a:blip r:embed="rId2">
            <a:lum/>
          </a:blip>
          <a:stretch>
            <a:fillRect/>
          </a:stretch>
        </p:blipFill>
        <p:spPr>
          <a:xfrm>
            <a:off x="5429256" y="0"/>
            <a:ext cx="3422659" cy="5143500"/>
          </a:xfrm>
          <a:prstGeom prst="rect">
            <a:avLst/>
          </a:prstGeom>
          <a:noFill/>
          <a:ln>
            <a:noFill/>
          </a:ln>
        </p:spPr>
      </p:pic>
      <p:pic>
        <p:nvPicPr>
          <p:cNvPr id="3" name="2 Imagen" descr="05d1f81b004334edd989ff01bffb4901.jpg"/>
          <p:cNvPicPr>
            <a:picLocks noGrp="1" noChangeAspect="1"/>
          </p:cNvPicPr>
          <p:nvPr isPhoto="1"/>
        </p:nvPicPr>
        <p:blipFill>
          <a:blip r:embed="rId3">
            <a:lum/>
          </a:blip>
          <a:stretch>
            <a:fillRect/>
          </a:stretch>
        </p:blipFill>
        <p:spPr>
          <a:xfrm>
            <a:off x="285721" y="0"/>
            <a:ext cx="3429024" cy="5143500"/>
          </a:xfrm>
          <a:prstGeom prst="rect">
            <a:avLst/>
          </a:prstGeom>
          <a:noFill/>
          <a:ln>
            <a:noFill/>
          </a:ln>
        </p:spPr>
      </p:pic>
      <p:pic>
        <p:nvPicPr>
          <p:cNvPr id="5" name="4 Imagen" descr="Freepnglogos-Transparent-Background.png"/>
          <p:cNvPicPr>
            <a:picLocks noChangeAspect="1"/>
          </p:cNvPicPr>
          <p:nvPr/>
        </p:nvPicPr>
        <p:blipFill>
          <a:blip r:embed="rId4" cstate="print">
            <a:lum contrast="40000"/>
          </a:blip>
          <a:stretch>
            <a:fillRect/>
          </a:stretch>
        </p:blipFill>
        <p:spPr>
          <a:xfrm rot="16200000">
            <a:off x="4183071" y="-39699"/>
            <a:ext cx="714362" cy="793760"/>
          </a:xfrm>
          <a:prstGeom prst="rect">
            <a:avLst/>
          </a:prstGeom>
          <a:effectLst>
            <a:reflection blurRad="6350" stA="50000" endA="300" endPos="90000" dir="5400000" sy="-100000" algn="bl" rotWithShape="0"/>
          </a:effectLst>
        </p:spPr>
      </p:pic>
      <p:pic>
        <p:nvPicPr>
          <p:cNvPr id="6" name="5 Imagen" descr="Freepnglogos-Transparent-Background.png"/>
          <p:cNvPicPr>
            <a:picLocks noChangeAspect="1"/>
          </p:cNvPicPr>
          <p:nvPr/>
        </p:nvPicPr>
        <p:blipFill>
          <a:blip r:embed="rId4" cstate="print">
            <a:lum contrast="40000"/>
          </a:blip>
          <a:stretch>
            <a:fillRect/>
          </a:stretch>
        </p:blipFill>
        <p:spPr>
          <a:xfrm rot="16200000">
            <a:off x="4183071" y="746101"/>
            <a:ext cx="714362" cy="793760"/>
          </a:xfrm>
          <a:prstGeom prst="rect">
            <a:avLst/>
          </a:prstGeom>
          <a:effectLst>
            <a:reflection blurRad="6350" stA="50000" endA="300" endPos="90000" dir="5400000" sy="-100000" algn="bl" rotWithShape="0"/>
          </a:effectLst>
        </p:spPr>
      </p:pic>
      <p:pic>
        <p:nvPicPr>
          <p:cNvPr id="7" name="6 Imagen" descr="Freepnglogos-Transparent-Background.png"/>
          <p:cNvPicPr>
            <a:picLocks noChangeAspect="1"/>
          </p:cNvPicPr>
          <p:nvPr/>
        </p:nvPicPr>
        <p:blipFill>
          <a:blip r:embed="rId4" cstate="print">
            <a:lum contrast="40000"/>
          </a:blip>
          <a:stretch>
            <a:fillRect/>
          </a:stretch>
        </p:blipFill>
        <p:spPr>
          <a:xfrm rot="16200000">
            <a:off x="4183071" y="1460499"/>
            <a:ext cx="714362" cy="793760"/>
          </a:xfrm>
          <a:prstGeom prst="rect">
            <a:avLst/>
          </a:prstGeom>
          <a:effectLst>
            <a:reflection blurRad="6350" stA="50000" endA="300" endPos="90000" dir="5400000" sy="-100000" algn="bl" rotWithShape="0"/>
          </a:effectLst>
        </p:spPr>
      </p:pic>
      <p:pic>
        <p:nvPicPr>
          <p:cNvPr id="8" name="7 Imagen" descr="Freepnglogos-Transparent-Background.png"/>
          <p:cNvPicPr>
            <a:picLocks noChangeAspect="1"/>
          </p:cNvPicPr>
          <p:nvPr/>
        </p:nvPicPr>
        <p:blipFill>
          <a:blip r:embed="rId4" cstate="print">
            <a:lum contrast="40000"/>
          </a:blip>
          <a:stretch>
            <a:fillRect/>
          </a:stretch>
        </p:blipFill>
        <p:spPr>
          <a:xfrm rot="16200000">
            <a:off x="4183071" y="2174861"/>
            <a:ext cx="714362" cy="793760"/>
          </a:xfrm>
          <a:prstGeom prst="rect">
            <a:avLst/>
          </a:prstGeom>
          <a:effectLst>
            <a:reflection blurRad="6350" stA="50000" endA="300" endPos="90000" dir="5400000" sy="-100000" algn="bl" rotWithShape="0"/>
          </a:effectLst>
        </p:spPr>
      </p:pic>
      <p:pic>
        <p:nvPicPr>
          <p:cNvPr id="9" name="8 Imagen" descr="Freepnglogos-Transparent-Background.png"/>
          <p:cNvPicPr>
            <a:picLocks noChangeAspect="1"/>
          </p:cNvPicPr>
          <p:nvPr/>
        </p:nvPicPr>
        <p:blipFill>
          <a:blip r:embed="rId4" cstate="print">
            <a:lum contrast="40000"/>
          </a:blip>
          <a:stretch>
            <a:fillRect/>
          </a:stretch>
        </p:blipFill>
        <p:spPr>
          <a:xfrm rot="16200000">
            <a:off x="4183071" y="2889241"/>
            <a:ext cx="714362" cy="793760"/>
          </a:xfrm>
          <a:prstGeom prst="rect">
            <a:avLst/>
          </a:prstGeom>
          <a:effectLst>
            <a:reflection blurRad="6350" stA="50000" endA="300" endPos="90000" dir="5400000" sy="-100000" algn="bl" rotWithShape="0"/>
          </a:effectLst>
        </p:spPr>
      </p:pic>
      <p:pic>
        <p:nvPicPr>
          <p:cNvPr id="10" name="9 Imagen" descr="Freepnglogos-Transparent-Background.png"/>
          <p:cNvPicPr>
            <a:picLocks noChangeAspect="1"/>
          </p:cNvPicPr>
          <p:nvPr/>
        </p:nvPicPr>
        <p:blipFill>
          <a:blip r:embed="rId4" cstate="print">
            <a:lum contrast="40000"/>
          </a:blip>
          <a:stretch>
            <a:fillRect/>
          </a:stretch>
        </p:blipFill>
        <p:spPr>
          <a:xfrm rot="16200000">
            <a:off x="4183071" y="3675059"/>
            <a:ext cx="714362" cy="793760"/>
          </a:xfrm>
          <a:prstGeom prst="rect">
            <a:avLst/>
          </a:prstGeom>
          <a:effectLst>
            <a:reflection blurRad="6350" stA="50000" endA="300" endPos="90000" dir="5400000" sy="-100000" algn="bl" rotWithShape="0"/>
          </a:effectLst>
        </p:spPr>
      </p:pic>
      <p:pic>
        <p:nvPicPr>
          <p:cNvPr id="11" name="10 Imagen" descr="Freepnglogos-Transparent-Background.png"/>
          <p:cNvPicPr>
            <a:picLocks noChangeAspect="1"/>
          </p:cNvPicPr>
          <p:nvPr/>
        </p:nvPicPr>
        <p:blipFill>
          <a:blip r:embed="rId4" cstate="print">
            <a:lum contrast="40000"/>
          </a:blip>
          <a:stretch>
            <a:fillRect/>
          </a:stretch>
        </p:blipFill>
        <p:spPr>
          <a:xfrm rot="16200000">
            <a:off x="4183071" y="4389439"/>
            <a:ext cx="714362" cy="793760"/>
          </a:xfrm>
          <a:prstGeom prst="rect">
            <a:avLst/>
          </a:prstGeom>
          <a:effectLst>
            <a:reflection blurRad="6350" stA="50000" endA="300" endPos="90000" dir="5400000" sy="-100000" algn="bl" rotWithShape="0"/>
          </a:effectLst>
        </p:spPr>
      </p:pic>
      <p:pic>
        <p:nvPicPr>
          <p:cNvPr id="12" name="11 Imagen" descr="e2bbf4a3d22b689a72adc89aefd84b62.jpg"/>
          <p:cNvPicPr>
            <a:picLocks noChangeAspect="1"/>
          </p:cNvPicPr>
          <p:nvPr/>
        </p:nvPicPr>
        <p:blipFill>
          <a:blip r:embed="rId5"/>
          <a:stretch>
            <a:fillRect/>
          </a:stretch>
        </p:blipFill>
        <p:spPr>
          <a:xfrm>
            <a:off x="3571868" y="0"/>
            <a:ext cx="2000264"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18"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strips(downLeft)">
                                      <p:cBhvr>
                                        <p:cTn id="9" dur="2000"/>
                                        <p:tgtEl>
                                          <p:spTgt spid="3"/>
                                        </p:tgtEl>
                                      </p:cBhvr>
                                    </p:animEffect>
                                  </p:childTnLst>
                                </p:cTn>
                              </p:par>
                              <p:par>
                                <p:cTn id="10" presetID="18" presetClass="entr" presetSubtype="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2000"/>
                                        <p:tgtEl>
                                          <p:spTgt spid="2"/>
                                        </p:tgtEl>
                                      </p:cBhvr>
                                    </p:animEffect>
                                  </p:childTnLst>
                                </p:cTn>
                              </p:par>
                            </p:childTnLst>
                          </p:cTn>
                        </p:par>
                        <p:par>
                          <p:cTn id="13" fill="hold">
                            <p:stCondLst>
                              <p:cond delay="2000"/>
                            </p:stCondLst>
                            <p:childTnLst>
                              <p:par>
                                <p:cTn id="14" presetID="49" presetClass="entr" presetSubtype="0" decel="10000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2000" fill="hold"/>
                                        <p:tgtEl>
                                          <p:spTgt spid="5"/>
                                        </p:tgtEl>
                                        <p:attrNameLst>
                                          <p:attrName>ppt_w</p:attrName>
                                        </p:attrNameLst>
                                      </p:cBhvr>
                                      <p:tavLst>
                                        <p:tav tm="0">
                                          <p:val>
                                            <p:fltVal val="0"/>
                                          </p:val>
                                        </p:tav>
                                        <p:tav tm="100000">
                                          <p:val>
                                            <p:strVal val="#ppt_w"/>
                                          </p:val>
                                        </p:tav>
                                      </p:tavLst>
                                    </p:anim>
                                    <p:anim calcmode="lin" valueType="num">
                                      <p:cBhvr>
                                        <p:cTn id="17" dur="2000" fill="hold"/>
                                        <p:tgtEl>
                                          <p:spTgt spid="5"/>
                                        </p:tgtEl>
                                        <p:attrNameLst>
                                          <p:attrName>ppt_h</p:attrName>
                                        </p:attrNameLst>
                                      </p:cBhvr>
                                      <p:tavLst>
                                        <p:tav tm="0">
                                          <p:val>
                                            <p:fltVal val="0"/>
                                          </p:val>
                                        </p:tav>
                                        <p:tav tm="100000">
                                          <p:val>
                                            <p:strVal val="#ppt_h"/>
                                          </p:val>
                                        </p:tav>
                                      </p:tavLst>
                                    </p:anim>
                                    <p:anim calcmode="lin" valueType="num">
                                      <p:cBhvr>
                                        <p:cTn id="18" dur="2000" fill="hold"/>
                                        <p:tgtEl>
                                          <p:spTgt spid="5"/>
                                        </p:tgtEl>
                                        <p:attrNameLst>
                                          <p:attrName>style.rotation</p:attrName>
                                        </p:attrNameLst>
                                      </p:cBhvr>
                                      <p:tavLst>
                                        <p:tav tm="0">
                                          <p:val>
                                            <p:fltVal val="360"/>
                                          </p:val>
                                        </p:tav>
                                        <p:tav tm="100000">
                                          <p:val>
                                            <p:fltVal val="0"/>
                                          </p:val>
                                        </p:tav>
                                      </p:tavLst>
                                    </p:anim>
                                    <p:animEffect transition="in" filter="fade">
                                      <p:cBhvr>
                                        <p:cTn id="19" dur="2000"/>
                                        <p:tgtEl>
                                          <p:spTgt spid="5"/>
                                        </p:tgtEl>
                                      </p:cBhvr>
                                    </p:animEffect>
                                  </p:childTnLst>
                                </p:cTn>
                              </p:par>
                              <p:par>
                                <p:cTn id="20" presetID="49" presetClass="entr" presetSubtype="0" decel="10000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 calcmode="lin" valueType="num">
                                      <p:cBhvr>
                                        <p:cTn id="24" dur="2000" fill="hold"/>
                                        <p:tgtEl>
                                          <p:spTgt spid="6"/>
                                        </p:tgtEl>
                                        <p:attrNameLst>
                                          <p:attrName>style.rotation</p:attrName>
                                        </p:attrNameLst>
                                      </p:cBhvr>
                                      <p:tavLst>
                                        <p:tav tm="0">
                                          <p:val>
                                            <p:fltVal val="360"/>
                                          </p:val>
                                        </p:tav>
                                        <p:tav tm="100000">
                                          <p:val>
                                            <p:fltVal val="0"/>
                                          </p:val>
                                        </p:tav>
                                      </p:tavLst>
                                    </p:anim>
                                    <p:animEffect transition="in" filter="fade">
                                      <p:cBhvr>
                                        <p:cTn id="25" dur="2000"/>
                                        <p:tgtEl>
                                          <p:spTgt spid="6"/>
                                        </p:tgtEl>
                                      </p:cBhvr>
                                    </p:animEffect>
                                  </p:childTnLst>
                                </p:cTn>
                              </p:par>
                              <p:par>
                                <p:cTn id="26" presetID="49" presetClass="entr" presetSubtype="0" decel="100000"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ppt_w</p:attrName>
                                        </p:attrNameLst>
                                      </p:cBhvr>
                                      <p:tavLst>
                                        <p:tav tm="0">
                                          <p:val>
                                            <p:fltVal val="0"/>
                                          </p:val>
                                        </p:tav>
                                        <p:tav tm="100000">
                                          <p:val>
                                            <p:strVal val="#ppt_w"/>
                                          </p:val>
                                        </p:tav>
                                      </p:tavLst>
                                    </p:anim>
                                    <p:anim calcmode="lin" valueType="num">
                                      <p:cBhvr>
                                        <p:cTn id="29" dur="2000" fill="hold"/>
                                        <p:tgtEl>
                                          <p:spTgt spid="7"/>
                                        </p:tgtEl>
                                        <p:attrNameLst>
                                          <p:attrName>ppt_h</p:attrName>
                                        </p:attrNameLst>
                                      </p:cBhvr>
                                      <p:tavLst>
                                        <p:tav tm="0">
                                          <p:val>
                                            <p:fltVal val="0"/>
                                          </p:val>
                                        </p:tav>
                                        <p:tav tm="100000">
                                          <p:val>
                                            <p:strVal val="#ppt_h"/>
                                          </p:val>
                                        </p:tav>
                                      </p:tavLst>
                                    </p:anim>
                                    <p:anim calcmode="lin" valueType="num">
                                      <p:cBhvr>
                                        <p:cTn id="30" dur="2000" fill="hold"/>
                                        <p:tgtEl>
                                          <p:spTgt spid="7"/>
                                        </p:tgtEl>
                                        <p:attrNameLst>
                                          <p:attrName>style.rotation</p:attrName>
                                        </p:attrNameLst>
                                      </p:cBhvr>
                                      <p:tavLst>
                                        <p:tav tm="0">
                                          <p:val>
                                            <p:fltVal val="360"/>
                                          </p:val>
                                        </p:tav>
                                        <p:tav tm="100000">
                                          <p:val>
                                            <p:fltVal val="0"/>
                                          </p:val>
                                        </p:tav>
                                      </p:tavLst>
                                    </p:anim>
                                    <p:animEffect transition="in" filter="fade">
                                      <p:cBhvr>
                                        <p:cTn id="31" dur="2000"/>
                                        <p:tgtEl>
                                          <p:spTgt spid="7"/>
                                        </p:tgtEl>
                                      </p:cBhvr>
                                    </p:animEffect>
                                  </p:childTnLst>
                                </p:cTn>
                              </p:par>
                              <p:par>
                                <p:cTn id="32" presetID="49" presetClass="entr" presetSubtype="0" decel="10000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2000" fill="hold"/>
                                        <p:tgtEl>
                                          <p:spTgt spid="8"/>
                                        </p:tgtEl>
                                        <p:attrNameLst>
                                          <p:attrName>ppt_w</p:attrName>
                                        </p:attrNameLst>
                                      </p:cBhvr>
                                      <p:tavLst>
                                        <p:tav tm="0">
                                          <p:val>
                                            <p:fltVal val="0"/>
                                          </p:val>
                                        </p:tav>
                                        <p:tav tm="100000">
                                          <p:val>
                                            <p:strVal val="#ppt_w"/>
                                          </p:val>
                                        </p:tav>
                                      </p:tavLst>
                                    </p:anim>
                                    <p:anim calcmode="lin" valueType="num">
                                      <p:cBhvr>
                                        <p:cTn id="35" dur="2000" fill="hold"/>
                                        <p:tgtEl>
                                          <p:spTgt spid="8"/>
                                        </p:tgtEl>
                                        <p:attrNameLst>
                                          <p:attrName>ppt_h</p:attrName>
                                        </p:attrNameLst>
                                      </p:cBhvr>
                                      <p:tavLst>
                                        <p:tav tm="0">
                                          <p:val>
                                            <p:fltVal val="0"/>
                                          </p:val>
                                        </p:tav>
                                        <p:tav tm="100000">
                                          <p:val>
                                            <p:strVal val="#ppt_h"/>
                                          </p:val>
                                        </p:tav>
                                      </p:tavLst>
                                    </p:anim>
                                    <p:anim calcmode="lin" valueType="num">
                                      <p:cBhvr>
                                        <p:cTn id="36" dur="2000" fill="hold"/>
                                        <p:tgtEl>
                                          <p:spTgt spid="8"/>
                                        </p:tgtEl>
                                        <p:attrNameLst>
                                          <p:attrName>style.rotation</p:attrName>
                                        </p:attrNameLst>
                                      </p:cBhvr>
                                      <p:tavLst>
                                        <p:tav tm="0">
                                          <p:val>
                                            <p:fltVal val="360"/>
                                          </p:val>
                                        </p:tav>
                                        <p:tav tm="100000">
                                          <p:val>
                                            <p:fltVal val="0"/>
                                          </p:val>
                                        </p:tav>
                                      </p:tavLst>
                                    </p:anim>
                                    <p:animEffect transition="in" filter="fade">
                                      <p:cBhvr>
                                        <p:cTn id="37" dur="2000"/>
                                        <p:tgtEl>
                                          <p:spTgt spid="8"/>
                                        </p:tgtEl>
                                      </p:cBhvr>
                                    </p:animEffect>
                                  </p:childTnLst>
                                </p:cTn>
                              </p:par>
                              <p:par>
                                <p:cTn id="38" presetID="49" presetClass="entr" presetSubtype="0" decel="100000"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 calcmode="lin" valueType="num">
                                      <p:cBhvr>
                                        <p:cTn id="42" dur="2000" fill="hold"/>
                                        <p:tgtEl>
                                          <p:spTgt spid="9"/>
                                        </p:tgtEl>
                                        <p:attrNameLst>
                                          <p:attrName>style.rotation</p:attrName>
                                        </p:attrNameLst>
                                      </p:cBhvr>
                                      <p:tavLst>
                                        <p:tav tm="0">
                                          <p:val>
                                            <p:fltVal val="360"/>
                                          </p:val>
                                        </p:tav>
                                        <p:tav tm="100000">
                                          <p:val>
                                            <p:fltVal val="0"/>
                                          </p:val>
                                        </p:tav>
                                      </p:tavLst>
                                    </p:anim>
                                    <p:animEffect transition="in" filter="fade">
                                      <p:cBhvr>
                                        <p:cTn id="43" dur="2000"/>
                                        <p:tgtEl>
                                          <p:spTgt spid="9"/>
                                        </p:tgtEl>
                                      </p:cBhvr>
                                    </p:animEffect>
                                  </p:childTnLst>
                                </p:cTn>
                              </p:par>
                              <p:par>
                                <p:cTn id="44" presetID="49" presetClass="entr" presetSubtype="0" decel="100000"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2000" fill="hold"/>
                                        <p:tgtEl>
                                          <p:spTgt spid="10"/>
                                        </p:tgtEl>
                                        <p:attrNameLst>
                                          <p:attrName>ppt_w</p:attrName>
                                        </p:attrNameLst>
                                      </p:cBhvr>
                                      <p:tavLst>
                                        <p:tav tm="0">
                                          <p:val>
                                            <p:fltVal val="0"/>
                                          </p:val>
                                        </p:tav>
                                        <p:tav tm="100000">
                                          <p:val>
                                            <p:strVal val="#ppt_w"/>
                                          </p:val>
                                        </p:tav>
                                      </p:tavLst>
                                    </p:anim>
                                    <p:anim calcmode="lin" valueType="num">
                                      <p:cBhvr>
                                        <p:cTn id="47" dur="2000" fill="hold"/>
                                        <p:tgtEl>
                                          <p:spTgt spid="10"/>
                                        </p:tgtEl>
                                        <p:attrNameLst>
                                          <p:attrName>ppt_h</p:attrName>
                                        </p:attrNameLst>
                                      </p:cBhvr>
                                      <p:tavLst>
                                        <p:tav tm="0">
                                          <p:val>
                                            <p:fltVal val="0"/>
                                          </p:val>
                                        </p:tav>
                                        <p:tav tm="100000">
                                          <p:val>
                                            <p:strVal val="#ppt_h"/>
                                          </p:val>
                                        </p:tav>
                                      </p:tavLst>
                                    </p:anim>
                                    <p:anim calcmode="lin" valueType="num">
                                      <p:cBhvr>
                                        <p:cTn id="48" dur="2000" fill="hold"/>
                                        <p:tgtEl>
                                          <p:spTgt spid="10"/>
                                        </p:tgtEl>
                                        <p:attrNameLst>
                                          <p:attrName>style.rotation</p:attrName>
                                        </p:attrNameLst>
                                      </p:cBhvr>
                                      <p:tavLst>
                                        <p:tav tm="0">
                                          <p:val>
                                            <p:fltVal val="360"/>
                                          </p:val>
                                        </p:tav>
                                        <p:tav tm="100000">
                                          <p:val>
                                            <p:fltVal val="0"/>
                                          </p:val>
                                        </p:tav>
                                      </p:tavLst>
                                    </p:anim>
                                    <p:animEffect transition="in" filter="fade">
                                      <p:cBhvr>
                                        <p:cTn id="49" dur="2000"/>
                                        <p:tgtEl>
                                          <p:spTgt spid="10"/>
                                        </p:tgtEl>
                                      </p:cBhvr>
                                    </p:animEffect>
                                  </p:childTnLst>
                                </p:cTn>
                              </p:par>
                              <p:par>
                                <p:cTn id="50" presetID="49" presetClass="entr" presetSubtype="0" decel="100000"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2000" fill="hold"/>
                                        <p:tgtEl>
                                          <p:spTgt spid="11"/>
                                        </p:tgtEl>
                                        <p:attrNameLst>
                                          <p:attrName>ppt_w</p:attrName>
                                        </p:attrNameLst>
                                      </p:cBhvr>
                                      <p:tavLst>
                                        <p:tav tm="0">
                                          <p:val>
                                            <p:fltVal val="0"/>
                                          </p:val>
                                        </p:tav>
                                        <p:tav tm="100000">
                                          <p:val>
                                            <p:strVal val="#ppt_w"/>
                                          </p:val>
                                        </p:tav>
                                      </p:tavLst>
                                    </p:anim>
                                    <p:anim calcmode="lin" valueType="num">
                                      <p:cBhvr>
                                        <p:cTn id="53" dur="2000" fill="hold"/>
                                        <p:tgtEl>
                                          <p:spTgt spid="11"/>
                                        </p:tgtEl>
                                        <p:attrNameLst>
                                          <p:attrName>ppt_h</p:attrName>
                                        </p:attrNameLst>
                                      </p:cBhvr>
                                      <p:tavLst>
                                        <p:tav tm="0">
                                          <p:val>
                                            <p:fltVal val="0"/>
                                          </p:val>
                                        </p:tav>
                                        <p:tav tm="100000">
                                          <p:val>
                                            <p:strVal val="#ppt_h"/>
                                          </p:val>
                                        </p:tav>
                                      </p:tavLst>
                                    </p:anim>
                                    <p:anim calcmode="lin" valueType="num">
                                      <p:cBhvr>
                                        <p:cTn id="54" dur="2000" fill="hold"/>
                                        <p:tgtEl>
                                          <p:spTgt spid="11"/>
                                        </p:tgtEl>
                                        <p:attrNameLst>
                                          <p:attrName>style.rotation</p:attrName>
                                        </p:attrNameLst>
                                      </p:cBhvr>
                                      <p:tavLst>
                                        <p:tav tm="0">
                                          <p:val>
                                            <p:fltVal val="360"/>
                                          </p:val>
                                        </p:tav>
                                        <p:tav tm="100000">
                                          <p:val>
                                            <p:fltVal val="0"/>
                                          </p:val>
                                        </p:tav>
                                      </p:tavLst>
                                    </p:anim>
                                    <p:animEffect transition="in" filter="fade">
                                      <p:cBhvr>
                                        <p:cTn id="55" dur="2000"/>
                                        <p:tgtEl>
                                          <p:spTgt spid="11"/>
                                        </p:tgtEl>
                                      </p:cBhvr>
                                    </p:animEffect>
                                  </p:childTnLst>
                                </p:cTn>
                              </p:par>
                              <p:par>
                                <p:cTn id="56" presetID="47" presetClass="entr" presetSubtype="0"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fade">
                                      <p:cBhvr>
                                        <p:cTn id="58" dur="2000"/>
                                        <p:tgtEl>
                                          <p:spTgt spid="5"/>
                                        </p:tgtEl>
                                      </p:cBhvr>
                                    </p:animEffect>
                                    <p:anim calcmode="lin" valueType="num">
                                      <p:cBhvr>
                                        <p:cTn id="59" dur="2000" fill="hold"/>
                                        <p:tgtEl>
                                          <p:spTgt spid="5"/>
                                        </p:tgtEl>
                                        <p:attrNameLst>
                                          <p:attrName>ppt_x</p:attrName>
                                        </p:attrNameLst>
                                      </p:cBhvr>
                                      <p:tavLst>
                                        <p:tav tm="0">
                                          <p:val>
                                            <p:strVal val="#ppt_x"/>
                                          </p:val>
                                        </p:tav>
                                        <p:tav tm="100000">
                                          <p:val>
                                            <p:strVal val="#ppt_x"/>
                                          </p:val>
                                        </p:tav>
                                      </p:tavLst>
                                    </p:anim>
                                    <p:anim calcmode="lin" valueType="num">
                                      <p:cBhvr>
                                        <p:cTn id="60" dur="2000" fill="hold"/>
                                        <p:tgtEl>
                                          <p:spTgt spid="5"/>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fade">
                                      <p:cBhvr>
                                        <p:cTn id="63" dur="2000"/>
                                        <p:tgtEl>
                                          <p:spTgt spid="6"/>
                                        </p:tgtEl>
                                      </p:cBhvr>
                                    </p:animEffect>
                                    <p:anim calcmode="lin" valueType="num">
                                      <p:cBhvr>
                                        <p:cTn id="64" dur="2000" fill="hold"/>
                                        <p:tgtEl>
                                          <p:spTgt spid="6"/>
                                        </p:tgtEl>
                                        <p:attrNameLst>
                                          <p:attrName>ppt_x</p:attrName>
                                        </p:attrNameLst>
                                      </p:cBhvr>
                                      <p:tavLst>
                                        <p:tav tm="0">
                                          <p:val>
                                            <p:strVal val="#ppt_x"/>
                                          </p:val>
                                        </p:tav>
                                        <p:tav tm="100000">
                                          <p:val>
                                            <p:strVal val="#ppt_x"/>
                                          </p:val>
                                        </p:tav>
                                      </p:tavLst>
                                    </p:anim>
                                    <p:anim calcmode="lin" valueType="num">
                                      <p:cBhvr>
                                        <p:cTn id="65" dur="2000" fill="hold"/>
                                        <p:tgtEl>
                                          <p:spTgt spid="6"/>
                                        </p:tgtEl>
                                        <p:attrNameLst>
                                          <p:attrName>ppt_y</p:attrName>
                                        </p:attrNameLst>
                                      </p:cBhvr>
                                      <p:tavLst>
                                        <p:tav tm="0">
                                          <p:val>
                                            <p:strVal val="#ppt_y-.1"/>
                                          </p:val>
                                        </p:tav>
                                        <p:tav tm="100000">
                                          <p:val>
                                            <p:strVal val="#ppt_y"/>
                                          </p:val>
                                        </p:tav>
                                      </p:tavLst>
                                    </p:anim>
                                  </p:childTnLst>
                                </p:cTn>
                              </p:par>
                              <p:par>
                                <p:cTn id="66" presetID="47" presetClass="entr" presetSubtype="0" fill="hold" nodeType="with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fade">
                                      <p:cBhvr>
                                        <p:cTn id="68" dur="2000"/>
                                        <p:tgtEl>
                                          <p:spTgt spid="7"/>
                                        </p:tgtEl>
                                      </p:cBhvr>
                                    </p:animEffect>
                                    <p:anim calcmode="lin" valueType="num">
                                      <p:cBhvr>
                                        <p:cTn id="69" dur="2000" fill="hold"/>
                                        <p:tgtEl>
                                          <p:spTgt spid="7"/>
                                        </p:tgtEl>
                                        <p:attrNameLst>
                                          <p:attrName>ppt_x</p:attrName>
                                        </p:attrNameLst>
                                      </p:cBhvr>
                                      <p:tavLst>
                                        <p:tav tm="0">
                                          <p:val>
                                            <p:strVal val="#ppt_x"/>
                                          </p:val>
                                        </p:tav>
                                        <p:tav tm="100000">
                                          <p:val>
                                            <p:strVal val="#ppt_x"/>
                                          </p:val>
                                        </p:tav>
                                      </p:tavLst>
                                    </p:anim>
                                    <p:anim calcmode="lin" valueType="num">
                                      <p:cBhvr>
                                        <p:cTn id="70" dur="2000" fill="hold"/>
                                        <p:tgtEl>
                                          <p:spTgt spid="7"/>
                                        </p:tgtEl>
                                        <p:attrNameLst>
                                          <p:attrName>ppt_y</p:attrName>
                                        </p:attrNameLst>
                                      </p:cBhvr>
                                      <p:tavLst>
                                        <p:tav tm="0">
                                          <p:val>
                                            <p:strVal val="#ppt_y-.1"/>
                                          </p:val>
                                        </p:tav>
                                        <p:tav tm="100000">
                                          <p:val>
                                            <p:strVal val="#ppt_y"/>
                                          </p:val>
                                        </p:tav>
                                      </p:tavLst>
                                    </p:anim>
                                  </p:childTnLst>
                                </p:cTn>
                              </p:par>
                              <p:par>
                                <p:cTn id="71" presetID="47" presetClass="entr" presetSubtype="0"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fade">
                                      <p:cBhvr>
                                        <p:cTn id="73" dur="2000"/>
                                        <p:tgtEl>
                                          <p:spTgt spid="8"/>
                                        </p:tgtEl>
                                      </p:cBhvr>
                                    </p:animEffect>
                                    <p:anim calcmode="lin" valueType="num">
                                      <p:cBhvr>
                                        <p:cTn id="74" dur="2000" fill="hold"/>
                                        <p:tgtEl>
                                          <p:spTgt spid="8"/>
                                        </p:tgtEl>
                                        <p:attrNameLst>
                                          <p:attrName>ppt_x</p:attrName>
                                        </p:attrNameLst>
                                      </p:cBhvr>
                                      <p:tavLst>
                                        <p:tav tm="0">
                                          <p:val>
                                            <p:strVal val="#ppt_x"/>
                                          </p:val>
                                        </p:tav>
                                        <p:tav tm="100000">
                                          <p:val>
                                            <p:strVal val="#ppt_x"/>
                                          </p:val>
                                        </p:tav>
                                      </p:tavLst>
                                    </p:anim>
                                    <p:anim calcmode="lin" valueType="num">
                                      <p:cBhvr>
                                        <p:cTn id="75" dur="2000" fill="hold"/>
                                        <p:tgtEl>
                                          <p:spTgt spid="8"/>
                                        </p:tgtEl>
                                        <p:attrNameLst>
                                          <p:attrName>ppt_y</p:attrName>
                                        </p:attrNameLst>
                                      </p:cBhvr>
                                      <p:tavLst>
                                        <p:tav tm="0">
                                          <p:val>
                                            <p:strVal val="#ppt_y-.1"/>
                                          </p:val>
                                        </p:tav>
                                        <p:tav tm="100000">
                                          <p:val>
                                            <p:strVal val="#ppt_y"/>
                                          </p:val>
                                        </p:tav>
                                      </p:tavLst>
                                    </p:anim>
                                  </p:childTnLst>
                                </p:cTn>
                              </p:par>
                              <p:par>
                                <p:cTn id="76" presetID="47" presetClass="entr" presetSubtype="0" fill="hold"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fade">
                                      <p:cBhvr>
                                        <p:cTn id="78" dur="2000"/>
                                        <p:tgtEl>
                                          <p:spTgt spid="9"/>
                                        </p:tgtEl>
                                      </p:cBhvr>
                                    </p:animEffect>
                                    <p:anim calcmode="lin" valueType="num">
                                      <p:cBhvr>
                                        <p:cTn id="79" dur="2000" fill="hold"/>
                                        <p:tgtEl>
                                          <p:spTgt spid="9"/>
                                        </p:tgtEl>
                                        <p:attrNameLst>
                                          <p:attrName>ppt_x</p:attrName>
                                        </p:attrNameLst>
                                      </p:cBhvr>
                                      <p:tavLst>
                                        <p:tav tm="0">
                                          <p:val>
                                            <p:strVal val="#ppt_x"/>
                                          </p:val>
                                        </p:tav>
                                        <p:tav tm="100000">
                                          <p:val>
                                            <p:strVal val="#ppt_x"/>
                                          </p:val>
                                        </p:tav>
                                      </p:tavLst>
                                    </p:anim>
                                    <p:anim calcmode="lin" valueType="num">
                                      <p:cBhvr>
                                        <p:cTn id="80" dur="2000" fill="hold"/>
                                        <p:tgtEl>
                                          <p:spTgt spid="9"/>
                                        </p:tgtEl>
                                        <p:attrNameLst>
                                          <p:attrName>ppt_y</p:attrName>
                                        </p:attrNameLst>
                                      </p:cBhvr>
                                      <p:tavLst>
                                        <p:tav tm="0">
                                          <p:val>
                                            <p:strVal val="#ppt_y-.1"/>
                                          </p:val>
                                        </p:tav>
                                        <p:tav tm="100000">
                                          <p:val>
                                            <p:strVal val="#ppt_y"/>
                                          </p:val>
                                        </p:tav>
                                      </p:tavLst>
                                    </p:anim>
                                  </p:childTnLst>
                                </p:cTn>
                              </p:par>
                              <p:par>
                                <p:cTn id="81" presetID="47" presetClass="entr" presetSubtype="0" fill="hold"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fade">
                                      <p:cBhvr>
                                        <p:cTn id="83" dur="2000"/>
                                        <p:tgtEl>
                                          <p:spTgt spid="10"/>
                                        </p:tgtEl>
                                      </p:cBhvr>
                                    </p:animEffect>
                                    <p:anim calcmode="lin" valueType="num">
                                      <p:cBhvr>
                                        <p:cTn id="84" dur="2000" fill="hold"/>
                                        <p:tgtEl>
                                          <p:spTgt spid="10"/>
                                        </p:tgtEl>
                                        <p:attrNameLst>
                                          <p:attrName>ppt_x</p:attrName>
                                        </p:attrNameLst>
                                      </p:cBhvr>
                                      <p:tavLst>
                                        <p:tav tm="0">
                                          <p:val>
                                            <p:strVal val="#ppt_x"/>
                                          </p:val>
                                        </p:tav>
                                        <p:tav tm="100000">
                                          <p:val>
                                            <p:strVal val="#ppt_x"/>
                                          </p:val>
                                        </p:tav>
                                      </p:tavLst>
                                    </p:anim>
                                    <p:anim calcmode="lin" valueType="num">
                                      <p:cBhvr>
                                        <p:cTn id="85" dur="2000" fill="hold"/>
                                        <p:tgtEl>
                                          <p:spTgt spid="10"/>
                                        </p:tgtEl>
                                        <p:attrNameLst>
                                          <p:attrName>ppt_y</p:attrName>
                                        </p:attrNameLst>
                                      </p:cBhvr>
                                      <p:tavLst>
                                        <p:tav tm="0">
                                          <p:val>
                                            <p:strVal val="#ppt_y-.1"/>
                                          </p:val>
                                        </p:tav>
                                        <p:tav tm="100000">
                                          <p:val>
                                            <p:strVal val="#ppt_y"/>
                                          </p:val>
                                        </p:tav>
                                      </p:tavLst>
                                    </p:anim>
                                  </p:childTnLst>
                                </p:cTn>
                              </p:par>
                              <p:par>
                                <p:cTn id="86" presetID="47" presetClass="entr" presetSubtype="0" fill="hold" nodeType="withEffect">
                                  <p:stCondLst>
                                    <p:cond delay="0"/>
                                  </p:stCondLst>
                                  <p:childTnLst>
                                    <p:set>
                                      <p:cBhvr>
                                        <p:cTn id="87" dur="1" fill="hold">
                                          <p:stCondLst>
                                            <p:cond delay="0"/>
                                          </p:stCondLst>
                                        </p:cTn>
                                        <p:tgtEl>
                                          <p:spTgt spid="11"/>
                                        </p:tgtEl>
                                        <p:attrNameLst>
                                          <p:attrName>style.visibility</p:attrName>
                                        </p:attrNameLst>
                                      </p:cBhvr>
                                      <p:to>
                                        <p:strVal val="visible"/>
                                      </p:to>
                                    </p:set>
                                    <p:animEffect transition="in" filter="fade">
                                      <p:cBhvr>
                                        <p:cTn id="88" dur="2000"/>
                                        <p:tgtEl>
                                          <p:spTgt spid="11"/>
                                        </p:tgtEl>
                                      </p:cBhvr>
                                    </p:animEffect>
                                    <p:anim calcmode="lin" valueType="num">
                                      <p:cBhvr>
                                        <p:cTn id="89" dur="2000" fill="hold"/>
                                        <p:tgtEl>
                                          <p:spTgt spid="11"/>
                                        </p:tgtEl>
                                        <p:attrNameLst>
                                          <p:attrName>ppt_x</p:attrName>
                                        </p:attrNameLst>
                                      </p:cBhvr>
                                      <p:tavLst>
                                        <p:tav tm="0">
                                          <p:val>
                                            <p:strVal val="#ppt_x"/>
                                          </p:val>
                                        </p:tav>
                                        <p:tav tm="100000">
                                          <p:val>
                                            <p:strVal val="#ppt_x"/>
                                          </p:val>
                                        </p:tav>
                                      </p:tavLst>
                                    </p:anim>
                                    <p:anim calcmode="lin" valueType="num">
                                      <p:cBhvr>
                                        <p:cTn id="90" dur="2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DF9F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Abstract-Flower-PNG-Images-HD.png"/>
          <p:cNvPicPr>
            <a:picLocks noChangeAspect="1"/>
          </p:cNvPicPr>
          <p:nvPr/>
        </p:nvPicPr>
        <p:blipFill>
          <a:blip r:embed="rId2"/>
          <a:srcRect b="1818"/>
          <a:stretch>
            <a:fillRect/>
          </a:stretch>
        </p:blipFill>
        <p:spPr>
          <a:xfrm>
            <a:off x="0" y="0"/>
            <a:ext cx="4071934" cy="3643320"/>
          </a:xfrm>
          <a:prstGeom prst="rect">
            <a:avLst/>
          </a:prstGeom>
        </p:spPr>
      </p:pic>
      <p:pic>
        <p:nvPicPr>
          <p:cNvPr id="4" name="3 Imagen" descr="Abstract-Flower-PNG-Images-HD.png"/>
          <p:cNvPicPr>
            <a:picLocks noChangeAspect="1"/>
          </p:cNvPicPr>
          <p:nvPr/>
        </p:nvPicPr>
        <p:blipFill>
          <a:blip r:embed="rId2"/>
          <a:srcRect r="3000" b="3076"/>
          <a:stretch>
            <a:fillRect/>
          </a:stretch>
        </p:blipFill>
        <p:spPr>
          <a:xfrm flipH="1" flipV="1">
            <a:off x="5500694" y="1357304"/>
            <a:ext cx="3643306" cy="3786196"/>
          </a:xfrm>
          <a:prstGeom prst="rect">
            <a:avLst/>
          </a:prstGeom>
        </p:spPr>
      </p:pic>
      <p:sp>
        <p:nvSpPr>
          <p:cNvPr id="5" name="4 CuadroTexto"/>
          <p:cNvSpPr txBox="1"/>
          <p:nvPr/>
        </p:nvSpPr>
        <p:spPr>
          <a:xfrm>
            <a:off x="3786182" y="714362"/>
            <a:ext cx="3000395" cy="3693319"/>
          </a:xfrm>
          <a:prstGeom prst="rect">
            <a:avLst/>
          </a:prstGeom>
          <a:noFill/>
        </p:spPr>
        <p:txBody>
          <a:bodyPr wrap="square" rtlCol="0">
            <a:spAutoFit/>
          </a:bodyPr>
          <a:lstStyle/>
          <a:p>
            <a:r>
              <a:rPr lang="es-PE" dirty="0" smtClean="0"/>
              <a:t>El maquillaje artístico no solo es un medio para embellecer, sino también una herramienta para explorar la identidad y la transformación. </a:t>
            </a:r>
          </a:p>
          <a:p>
            <a:r>
              <a:rPr lang="es-PE" dirty="0" smtClean="0"/>
              <a:t>Puedes ser una criatura mística con destellos de purpurina en tus párpados o una diosa celestial con líneas etéreas que se entrelazan en tu frente. </a:t>
            </a:r>
          </a:p>
          <a:p>
            <a:r>
              <a:rPr lang="es-PE" dirty="0" smtClean="0"/>
              <a:t>Cada aplicación es una metamorfosis, una invitación a sumergirse en un mundo de fantasía donde la imaginación es la única limitación.</a:t>
            </a:r>
          </a:p>
          <a:p>
            <a:endParaRPr lang="es-PE" dirty="0"/>
          </a:p>
        </p:txBody>
      </p:sp>
      <p:pic>
        <p:nvPicPr>
          <p:cNvPr id="6" name="5 Imagen" descr="89767_4fd6d.gif"/>
          <p:cNvPicPr>
            <a:picLocks noChangeAspect="1"/>
          </p:cNvPicPr>
          <p:nvPr/>
        </p:nvPicPr>
        <p:blipFill>
          <a:blip r:embed="rId3"/>
          <a:stretch>
            <a:fillRect/>
          </a:stretch>
        </p:blipFill>
        <p:spPr>
          <a:xfrm>
            <a:off x="714348" y="500048"/>
            <a:ext cx="1718130" cy="1357322"/>
          </a:xfrm>
          <a:prstGeom prst="rect">
            <a:avLst/>
          </a:prstGeom>
        </p:spPr>
      </p:pic>
      <p:pic>
        <p:nvPicPr>
          <p:cNvPr id="7" name="6 Imagen" descr="gifs-de-amor-para-facebook-pajaritos.gif"/>
          <p:cNvPicPr>
            <a:picLocks noChangeAspect="1"/>
          </p:cNvPicPr>
          <p:nvPr/>
        </p:nvPicPr>
        <p:blipFill>
          <a:blip r:embed="rId4">
            <a:lum bright="-10000" contrast="30000"/>
          </a:blip>
          <a:stretch>
            <a:fillRect/>
          </a:stretch>
        </p:blipFill>
        <p:spPr>
          <a:xfrm>
            <a:off x="7072330" y="2857502"/>
            <a:ext cx="1168986" cy="1357322"/>
          </a:xfrm>
          <a:prstGeom prst="rect">
            <a:avLst/>
          </a:prstGeom>
        </p:spPr>
      </p:pic>
    </p:spTree>
  </p:cSld>
  <p:clrMapOvr>
    <a:masterClrMapping/>
  </p:clrMapOvr>
  <p:transition advClick="0" advTm="30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0000"/>
            </a:gs>
            <a:gs pos="40000">
              <a:schemeClr val="bg1">
                <a:tint val="45000"/>
                <a:shade val="99000"/>
                <a:satMod val="350000"/>
              </a:schemeClr>
            </a:gs>
            <a:gs pos="100000">
              <a:schemeClr val="bg1">
                <a:shade val="20000"/>
                <a:satMod val="25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02f223e717a8bf35abcf28d9ed2da9b1.jpg"/>
          <p:cNvPicPr>
            <a:picLocks noGrp="1" noChangeAspect="1"/>
          </p:cNvPicPr>
          <p:nvPr isPhoto="1"/>
        </p:nvPicPr>
        <p:blipFill>
          <a:blip r:embed="rId2">
            <a:lum/>
          </a:blip>
          <a:stretch>
            <a:fillRect/>
          </a:stretch>
        </p:blipFill>
        <p:spPr>
          <a:xfrm>
            <a:off x="5715008" y="0"/>
            <a:ext cx="3248019" cy="5143500"/>
          </a:xfrm>
          <a:prstGeom prst="rect">
            <a:avLst/>
          </a:prstGeom>
          <a:noFill/>
          <a:ln>
            <a:noFill/>
          </a:ln>
        </p:spPr>
      </p:pic>
      <p:pic>
        <p:nvPicPr>
          <p:cNvPr id="3" name="2 Imagen" descr="6e2b12f265ae9e4e42a363bd0248bcff.jpg"/>
          <p:cNvPicPr>
            <a:picLocks noGrp="1" noChangeAspect="1"/>
          </p:cNvPicPr>
          <p:nvPr isPhoto="1"/>
        </p:nvPicPr>
        <p:blipFill>
          <a:blip r:embed="rId3">
            <a:lum/>
          </a:blip>
          <a:stretch>
            <a:fillRect/>
          </a:stretch>
        </p:blipFill>
        <p:spPr>
          <a:xfrm>
            <a:off x="357158" y="0"/>
            <a:ext cx="3143272" cy="5143500"/>
          </a:xfrm>
          <a:prstGeom prst="rect">
            <a:avLst/>
          </a:prstGeom>
          <a:noFill/>
          <a:ln>
            <a:noFill/>
          </a:ln>
        </p:spPr>
      </p:pic>
      <p:pic>
        <p:nvPicPr>
          <p:cNvPr id="4" name="3 Imagen" descr="908-9085760_white-decorative-line-png.png"/>
          <p:cNvPicPr>
            <a:picLocks noChangeAspect="1"/>
          </p:cNvPicPr>
          <p:nvPr/>
        </p:nvPicPr>
        <p:blipFill>
          <a:blip r:embed="rId4">
            <a:lum bright="-40000"/>
          </a:blip>
          <a:stretch>
            <a:fillRect/>
          </a:stretch>
        </p:blipFill>
        <p:spPr>
          <a:xfrm>
            <a:off x="3643306" y="-142876"/>
            <a:ext cx="2000264" cy="962159"/>
          </a:xfrm>
          <a:prstGeom prst="rect">
            <a:avLst/>
          </a:prstGeom>
          <a:effectLst>
            <a:reflection blurRad="6350" stA="50000" endA="300" endPos="90000" dir="5400000" sy="-100000" algn="bl" rotWithShape="0"/>
          </a:effectLst>
        </p:spPr>
      </p:pic>
      <p:pic>
        <p:nvPicPr>
          <p:cNvPr id="5" name="4 Imagen" descr="908-9085760_white-decorative-line-png.png"/>
          <p:cNvPicPr>
            <a:picLocks noChangeAspect="1"/>
          </p:cNvPicPr>
          <p:nvPr/>
        </p:nvPicPr>
        <p:blipFill>
          <a:blip r:embed="rId4">
            <a:duotone>
              <a:prstClr val="black"/>
              <a:schemeClr val="accent2">
                <a:tint val="45000"/>
                <a:satMod val="400000"/>
              </a:schemeClr>
            </a:duotone>
            <a:lum bright="-40000" contrast="40000"/>
          </a:blip>
          <a:stretch>
            <a:fillRect/>
          </a:stretch>
        </p:blipFill>
        <p:spPr>
          <a:xfrm flipH="1">
            <a:off x="3643306" y="928676"/>
            <a:ext cx="2000264" cy="962159"/>
          </a:xfrm>
          <a:prstGeom prst="rect">
            <a:avLst/>
          </a:prstGeom>
          <a:effectLst>
            <a:reflection blurRad="6350" stA="50000" endA="300" endPos="90000" dir="5400000" sy="-100000" algn="bl" rotWithShape="0"/>
          </a:effectLst>
        </p:spPr>
      </p:pic>
      <p:pic>
        <p:nvPicPr>
          <p:cNvPr id="6" name="5 Imagen" descr="908-9085760_white-decorative-line-png.png"/>
          <p:cNvPicPr>
            <a:picLocks noChangeAspect="1"/>
          </p:cNvPicPr>
          <p:nvPr/>
        </p:nvPicPr>
        <p:blipFill>
          <a:blip r:embed="rId4">
            <a:lum bright="-40000"/>
          </a:blip>
          <a:stretch>
            <a:fillRect/>
          </a:stretch>
        </p:blipFill>
        <p:spPr>
          <a:xfrm>
            <a:off x="3643306" y="1928808"/>
            <a:ext cx="2000264" cy="962159"/>
          </a:xfrm>
          <a:prstGeom prst="rect">
            <a:avLst/>
          </a:prstGeom>
          <a:effectLst>
            <a:reflection blurRad="6350" stA="50000" endA="300" endPos="90000" dir="5400000" sy="-100000" algn="bl" rotWithShape="0"/>
          </a:effectLst>
        </p:spPr>
      </p:pic>
      <p:pic>
        <p:nvPicPr>
          <p:cNvPr id="7" name="6 Imagen" descr="908-9085760_white-decorative-line-png.png"/>
          <p:cNvPicPr>
            <a:picLocks noChangeAspect="1"/>
          </p:cNvPicPr>
          <p:nvPr/>
        </p:nvPicPr>
        <p:blipFill>
          <a:blip r:embed="rId4">
            <a:duotone>
              <a:prstClr val="black"/>
              <a:schemeClr val="accent2">
                <a:tint val="45000"/>
                <a:satMod val="400000"/>
              </a:schemeClr>
            </a:duotone>
            <a:lum bright="-40000" contrast="40000"/>
          </a:blip>
          <a:stretch>
            <a:fillRect/>
          </a:stretch>
        </p:blipFill>
        <p:spPr>
          <a:xfrm flipH="1">
            <a:off x="3643306" y="2928940"/>
            <a:ext cx="2023824" cy="962159"/>
          </a:xfrm>
          <a:prstGeom prst="rect">
            <a:avLst/>
          </a:prstGeom>
          <a:effectLst>
            <a:reflection blurRad="6350" stA="50000" endA="300" endPos="90000" dir="5400000" sy="-100000" algn="bl" rotWithShape="0"/>
          </a:effectLst>
        </p:spPr>
      </p:pic>
      <p:pic>
        <p:nvPicPr>
          <p:cNvPr id="8" name="7 Imagen" descr="908-9085760_white-decorative-line-png.png"/>
          <p:cNvPicPr>
            <a:picLocks noChangeAspect="1"/>
          </p:cNvPicPr>
          <p:nvPr/>
        </p:nvPicPr>
        <p:blipFill>
          <a:blip r:embed="rId4">
            <a:lum bright="-40000"/>
          </a:blip>
          <a:stretch>
            <a:fillRect/>
          </a:stretch>
        </p:blipFill>
        <p:spPr>
          <a:xfrm>
            <a:off x="3643306" y="3857634"/>
            <a:ext cx="2071702" cy="962159"/>
          </a:xfrm>
          <a:prstGeom prst="rect">
            <a:avLst/>
          </a:prstGeom>
          <a:effectLst>
            <a:reflection blurRad="6350" stA="50000" endA="300" endPos="90000" dir="5400000" sy="-100000" algn="bl" rotWithShape="0"/>
          </a:effectLst>
        </p:spPr>
      </p:pic>
      <p:pic>
        <p:nvPicPr>
          <p:cNvPr id="9" name="8 Imagen" descr="e2bbf4a3d22b689a72adc89aefd84b62.jpg"/>
          <p:cNvPicPr>
            <a:picLocks noChangeAspect="1"/>
          </p:cNvPicPr>
          <p:nvPr/>
        </p:nvPicPr>
        <p:blipFill>
          <a:blip r:embed="rId5"/>
          <a:stretch>
            <a:fillRect/>
          </a:stretch>
        </p:blipFill>
        <p:spPr>
          <a:xfrm>
            <a:off x="3571868" y="-142894"/>
            <a:ext cx="2214578" cy="5286394"/>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4" presetClass="entr" presetSubtype="3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ox(out)">
                                      <p:cBhvr>
                                        <p:cTn id="9" dur="2000"/>
                                        <p:tgtEl>
                                          <p:spTgt spid="3"/>
                                        </p:tgtEl>
                                      </p:cBhvr>
                                    </p:animEffect>
                                  </p:childTnLst>
                                </p:cTn>
                              </p:par>
                              <p:par>
                                <p:cTn id="10" presetID="4" presetClass="entr" presetSubtype="32"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ox(out)">
                                      <p:cBhvr>
                                        <p:cTn id="12" dur="2000"/>
                                        <p:tgtEl>
                                          <p:spTgt spid="2"/>
                                        </p:tgtEl>
                                      </p:cBhvr>
                                    </p:animEffect>
                                  </p:childTnLst>
                                </p:cTn>
                              </p:par>
                            </p:childTnLst>
                          </p:cTn>
                        </p:par>
                        <p:par>
                          <p:cTn id="13" fill="hold">
                            <p:stCondLst>
                              <p:cond delay="2000"/>
                            </p:stCondLst>
                            <p:childTnLst>
                              <p:par>
                                <p:cTn id="14" presetID="19" presetClass="entr" presetSubtype="5"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ppt_w"/>
                                          </p:val>
                                        </p:tav>
                                        <p:tav tm="100000">
                                          <p:val>
                                            <p:strVal val="#ppt_w"/>
                                          </p:val>
                                        </p:tav>
                                      </p:tavLst>
                                    </p:anim>
                                    <p:anim calcmode="lin" valueType="num">
                                      <p:cBhvr>
                                        <p:cTn id="17" dur="5000" fill="hold"/>
                                        <p:tgtEl>
                                          <p:spTgt spid="4"/>
                                        </p:tgtEl>
                                        <p:attrNameLst>
                                          <p:attrName>ppt_h</p:attrName>
                                        </p:attrNameLst>
                                      </p:cBhvr>
                                      <p:tavLst>
                                        <p:tav tm="0" fmla="#ppt_h*sin(2.5*pi*$)">
                                          <p:val>
                                            <p:fltVal val="0"/>
                                          </p:val>
                                        </p:tav>
                                        <p:tav tm="100000">
                                          <p:val>
                                            <p:fltVal val="1"/>
                                          </p:val>
                                        </p:tav>
                                      </p:tavLst>
                                    </p:anim>
                                  </p:childTnLst>
                                </p:cTn>
                              </p:par>
                              <p:par>
                                <p:cTn id="18" presetID="19" presetClass="entr" presetSubtype="5"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ppt_w</p:attrName>
                                        </p:attrNameLst>
                                      </p:cBhvr>
                                      <p:tavLst>
                                        <p:tav tm="0">
                                          <p:val>
                                            <p:strVal val="#ppt_w"/>
                                          </p:val>
                                        </p:tav>
                                        <p:tav tm="100000">
                                          <p:val>
                                            <p:strVal val="#ppt_w"/>
                                          </p:val>
                                        </p:tav>
                                      </p:tavLst>
                                    </p:anim>
                                    <p:anim calcmode="lin" valueType="num">
                                      <p:cBhvr>
                                        <p:cTn id="21" dur="5000" fill="hold"/>
                                        <p:tgtEl>
                                          <p:spTgt spid="5"/>
                                        </p:tgtEl>
                                        <p:attrNameLst>
                                          <p:attrName>ppt_h</p:attrName>
                                        </p:attrNameLst>
                                      </p:cBhvr>
                                      <p:tavLst>
                                        <p:tav tm="0" fmla="#ppt_h*sin(2.5*pi*$)">
                                          <p:val>
                                            <p:fltVal val="0"/>
                                          </p:val>
                                        </p:tav>
                                        <p:tav tm="100000">
                                          <p:val>
                                            <p:fltVal val="1"/>
                                          </p:val>
                                        </p:tav>
                                      </p:tavLst>
                                    </p:anim>
                                  </p:childTnLst>
                                </p:cTn>
                              </p:par>
                              <p:par>
                                <p:cTn id="22" presetID="19" presetClass="entr" presetSubtype="5"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0" fill="hold"/>
                                        <p:tgtEl>
                                          <p:spTgt spid="6"/>
                                        </p:tgtEl>
                                        <p:attrNameLst>
                                          <p:attrName>ppt_w</p:attrName>
                                        </p:attrNameLst>
                                      </p:cBhvr>
                                      <p:tavLst>
                                        <p:tav tm="0">
                                          <p:val>
                                            <p:strVal val="#ppt_w"/>
                                          </p:val>
                                        </p:tav>
                                        <p:tav tm="100000">
                                          <p:val>
                                            <p:strVal val="#ppt_w"/>
                                          </p:val>
                                        </p:tav>
                                      </p:tavLst>
                                    </p:anim>
                                    <p:anim calcmode="lin" valueType="num">
                                      <p:cBhvr>
                                        <p:cTn id="25" dur="5000" fill="hold"/>
                                        <p:tgtEl>
                                          <p:spTgt spid="6"/>
                                        </p:tgtEl>
                                        <p:attrNameLst>
                                          <p:attrName>ppt_h</p:attrName>
                                        </p:attrNameLst>
                                      </p:cBhvr>
                                      <p:tavLst>
                                        <p:tav tm="0" fmla="#ppt_h*sin(2.5*pi*$)">
                                          <p:val>
                                            <p:fltVal val="0"/>
                                          </p:val>
                                        </p:tav>
                                        <p:tav tm="100000">
                                          <p:val>
                                            <p:fltVal val="1"/>
                                          </p:val>
                                        </p:tav>
                                      </p:tavLst>
                                    </p:anim>
                                  </p:childTnLst>
                                </p:cTn>
                              </p:par>
                              <p:par>
                                <p:cTn id="26" presetID="19" presetClass="entr" presetSubtype="5"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0" fill="hold"/>
                                        <p:tgtEl>
                                          <p:spTgt spid="7"/>
                                        </p:tgtEl>
                                        <p:attrNameLst>
                                          <p:attrName>ppt_w</p:attrName>
                                        </p:attrNameLst>
                                      </p:cBhvr>
                                      <p:tavLst>
                                        <p:tav tm="0">
                                          <p:val>
                                            <p:strVal val="#ppt_w"/>
                                          </p:val>
                                        </p:tav>
                                        <p:tav tm="100000">
                                          <p:val>
                                            <p:strVal val="#ppt_w"/>
                                          </p:val>
                                        </p:tav>
                                      </p:tavLst>
                                    </p:anim>
                                    <p:anim calcmode="lin" valueType="num">
                                      <p:cBhvr>
                                        <p:cTn id="29" dur="5000" fill="hold"/>
                                        <p:tgtEl>
                                          <p:spTgt spid="7"/>
                                        </p:tgtEl>
                                        <p:attrNameLst>
                                          <p:attrName>ppt_h</p:attrName>
                                        </p:attrNameLst>
                                      </p:cBhvr>
                                      <p:tavLst>
                                        <p:tav tm="0" fmla="#ppt_h*sin(2.5*pi*$)">
                                          <p:val>
                                            <p:fltVal val="0"/>
                                          </p:val>
                                        </p:tav>
                                        <p:tav tm="100000">
                                          <p:val>
                                            <p:fltVal val="1"/>
                                          </p:val>
                                        </p:tav>
                                      </p:tavLst>
                                    </p:anim>
                                  </p:childTnLst>
                                </p:cTn>
                              </p:par>
                              <p:par>
                                <p:cTn id="30" presetID="19" presetClass="entr" presetSubtype="5"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0" fill="hold"/>
                                        <p:tgtEl>
                                          <p:spTgt spid="8"/>
                                        </p:tgtEl>
                                        <p:attrNameLst>
                                          <p:attrName>ppt_w</p:attrName>
                                        </p:attrNameLst>
                                      </p:cBhvr>
                                      <p:tavLst>
                                        <p:tav tm="0">
                                          <p:val>
                                            <p:strVal val="#ppt_w"/>
                                          </p:val>
                                        </p:tav>
                                        <p:tav tm="100000">
                                          <p:val>
                                            <p:strVal val="#ppt_w"/>
                                          </p:val>
                                        </p:tav>
                                      </p:tavLst>
                                    </p:anim>
                                    <p:anim calcmode="lin" valueType="num">
                                      <p:cBhvr>
                                        <p:cTn id="33" dur="5000" fill="hold"/>
                                        <p:tgtEl>
                                          <p:spTgt spid="8"/>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56000">
              <a:srgbClr val="72AF2F"/>
            </a:gs>
            <a:gs pos="25000">
              <a:srgbClr val="21D6E0"/>
            </a:gs>
            <a:gs pos="75000">
              <a:srgbClr val="0087E6"/>
            </a:gs>
            <a:gs pos="100000">
              <a:srgbClr val="005CBF"/>
            </a:gs>
          </a:gsLst>
          <a:lin ang="10800000" scaled="1"/>
          <a:tileRect/>
        </a:gradFill>
        <a:effectLst/>
      </p:bgPr>
    </p:bg>
    <p:spTree>
      <p:nvGrpSpPr>
        <p:cNvPr id="1" name=""/>
        <p:cNvGrpSpPr/>
        <p:nvPr/>
      </p:nvGrpSpPr>
      <p:grpSpPr>
        <a:xfrm>
          <a:off x="0" y="0"/>
          <a:ext cx="0" cy="0"/>
          <a:chOff x="0" y="0"/>
          <a:chExt cx="0" cy="0"/>
        </a:xfrm>
      </p:grpSpPr>
      <p:pic>
        <p:nvPicPr>
          <p:cNvPr id="3" name="2 Imagen" descr="08ca9ffe9aa7350e9c55c4b56faf17a8.jpg"/>
          <p:cNvPicPr>
            <a:picLocks noGrp="1" noChangeAspect="1"/>
          </p:cNvPicPr>
          <p:nvPr isPhoto="1"/>
        </p:nvPicPr>
        <p:blipFill>
          <a:blip r:embed="rId2">
            <a:lum/>
          </a:blip>
          <a:stretch>
            <a:fillRect/>
          </a:stretch>
        </p:blipFill>
        <p:spPr>
          <a:xfrm>
            <a:off x="5143504" y="0"/>
            <a:ext cx="3714776" cy="5143500"/>
          </a:xfrm>
          <a:prstGeom prst="rect">
            <a:avLst/>
          </a:prstGeom>
          <a:noFill/>
          <a:ln>
            <a:noFill/>
          </a:ln>
        </p:spPr>
      </p:pic>
      <p:pic>
        <p:nvPicPr>
          <p:cNvPr id="4" name="3 Imagen" descr="fb3affbdbcceb2e05c5764ae7fb6f010.jpg"/>
          <p:cNvPicPr>
            <a:picLocks noGrp="1" noChangeAspect="1"/>
          </p:cNvPicPr>
          <p:nvPr isPhoto="1"/>
        </p:nvPicPr>
        <p:blipFill>
          <a:blip r:embed="rId3">
            <a:lum/>
          </a:blip>
          <a:stretch>
            <a:fillRect/>
          </a:stretch>
        </p:blipFill>
        <p:spPr>
          <a:xfrm>
            <a:off x="285720" y="0"/>
            <a:ext cx="3011494" cy="5143500"/>
          </a:xfrm>
          <a:prstGeom prst="rect">
            <a:avLst/>
          </a:prstGeom>
          <a:noFill/>
          <a:ln>
            <a:noFill/>
          </a:ln>
        </p:spPr>
      </p:pic>
      <p:pic>
        <p:nvPicPr>
          <p:cNvPr id="5" name="4 Imagen" descr="abstract-shape-logo-BB9AAE57C6-seeklogo.com.png"/>
          <p:cNvPicPr>
            <a:picLocks noChangeAspect="1"/>
          </p:cNvPicPr>
          <p:nvPr/>
        </p:nvPicPr>
        <p:blipFill>
          <a:blip r:embed="rId4">
            <a:lum contrast="40000"/>
          </a:blip>
          <a:stretch>
            <a:fillRect/>
          </a:stretch>
        </p:blipFill>
        <p:spPr>
          <a:xfrm>
            <a:off x="3286116" y="0"/>
            <a:ext cx="1865406" cy="912248"/>
          </a:xfrm>
          <a:prstGeom prst="rect">
            <a:avLst/>
          </a:prstGeom>
        </p:spPr>
      </p:pic>
      <p:pic>
        <p:nvPicPr>
          <p:cNvPr id="6" name="5 Imagen" descr="abstract-shape-logo-BB9AAE57C6-seeklogo.com.png"/>
          <p:cNvPicPr>
            <a:picLocks noChangeAspect="1"/>
          </p:cNvPicPr>
          <p:nvPr/>
        </p:nvPicPr>
        <p:blipFill>
          <a:blip r:embed="rId4">
            <a:lum contrast="40000"/>
          </a:blip>
          <a:stretch>
            <a:fillRect/>
          </a:stretch>
        </p:blipFill>
        <p:spPr>
          <a:xfrm>
            <a:off x="3286116" y="714362"/>
            <a:ext cx="1865406" cy="912248"/>
          </a:xfrm>
          <a:prstGeom prst="rect">
            <a:avLst/>
          </a:prstGeom>
        </p:spPr>
      </p:pic>
      <p:pic>
        <p:nvPicPr>
          <p:cNvPr id="7" name="6 Imagen" descr="abstract-shape-logo-BB9AAE57C6-seeklogo.com.png"/>
          <p:cNvPicPr>
            <a:picLocks noChangeAspect="1"/>
          </p:cNvPicPr>
          <p:nvPr/>
        </p:nvPicPr>
        <p:blipFill>
          <a:blip r:embed="rId4">
            <a:lum contrast="40000"/>
          </a:blip>
          <a:stretch>
            <a:fillRect/>
          </a:stretch>
        </p:blipFill>
        <p:spPr>
          <a:xfrm>
            <a:off x="3286116" y="1428760"/>
            <a:ext cx="1865406" cy="912248"/>
          </a:xfrm>
          <a:prstGeom prst="rect">
            <a:avLst/>
          </a:prstGeom>
        </p:spPr>
      </p:pic>
      <p:pic>
        <p:nvPicPr>
          <p:cNvPr id="8" name="7 Imagen" descr="abstract-shape-logo-BB9AAE57C6-seeklogo.com.png"/>
          <p:cNvPicPr>
            <a:picLocks noChangeAspect="1"/>
          </p:cNvPicPr>
          <p:nvPr/>
        </p:nvPicPr>
        <p:blipFill>
          <a:blip r:embed="rId4">
            <a:lum contrast="40000"/>
          </a:blip>
          <a:stretch>
            <a:fillRect/>
          </a:stretch>
        </p:blipFill>
        <p:spPr>
          <a:xfrm>
            <a:off x="3286116" y="2143122"/>
            <a:ext cx="1865406" cy="912248"/>
          </a:xfrm>
          <a:prstGeom prst="rect">
            <a:avLst/>
          </a:prstGeom>
        </p:spPr>
      </p:pic>
      <p:pic>
        <p:nvPicPr>
          <p:cNvPr id="9" name="8 Imagen" descr="abstract-shape-logo-BB9AAE57C6-seeklogo.com.png"/>
          <p:cNvPicPr>
            <a:picLocks noChangeAspect="1"/>
          </p:cNvPicPr>
          <p:nvPr/>
        </p:nvPicPr>
        <p:blipFill>
          <a:blip r:embed="rId4">
            <a:lum contrast="40000"/>
          </a:blip>
          <a:stretch>
            <a:fillRect/>
          </a:stretch>
        </p:blipFill>
        <p:spPr>
          <a:xfrm>
            <a:off x="3286116" y="2786082"/>
            <a:ext cx="1865406" cy="912248"/>
          </a:xfrm>
          <a:prstGeom prst="rect">
            <a:avLst/>
          </a:prstGeom>
        </p:spPr>
      </p:pic>
      <p:pic>
        <p:nvPicPr>
          <p:cNvPr id="10" name="9 Imagen" descr="abstract-shape-logo-BB9AAE57C6-seeklogo.com.png"/>
          <p:cNvPicPr>
            <a:picLocks noChangeAspect="1"/>
          </p:cNvPicPr>
          <p:nvPr/>
        </p:nvPicPr>
        <p:blipFill>
          <a:blip r:embed="rId4">
            <a:lum contrast="40000"/>
          </a:blip>
          <a:stretch>
            <a:fillRect/>
          </a:stretch>
        </p:blipFill>
        <p:spPr>
          <a:xfrm>
            <a:off x="3286116" y="3500444"/>
            <a:ext cx="1865406" cy="912248"/>
          </a:xfrm>
          <a:prstGeom prst="rect">
            <a:avLst/>
          </a:prstGeom>
        </p:spPr>
      </p:pic>
      <p:pic>
        <p:nvPicPr>
          <p:cNvPr id="11" name="10 Imagen" descr="abstract-shape-logo-BB9AAE57C6-seeklogo.com.png"/>
          <p:cNvPicPr>
            <a:picLocks noChangeAspect="1"/>
          </p:cNvPicPr>
          <p:nvPr/>
        </p:nvPicPr>
        <p:blipFill>
          <a:blip r:embed="rId4">
            <a:lum contrast="40000"/>
          </a:blip>
          <a:stretch>
            <a:fillRect/>
          </a:stretch>
        </p:blipFill>
        <p:spPr>
          <a:xfrm>
            <a:off x="3286116" y="4231252"/>
            <a:ext cx="1865406" cy="912248"/>
          </a:xfrm>
          <a:prstGeom prst="rect">
            <a:avLst/>
          </a:prstGeom>
        </p:spPr>
      </p:pic>
      <p:pic>
        <p:nvPicPr>
          <p:cNvPr id="12" name="11 Imagen" descr="e2bbf4a3d22b689a72adc89aefd84b62.jpg"/>
          <p:cNvPicPr>
            <a:picLocks noChangeAspect="1"/>
          </p:cNvPicPr>
          <p:nvPr/>
        </p:nvPicPr>
        <p:blipFill>
          <a:blip r:embed="rId5"/>
          <a:stretch>
            <a:fillRect/>
          </a:stretch>
        </p:blipFill>
        <p:spPr>
          <a:xfrm>
            <a:off x="3286116" y="0"/>
            <a:ext cx="2000264"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3" presetClass="entr" presetSubtype="5"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vertical)">
                                      <p:cBhvr>
                                        <p:cTn id="9" dur="3000"/>
                                        <p:tgtEl>
                                          <p:spTgt spid="4"/>
                                        </p:tgtEl>
                                      </p:cBhvr>
                                    </p:animEffect>
                                  </p:childTnLst>
                                </p:cTn>
                              </p:par>
                              <p:par>
                                <p:cTn id="10" presetID="3" presetClass="entr" presetSubtype="5"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vertical)">
                                      <p:cBhvr>
                                        <p:cTn id="12" dur="3000"/>
                                        <p:tgtEl>
                                          <p:spTgt spid="3"/>
                                        </p:tgtEl>
                                      </p:cBhvr>
                                    </p:animEffect>
                                  </p:childTnLst>
                                </p:cTn>
                              </p:par>
                              <p:par>
                                <p:cTn id="13" presetID="42"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3000"/>
                                        <p:tgtEl>
                                          <p:spTgt spid="4"/>
                                        </p:tgtEl>
                                      </p:cBhvr>
                                    </p:animEffec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1"/>
                                          </p:val>
                                        </p:tav>
                                        <p:tav tm="100000">
                                          <p:val>
                                            <p:strVal val="#ppt_y"/>
                                          </p:val>
                                        </p:tav>
                                      </p:tavLst>
                                    </p:anim>
                                  </p:childTnLst>
                                </p:cTn>
                              </p:par>
                              <p:par>
                                <p:cTn id="18" presetID="47" presetClass="entr" presetSubtype="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3000"/>
                                        <p:tgtEl>
                                          <p:spTgt spid="3"/>
                                        </p:tgtEl>
                                      </p:cBhvr>
                                    </p:animEffect>
                                    <p:anim calcmode="lin" valueType="num">
                                      <p:cBhvr>
                                        <p:cTn id="21" dur="3000" fill="hold"/>
                                        <p:tgtEl>
                                          <p:spTgt spid="3"/>
                                        </p:tgtEl>
                                        <p:attrNameLst>
                                          <p:attrName>ppt_x</p:attrName>
                                        </p:attrNameLst>
                                      </p:cBhvr>
                                      <p:tavLst>
                                        <p:tav tm="0">
                                          <p:val>
                                            <p:strVal val="#ppt_x"/>
                                          </p:val>
                                        </p:tav>
                                        <p:tav tm="100000">
                                          <p:val>
                                            <p:strVal val="#ppt_x"/>
                                          </p:val>
                                        </p:tav>
                                      </p:tavLst>
                                    </p:anim>
                                    <p:anim calcmode="lin" valueType="num">
                                      <p:cBhvr>
                                        <p:cTn id="22" dur="3000" fill="hold"/>
                                        <p:tgtEl>
                                          <p:spTgt spid="3"/>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31" presetClass="entr" presetSubtype="0" fill="hold" nodeType="afterEffect">
                                  <p:stCondLst>
                                    <p:cond delay="0"/>
                                  </p:stCondLst>
                                  <p:iterate type="lt">
                                    <p:tmPct val="5000"/>
                                  </p:iterate>
                                  <p:childTnLst>
                                    <p:set>
                                      <p:cBhvr>
                                        <p:cTn id="25" dur="1" fill="hold">
                                          <p:stCondLst>
                                            <p:cond delay="0"/>
                                          </p:stCondLst>
                                        </p:cTn>
                                        <p:tgtEl>
                                          <p:spTgt spid="5"/>
                                        </p:tgtEl>
                                        <p:attrNameLst>
                                          <p:attrName>style.visibility</p:attrName>
                                        </p:attrNameLst>
                                      </p:cBhvr>
                                      <p:to>
                                        <p:strVal val="visible"/>
                                      </p:to>
                                    </p:set>
                                    <p:anim calcmode="lin" valueType="num">
                                      <p:cBhvr>
                                        <p:cTn id="26" dur="1000" fill="hold"/>
                                        <p:tgtEl>
                                          <p:spTgt spid="5"/>
                                        </p:tgtEl>
                                        <p:attrNameLst>
                                          <p:attrName>ppt_w</p:attrName>
                                        </p:attrNameLst>
                                      </p:cBhvr>
                                      <p:tavLst>
                                        <p:tav tm="0">
                                          <p:val>
                                            <p:fltVal val="0"/>
                                          </p:val>
                                        </p:tav>
                                        <p:tav tm="100000">
                                          <p:val>
                                            <p:strVal val="#ppt_w"/>
                                          </p:val>
                                        </p:tav>
                                      </p:tavLst>
                                    </p:anim>
                                    <p:anim calcmode="lin" valueType="num">
                                      <p:cBhvr>
                                        <p:cTn id="27" dur="1000" fill="hold"/>
                                        <p:tgtEl>
                                          <p:spTgt spid="5"/>
                                        </p:tgtEl>
                                        <p:attrNameLst>
                                          <p:attrName>ppt_h</p:attrName>
                                        </p:attrNameLst>
                                      </p:cBhvr>
                                      <p:tavLst>
                                        <p:tav tm="0">
                                          <p:val>
                                            <p:fltVal val="0"/>
                                          </p:val>
                                        </p:tav>
                                        <p:tav tm="100000">
                                          <p:val>
                                            <p:strVal val="#ppt_h"/>
                                          </p:val>
                                        </p:tav>
                                      </p:tavLst>
                                    </p:anim>
                                    <p:anim calcmode="lin" valueType="num">
                                      <p:cBhvr>
                                        <p:cTn id="28" dur="1000" fill="hold"/>
                                        <p:tgtEl>
                                          <p:spTgt spid="5"/>
                                        </p:tgtEl>
                                        <p:attrNameLst>
                                          <p:attrName>style.rotation</p:attrName>
                                        </p:attrNameLst>
                                      </p:cBhvr>
                                      <p:tavLst>
                                        <p:tav tm="0">
                                          <p:val>
                                            <p:fltVal val="90"/>
                                          </p:val>
                                        </p:tav>
                                        <p:tav tm="100000">
                                          <p:val>
                                            <p:fltVal val="0"/>
                                          </p:val>
                                        </p:tav>
                                      </p:tavLst>
                                    </p:anim>
                                    <p:animEffect transition="in" filter="fade">
                                      <p:cBhvr>
                                        <p:cTn id="29" dur="1000"/>
                                        <p:tgtEl>
                                          <p:spTgt spid="5"/>
                                        </p:tgtEl>
                                      </p:cBhvr>
                                    </p:animEffect>
                                  </p:childTnLst>
                                </p:cTn>
                              </p:par>
                              <p:par>
                                <p:cTn id="30" presetID="31" presetClass="entr" presetSubtype="0" fill="hold" nodeType="withEffect">
                                  <p:stCondLst>
                                    <p:cond delay="0"/>
                                  </p:stCondLst>
                                  <p:iterate type="lt">
                                    <p:tmPct val="5000"/>
                                  </p:iterate>
                                  <p:childTnLst>
                                    <p:set>
                                      <p:cBhvr>
                                        <p:cTn id="31" dur="1" fill="hold">
                                          <p:stCondLst>
                                            <p:cond delay="0"/>
                                          </p:stCondLst>
                                        </p:cTn>
                                        <p:tgtEl>
                                          <p:spTgt spid="6"/>
                                        </p:tgtEl>
                                        <p:attrNameLst>
                                          <p:attrName>style.visibility</p:attrName>
                                        </p:attrNameLst>
                                      </p:cBhvr>
                                      <p:to>
                                        <p:strVal val="visible"/>
                                      </p:to>
                                    </p:set>
                                    <p:anim calcmode="lin" valueType="num">
                                      <p:cBhvr>
                                        <p:cTn id="32" dur="1000" fill="hold"/>
                                        <p:tgtEl>
                                          <p:spTgt spid="6"/>
                                        </p:tgtEl>
                                        <p:attrNameLst>
                                          <p:attrName>ppt_w</p:attrName>
                                        </p:attrNameLst>
                                      </p:cBhvr>
                                      <p:tavLst>
                                        <p:tav tm="0">
                                          <p:val>
                                            <p:fltVal val="0"/>
                                          </p:val>
                                        </p:tav>
                                        <p:tav tm="100000">
                                          <p:val>
                                            <p:strVal val="#ppt_w"/>
                                          </p:val>
                                        </p:tav>
                                      </p:tavLst>
                                    </p:anim>
                                    <p:anim calcmode="lin" valueType="num">
                                      <p:cBhvr>
                                        <p:cTn id="33" dur="1000" fill="hold"/>
                                        <p:tgtEl>
                                          <p:spTgt spid="6"/>
                                        </p:tgtEl>
                                        <p:attrNameLst>
                                          <p:attrName>ppt_h</p:attrName>
                                        </p:attrNameLst>
                                      </p:cBhvr>
                                      <p:tavLst>
                                        <p:tav tm="0">
                                          <p:val>
                                            <p:fltVal val="0"/>
                                          </p:val>
                                        </p:tav>
                                        <p:tav tm="100000">
                                          <p:val>
                                            <p:strVal val="#ppt_h"/>
                                          </p:val>
                                        </p:tav>
                                      </p:tavLst>
                                    </p:anim>
                                    <p:anim calcmode="lin" valueType="num">
                                      <p:cBhvr>
                                        <p:cTn id="34" dur="1000" fill="hold"/>
                                        <p:tgtEl>
                                          <p:spTgt spid="6"/>
                                        </p:tgtEl>
                                        <p:attrNameLst>
                                          <p:attrName>style.rotation</p:attrName>
                                        </p:attrNameLst>
                                      </p:cBhvr>
                                      <p:tavLst>
                                        <p:tav tm="0">
                                          <p:val>
                                            <p:fltVal val="90"/>
                                          </p:val>
                                        </p:tav>
                                        <p:tav tm="100000">
                                          <p:val>
                                            <p:fltVal val="0"/>
                                          </p:val>
                                        </p:tav>
                                      </p:tavLst>
                                    </p:anim>
                                    <p:animEffect transition="in" filter="fade">
                                      <p:cBhvr>
                                        <p:cTn id="35" dur="1000"/>
                                        <p:tgtEl>
                                          <p:spTgt spid="6"/>
                                        </p:tgtEl>
                                      </p:cBhvr>
                                    </p:animEffect>
                                  </p:childTnLst>
                                </p:cTn>
                              </p:par>
                              <p:par>
                                <p:cTn id="36" presetID="31" presetClass="entr" presetSubtype="0" fill="hold" nodeType="withEffect">
                                  <p:stCondLst>
                                    <p:cond delay="0"/>
                                  </p:stCondLst>
                                  <p:iterate type="lt">
                                    <p:tmPct val="5000"/>
                                  </p:iterate>
                                  <p:childTnLst>
                                    <p:set>
                                      <p:cBhvr>
                                        <p:cTn id="37" dur="1" fill="hold">
                                          <p:stCondLst>
                                            <p:cond delay="0"/>
                                          </p:stCondLst>
                                        </p:cTn>
                                        <p:tgtEl>
                                          <p:spTgt spid="7"/>
                                        </p:tgtEl>
                                        <p:attrNameLst>
                                          <p:attrName>style.visibility</p:attrName>
                                        </p:attrNameLst>
                                      </p:cBhvr>
                                      <p:to>
                                        <p:strVal val="visible"/>
                                      </p:to>
                                    </p:set>
                                    <p:anim calcmode="lin" valueType="num">
                                      <p:cBhvr>
                                        <p:cTn id="38" dur="1000" fill="hold"/>
                                        <p:tgtEl>
                                          <p:spTgt spid="7"/>
                                        </p:tgtEl>
                                        <p:attrNameLst>
                                          <p:attrName>ppt_w</p:attrName>
                                        </p:attrNameLst>
                                      </p:cBhvr>
                                      <p:tavLst>
                                        <p:tav tm="0">
                                          <p:val>
                                            <p:fltVal val="0"/>
                                          </p:val>
                                        </p:tav>
                                        <p:tav tm="100000">
                                          <p:val>
                                            <p:strVal val="#ppt_w"/>
                                          </p:val>
                                        </p:tav>
                                      </p:tavLst>
                                    </p:anim>
                                    <p:anim calcmode="lin" valueType="num">
                                      <p:cBhvr>
                                        <p:cTn id="39" dur="1000" fill="hold"/>
                                        <p:tgtEl>
                                          <p:spTgt spid="7"/>
                                        </p:tgtEl>
                                        <p:attrNameLst>
                                          <p:attrName>ppt_h</p:attrName>
                                        </p:attrNameLst>
                                      </p:cBhvr>
                                      <p:tavLst>
                                        <p:tav tm="0">
                                          <p:val>
                                            <p:fltVal val="0"/>
                                          </p:val>
                                        </p:tav>
                                        <p:tav tm="100000">
                                          <p:val>
                                            <p:strVal val="#ppt_h"/>
                                          </p:val>
                                        </p:tav>
                                      </p:tavLst>
                                    </p:anim>
                                    <p:anim calcmode="lin" valueType="num">
                                      <p:cBhvr>
                                        <p:cTn id="40" dur="1000" fill="hold"/>
                                        <p:tgtEl>
                                          <p:spTgt spid="7"/>
                                        </p:tgtEl>
                                        <p:attrNameLst>
                                          <p:attrName>style.rotation</p:attrName>
                                        </p:attrNameLst>
                                      </p:cBhvr>
                                      <p:tavLst>
                                        <p:tav tm="0">
                                          <p:val>
                                            <p:fltVal val="90"/>
                                          </p:val>
                                        </p:tav>
                                        <p:tav tm="100000">
                                          <p:val>
                                            <p:fltVal val="0"/>
                                          </p:val>
                                        </p:tav>
                                      </p:tavLst>
                                    </p:anim>
                                    <p:animEffect transition="in" filter="fade">
                                      <p:cBhvr>
                                        <p:cTn id="41" dur="1000"/>
                                        <p:tgtEl>
                                          <p:spTgt spid="7"/>
                                        </p:tgtEl>
                                      </p:cBhvr>
                                    </p:animEffect>
                                  </p:childTnLst>
                                </p:cTn>
                              </p:par>
                              <p:par>
                                <p:cTn id="42" presetID="31" presetClass="entr" presetSubtype="0" fill="hold" nodeType="withEffect">
                                  <p:stCondLst>
                                    <p:cond delay="0"/>
                                  </p:stCondLst>
                                  <p:iterate type="lt">
                                    <p:tmPct val="5000"/>
                                  </p:iterate>
                                  <p:childTnLst>
                                    <p:set>
                                      <p:cBhvr>
                                        <p:cTn id="43" dur="1" fill="hold">
                                          <p:stCondLst>
                                            <p:cond delay="0"/>
                                          </p:stCondLst>
                                        </p:cTn>
                                        <p:tgtEl>
                                          <p:spTgt spid="8"/>
                                        </p:tgtEl>
                                        <p:attrNameLst>
                                          <p:attrName>style.visibility</p:attrName>
                                        </p:attrNameLst>
                                      </p:cBhvr>
                                      <p:to>
                                        <p:strVal val="visible"/>
                                      </p:to>
                                    </p:set>
                                    <p:anim calcmode="lin" valueType="num">
                                      <p:cBhvr>
                                        <p:cTn id="44" dur="1000" fill="hold"/>
                                        <p:tgtEl>
                                          <p:spTgt spid="8"/>
                                        </p:tgtEl>
                                        <p:attrNameLst>
                                          <p:attrName>ppt_w</p:attrName>
                                        </p:attrNameLst>
                                      </p:cBhvr>
                                      <p:tavLst>
                                        <p:tav tm="0">
                                          <p:val>
                                            <p:fltVal val="0"/>
                                          </p:val>
                                        </p:tav>
                                        <p:tav tm="100000">
                                          <p:val>
                                            <p:strVal val="#ppt_w"/>
                                          </p:val>
                                        </p:tav>
                                      </p:tavLst>
                                    </p:anim>
                                    <p:anim calcmode="lin" valueType="num">
                                      <p:cBhvr>
                                        <p:cTn id="45" dur="1000" fill="hold"/>
                                        <p:tgtEl>
                                          <p:spTgt spid="8"/>
                                        </p:tgtEl>
                                        <p:attrNameLst>
                                          <p:attrName>ppt_h</p:attrName>
                                        </p:attrNameLst>
                                      </p:cBhvr>
                                      <p:tavLst>
                                        <p:tav tm="0">
                                          <p:val>
                                            <p:fltVal val="0"/>
                                          </p:val>
                                        </p:tav>
                                        <p:tav tm="100000">
                                          <p:val>
                                            <p:strVal val="#ppt_h"/>
                                          </p:val>
                                        </p:tav>
                                      </p:tavLst>
                                    </p:anim>
                                    <p:anim calcmode="lin" valueType="num">
                                      <p:cBhvr>
                                        <p:cTn id="46" dur="1000" fill="hold"/>
                                        <p:tgtEl>
                                          <p:spTgt spid="8"/>
                                        </p:tgtEl>
                                        <p:attrNameLst>
                                          <p:attrName>style.rotation</p:attrName>
                                        </p:attrNameLst>
                                      </p:cBhvr>
                                      <p:tavLst>
                                        <p:tav tm="0">
                                          <p:val>
                                            <p:fltVal val="90"/>
                                          </p:val>
                                        </p:tav>
                                        <p:tav tm="100000">
                                          <p:val>
                                            <p:fltVal val="0"/>
                                          </p:val>
                                        </p:tav>
                                      </p:tavLst>
                                    </p:anim>
                                    <p:animEffect transition="in" filter="fade">
                                      <p:cBhvr>
                                        <p:cTn id="47" dur="1000"/>
                                        <p:tgtEl>
                                          <p:spTgt spid="8"/>
                                        </p:tgtEl>
                                      </p:cBhvr>
                                    </p:animEffect>
                                  </p:childTnLst>
                                </p:cTn>
                              </p:par>
                              <p:par>
                                <p:cTn id="48" presetID="31" presetClass="entr" presetSubtype="0" fill="hold" nodeType="withEffect">
                                  <p:stCondLst>
                                    <p:cond delay="0"/>
                                  </p:stCondLst>
                                  <p:iterate type="lt">
                                    <p:tmPct val="5000"/>
                                  </p:iterate>
                                  <p:childTnLst>
                                    <p:set>
                                      <p:cBhvr>
                                        <p:cTn id="49" dur="1" fill="hold">
                                          <p:stCondLst>
                                            <p:cond delay="0"/>
                                          </p:stCondLst>
                                        </p:cTn>
                                        <p:tgtEl>
                                          <p:spTgt spid="9"/>
                                        </p:tgtEl>
                                        <p:attrNameLst>
                                          <p:attrName>style.visibility</p:attrName>
                                        </p:attrNameLst>
                                      </p:cBhvr>
                                      <p:to>
                                        <p:strVal val="visible"/>
                                      </p:to>
                                    </p:set>
                                    <p:anim calcmode="lin" valueType="num">
                                      <p:cBhvr>
                                        <p:cTn id="50" dur="1000" fill="hold"/>
                                        <p:tgtEl>
                                          <p:spTgt spid="9"/>
                                        </p:tgtEl>
                                        <p:attrNameLst>
                                          <p:attrName>ppt_w</p:attrName>
                                        </p:attrNameLst>
                                      </p:cBhvr>
                                      <p:tavLst>
                                        <p:tav tm="0">
                                          <p:val>
                                            <p:fltVal val="0"/>
                                          </p:val>
                                        </p:tav>
                                        <p:tav tm="100000">
                                          <p:val>
                                            <p:strVal val="#ppt_w"/>
                                          </p:val>
                                        </p:tav>
                                      </p:tavLst>
                                    </p:anim>
                                    <p:anim calcmode="lin" valueType="num">
                                      <p:cBhvr>
                                        <p:cTn id="51" dur="1000" fill="hold"/>
                                        <p:tgtEl>
                                          <p:spTgt spid="9"/>
                                        </p:tgtEl>
                                        <p:attrNameLst>
                                          <p:attrName>ppt_h</p:attrName>
                                        </p:attrNameLst>
                                      </p:cBhvr>
                                      <p:tavLst>
                                        <p:tav tm="0">
                                          <p:val>
                                            <p:fltVal val="0"/>
                                          </p:val>
                                        </p:tav>
                                        <p:tav tm="100000">
                                          <p:val>
                                            <p:strVal val="#ppt_h"/>
                                          </p:val>
                                        </p:tav>
                                      </p:tavLst>
                                    </p:anim>
                                    <p:anim calcmode="lin" valueType="num">
                                      <p:cBhvr>
                                        <p:cTn id="52" dur="1000" fill="hold"/>
                                        <p:tgtEl>
                                          <p:spTgt spid="9"/>
                                        </p:tgtEl>
                                        <p:attrNameLst>
                                          <p:attrName>style.rotation</p:attrName>
                                        </p:attrNameLst>
                                      </p:cBhvr>
                                      <p:tavLst>
                                        <p:tav tm="0">
                                          <p:val>
                                            <p:fltVal val="90"/>
                                          </p:val>
                                        </p:tav>
                                        <p:tav tm="100000">
                                          <p:val>
                                            <p:fltVal val="0"/>
                                          </p:val>
                                        </p:tav>
                                      </p:tavLst>
                                    </p:anim>
                                    <p:animEffect transition="in" filter="fade">
                                      <p:cBhvr>
                                        <p:cTn id="53" dur="1000"/>
                                        <p:tgtEl>
                                          <p:spTgt spid="9"/>
                                        </p:tgtEl>
                                      </p:cBhvr>
                                    </p:animEffect>
                                  </p:childTnLst>
                                </p:cTn>
                              </p:par>
                              <p:par>
                                <p:cTn id="54" presetID="31" presetClass="entr" presetSubtype="0" fill="hold" nodeType="withEffect">
                                  <p:stCondLst>
                                    <p:cond delay="0"/>
                                  </p:stCondLst>
                                  <p:iterate type="lt">
                                    <p:tmPct val="5000"/>
                                  </p:iterate>
                                  <p:childTnLst>
                                    <p:set>
                                      <p:cBhvr>
                                        <p:cTn id="55" dur="1" fill="hold">
                                          <p:stCondLst>
                                            <p:cond delay="0"/>
                                          </p:stCondLst>
                                        </p:cTn>
                                        <p:tgtEl>
                                          <p:spTgt spid="10"/>
                                        </p:tgtEl>
                                        <p:attrNameLst>
                                          <p:attrName>style.visibility</p:attrName>
                                        </p:attrNameLst>
                                      </p:cBhvr>
                                      <p:to>
                                        <p:strVal val="visible"/>
                                      </p:to>
                                    </p:set>
                                    <p:anim calcmode="lin" valueType="num">
                                      <p:cBhvr>
                                        <p:cTn id="56" dur="1000" fill="hold"/>
                                        <p:tgtEl>
                                          <p:spTgt spid="10"/>
                                        </p:tgtEl>
                                        <p:attrNameLst>
                                          <p:attrName>ppt_w</p:attrName>
                                        </p:attrNameLst>
                                      </p:cBhvr>
                                      <p:tavLst>
                                        <p:tav tm="0">
                                          <p:val>
                                            <p:fltVal val="0"/>
                                          </p:val>
                                        </p:tav>
                                        <p:tav tm="100000">
                                          <p:val>
                                            <p:strVal val="#ppt_w"/>
                                          </p:val>
                                        </p:tav>
                                      </p:tavLst>
                                    </p:anim>
                                    <p:anim calcmode="lin" valueType="num">
                                      <p:cBhvr>
                                        <p:cTn id="57" dur="1000" fill="hold"/>
                                        <p:tgtEl>
                                          <p:spTgt spid="10"/>
                                        </p:tgtEl>
                                        <p:attrNameLst>
                                          <p:attrName>ppt_h</p:attrName>
                                        </p:attrNameLst>
                                      </p:cBhvr>
                                      <p:tavLst>
                                        <p:tav tm="0">
                                          <p:val>
                                            <p:fltVal val="0"/>
                                          </p:val>
                                        </p:tav>
                                        <p:tav tm="100000">
                                          <p:val>
                                            <p:strVal val="#ppt_h"/>
                                          </p:val>
                                        </p:tav>
                                      </p:tavLst>
                                    </p:anim>
                                    <p:anim calcmode="lin" valueType="num">
                                      <p:cBhvr>
                                        <p:cTn id="58" dur="1000" fill="hold"/>
                                        <p:tgtEl>
                                          <p:spTgt spid="10"/>
                                        </p:tgtEl>
                                        <p:attrNameLst>
                                          <p:attrName>style.rotation</p:attrName>
                                        </p:attrNameLst>
                                      </p:cBhvr>
                                      <p:tavLst>
                                        <p:tav tm="0">
                                          <p:val>
                                            <p:fltVal val="90"/>
                                          </p:val>
                                        </p:tav>
                                        <p:tav tm="100000">
                                          <p:val>
                                            <p:fltVal val="0"/>
                                          </p:val>
                                        </p:tav>
                                      </p:tavLst>
                                    </p:anim>
                                    <p:animEffect transition="in" filter="fade">
                                      <p:cBhvr>
                                        <p:cTn id="59" dur="1000"/>
                                        <p:tgtEl>
                                          <p:spTgt spid="10"/>
                                        </p:tgtEl>
                                      </p:cBhvr>
                                    </p:animEffect>
                                  </p:childTnLst>
                                </p:cTn>
                              </p:par>
                              <p:par>
                                <p:cTn id="60" presetID="31" presetClass="entr" presetSubtype="0" fill="hold" nodeType="withEffect">
                                  <p:stCondLst>
                                    <p:cond delay="0"/>
                                  </p:stCondLst>
                                  <p:iterate type="lt">
                                    <p:tmPct val="5000"/>
                                  </p:iterate>
                                  <p:childTnLst>
                                    <p:set>
                                      <p:cBhvr>
                                        <p:cTn id="61" dur="1" fill="hold">
                                          <p:stCondLst>
                                            <p:cond delay="0"/>
                                          </p:stCondLst>
                                        </p:cTn>
                                        <p:tgtEl>
                                          <p:spTgt spid="11"/>
                                        </p:tgtEl>
                                        <p:attrNameLst>
                                          <p:attrName>style.visibility</p:attrName>
                                        </p:attrNameLst>
                                      </p:cBhvr>
                                      <p:to>
                                        <p:strVal val="visible"/>
                                      </p:to>
                                    </p:set>
                                    <p:anim calcmode="lin" valueType="num">
                                      <p:cBhvr>
                                        <p:cTn id="62" dur="1000" fill="hold"/>
                                        <p:tgtEl>
                                          <p:spTgt spid="11"/>
                                        </p:tgtEl>
                                        <p:attrNameLst>
                                          <p:attrName>ppt_w</p:attrName>
                                        </p:attrNameLst>
                                      </p:cBhvr>
                                      <p:tavLst>
                                        <p:tav tm="0">
                                          <p:val>
                                            <p:fltVal val="0"/>
                                          </p:val>
                                        </p:tav>
                                        <p:tav tm="100000">
                                          <p:val>
                                            <p:strVal val="#ppt_w"/>
                                          </p:val>
                                        </p:tav>
                                      </p:tavLst>
                                    </p:anim>
                                    <p:anim calcmode="lin" valueType="num">
                                      <p:cBhvr>
                                        <p:cTn id="63" dur="1000" fill="hold"/>
                                        <p:tgtEl>
                                          <p:spTgt spid="11"/>
                                        </p:tgtEl>
                                        <p:attrNameLst>
                                          <p:attrName>ppt_h</p:attrName>
                                        </p:attrNameLst>
                                      </p:cBhvr>
                                      <p:tavLst>
                                        <p:tav tm="0">
                                          <p:val>
                                            <p:fltVal val="0"/>
                                          </p:val>
                                        </p:tav>
                                        <p:tav tm="100000">
                                          <p:val>
                                            <p:strVal val="#ppt_h"/>
                                          </p:val>
                                        </p:tav>
                                      </p:tavLst>
                                    </p:anim>
                                    <p:anim calcmode="lin" valueType="num">
                                      <p:cBhvr>
                                        <p:cTn id="64" dur="1000" fill="hold"/>
                                        <p:tgtEl>
                                          <p:spTgt spid="11"/>
                                        </p:tgtEl>
                                        <p:attrNameLst>
                                          <p:attrName>style.rotation</p:attrName>
                                        </p:attrNameLst>
                                      </p:cBhvr>
                                      <p:tavLst>
                                        <p:tav tm="0">
                                          <p:val>
                                            <p:fltVal val="90"/>
                                          </p:val>
                                        </p:tav>
                                        <p:tav tm="100000">
                                          <p:val>
                                            <p:fltVal val="0"/>
                                          </p:val>
                                        </p:tav>
                                      </p:tavLst>
                                    </p:anim>
                                    <p:animEffect transition="in" filter="fade">
                                      <p:cBhvr>
                                        <p:cTn id="65"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DF9F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Abstract-Flower-PNG-Images-HD.png"/>
          <p:cNvPicPr>
            <a:picLocks noChangeAspect="1"/>
          </p:cNvPicPr>
          <p:nvPr/>
        </p:nvPicPr>
        <p:blipFill>
          <a:blip r:embed="rId2"/>
          <a:srcRect b="1818"/>
          <a:stretch>
            <a:fillRect/>
          </a:stretch>
        </p:blipFill>
        <p:spPr>
          <a:xfrm>
            <a:off x="0" y="0"/>
            <a:ext cx="4071934" cy="3643320"/>
          </a:xfrm>
          <a:prstGeom prst="rect">
            <a:avLst/>
          </a:prstGeom>
        </p:spPr>
      </p:pic>
      <p:pic>
        <p:nvPicPr>
          <p:cNvPr id="4" name="3 Imagen" descr="Abstract-Flower-PNG-Images-HD.png"/>
          <p:cNvPicPr>
            <a:picLocks noChangeAspect="1"/>
          </p:cNvPicPr>
          <p:nvPr/>
        </p:nvPicPr>
        <p:blipFill>
          <a:blip r:embed="rId2"/>
          <a:srcRect r="3000" b="3076"/>
          <a:stretch>
            <a:fillRect/>
          </a:stretch>
        </p:blipFill>
        <p:spPr>
          <a:xfrm flipH="1" flipV="1">
            <a:off x="5500694" y="1357304"/>
            <a:ext cx="3643306" cy="3786196"/>
          </a:xfrm>
          <a:prstGeom prst="rect">
            <a:avLst/>
          </a:prstGeom>
        </p:spPr>
      </p:pic>
      <p:sp>
        <p:nvSpPr>
          <p:cNvPr id="5" name="4 CuadroTexto"/>
          <p:cNvSpPr txBox="1"/>
          <p:nvPr/>
        </p:nvSpPr>
        <p:spPr>
          <a:xfrm>
            <a:off x="3428992" y="1000114"/>
            <a:ext cx="3143272" cy="3970318"/>
          </a:xfrm>
          <a:prstGeom prst="rect">
            <a:avLst/>
          </a:prstGeom>
          <a:noFill/>
        </p:spPr>
        <p:txBody>
          <a:bodyPr wrap="square" rtlCol="0">
            <a:spAutoFit/>
          </a:bodyPr>
          <a:lstStyle/>
          <a:p>
            <a:r>
              <a:rPr lang="es-PE" dirty="0" smtClean="0"/>
              <a:t>A medida que la artista continúa su trabajo, el rostro se convierte en un lienzo dinámico, una composición en constante cambio. </a:t>
            </a:r>
          </a:p>
          <a:p>
            <a:r>
              <a:rPr lang="es-PE" dirty="0" smtClean="0"/>
              <a:t>Con maestría, el maquillador juega con luces y sombras, creando una danza visual que hipnotiza a quienes contemplan su obra.    </a:t>
            </a:r>
          </a:p>
          <a:p>
            <a:r>
              <a:rPr lang="es-PE" dirty="0" smtClean="0"/>
              <a:t>La textura se convierte en un elemento crucial, ya sea suave como la seda o rugosa como la corteza de un árbol, cada detalle contribuye a la riqueza de la narrativa visual.</a:t>
            </a:r>
          </a:p>
          <a:p>
            <a:endParaRPr lang="es-PE" dirty="0"/>
          </a:p>
        </p:txBody>
      </p:sp>
      <p:pic>
        <p:nvPicPr>
          <p:cNvPr id="6" name="5 Imagen" descr="89767_4fd6d.gif"/>
          <p:cNvPicPr>
            <a:picLocks noChangeAspect="1"/>
          </p:cNvPicPr>
          <p:nvPr/>
        </p:nvPicPr>
        <p:blipFill>
          <a:blip r:embed="rId3"/>
          <a:stretch>
            <a:fillRect/>
          </a:stretch>
        </p:blipFill>
        <p:spPr>
          <a:xfrm>
            <a:off x="714348" y="500048"/>
            <a:ext cx="1718130" cy="1357322"/>
          </a:xfrm>
          <a:prstGeom prst="rect">
            <a:avLst/>
          </a:prstGeom>
        </p:spPr>
      </p:pic>
      <p:pic>
        <p:nvPicPr>
          <p:cNvPr id="7" name="6 Imagen" descr="gifs-de-amor-para-facebook-pajaritos.gif"/>
          <p:cNvPicPr>
            <a:picLocks noChangeAspect="1"/>
          </p:cNvPicPr>
          <p:nvPr/>
        </p:nvPicPr>
        <p:blipFill>
          <a:blip r:embed="rId4">
            <a:lum bright="-10000" contrast="30000"/>
          </a:blip>
          <a:stretch>
            <a:fillRect/>
          </a:stretch>
        </p:blipFill>
        <p:spPr>
          <a:xfrm>
            <a:off x="7143768" y="3000378"/>
            <a:ext cx="1168986" cy="1357322"/>
          </a:xfrm>
          <a:prstGeom prst="rect">
            <a:avLst/>
          </a:prstGeom>
        </p:spPr>
      </p:pic>
    </p:spTree>
  </p:cSld>
  <p:clrMapOvr>
    <a:masterClrMapping/>
  </p:clrMapOvr>
  <p:transition advClick="0" advTm="3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42000">
              <a:schemeClr val="tx1"/>
            </a:gs>
            <a:gs pos="40000">
              <a:schemeClr val="bg1">
                <a:tint val="45000"/>
                <a:shade val="99000"/>
                <a:satMod val="350000"/>
              </a:schemeClr>
            </a:gs>
            <a:gs pos="100000">
              <a:schemeClr val="bg1">
                <a:shade val="20000"/>
                <a:satMod val="255000"/>
              </a:schemeClr>
            </a:gs>
          </a:gsLst>
          <a:lin ang="0" scaled="1"/>
          <a:tileRect/>
        </a:gradFill>
        <a:effectLst/>
      </p:bgPr>
    </p:bg>
    <p:spTree>
      <p:nvGrpSpPr>
        <p:cNvPr id="1" name=""/>
        <p:cNvGrpSpPr/>
        <p:nvPr/>
      </p:nvGrpSpPr>
      <p:grpSpPr>
        <a:xfrm>
          <a:off x="0" y="0"/>
          <a:ext cx="0" cy="0"/>
          <a:chOff x="0" y="0"/>
          <a:chExt cx="0" cy="0"/>
        </a:xfrm>
      </p:grpSpPr>
      <p:pic>
        <p:nvPicPr>
          <p:cNvPr id="3" name="2 Imagen" descr="6a63aa4d22a7e496717b2932439ec7f0.jpg"/>
          <p:cNvPicPr>
            <a:picLocks noGrp="1" noChangeAspect="1"/>
          </p:cNvPicPr>
          <p:nvPr isPhoto="1"/>
        </p:nvPicPr>
        <p:blipFill>
          <a:blip r:embed="rId2">
            <a:lum/>
          </a:blip>
          <a:stretch>
            <a:fillRect/>
          </a:stretch>
        </p:blipFill>
        <p:spPr>
          <a:xfrm>
            <a:off x="214282" y="0"/>
            <a:ext cx="3571900" cy="5143500"/>
          </a:xfrm>
          <a:prstGeom prst="rect">
            <a:avLst/>
          </a:prstGeom>
          <a:noFill/>
          <a:ln>
            <a:noFill/>
          </a:ln>
        </p:spPr>
      </p:pic>
      <p:pic>
        <p:nvPicPr>
          <p:cNvPr id="4" name="3 Imagen" descr="416dc5fe5eed5e52d0afc2ac54fb967c.jpg"/>
          <p:cNvPicPr>
            <a:picLocks noGrp="1" noChangeAspect="1"/>
          </p:cNvPicPr>
          <p:nvPr isPhoto="1"/>
        </p:nvPicPr>
        <p:blipFill>
          <a:blip r:embed="rId3">
            <a:lum/>
          </a:blip>
          <a:stretch>
            <a:fillRect/>
          </a:stretch>
        </p:blipFill>
        <p:spPr>
          <a:xfrm>
            <a:off x="5286380" y="0"/>
            <a:ext cx="3714776" cy="5143500"/>
          </a:xfrm>
          <a:prstGeom prst="rect">
            <a:avLst/>
          </a:prstGeom>
          <a:noFill/>
          <a:ln>
            <a:noFill/>
          </a:ln>
        </p:spPr>
      </p:pic>
      <p:pic>
        <p:nvPicPr>
          <p:cNvPr id="5" name="4 Imagen" descr="Gold-Fireworks-PNG-File.png"/>
          <p:cNvPicPr>
            <a:picLocks noChangeAspect="1"/>
          </p:cNvPicPr>
          <p:nvPr/>
        </p:nvPicPr>
        <p:blipFill>
          <a:blip r:embed="rId4">
            <a:duotone>
              <a:schemeClr val="bg2">
                <a:shade val="45000"/>
                <a:satMod val="135000"/>
              </a:schemeClr>
              <a:prstClr val="white"/>
            </a:duotone>
            <a:lum contrast="40000"/>
          </a:blip>
          <a:stretch>
            <a:fillRect/>
          </a:stretch>
        </p:blipFill>
        <p:spPr>
          <a:xfrm>
            <a:off x="3929058" y="0"/>
            <a:ext cx="1214446" cy="1214446"/>
          </a:xfrm>
          <a:prstGeom prst="rect">
            <a:avLst/>
          </a:prstGeom>
        </p:spPr>
      </p:pic>
      <p:pic>
        <p:nvPicPr>
          <p:cNvPr id="6" name="5 Imagen" descr="Gold-Fireworks-PNG-File.png"/>
          <p:cNvPicPr>
            <a:picLocks noChangeAspect="1"/>
          </p:cNvPicPr>
          <p:nvPr/>
        </p:nvPicPr>
        <p:blipFill>
          <a:blip r:embed="rId4">
            <a:duotone>
              <a:schemeClr val="bg2">
                <a:shade val="45000"/>
                <a:satMod val="135000"/>
              </a:schemeClr>
              <a:prstClr val="white"/>
            </a:duotone>
            <a:lum contrast="40000"/>
          </a:blip>
          <a:stretch>
            <a:fillRect/>
          </a:stretch>
        </p:blipFill>
        <p:spPr>
          <a:xfrm>
            <a:off x="3929058" y="1214428"/>
            <a:ext cx="1214446" cy="1214446"/>
          </a:xfrm>
          <a:prstGeom prst="rect">
            <a:avLst/>
          </a:prstGeom>
        </p:spPr>
      </p:pic>
      <p:pic>
        <p:nvPicPr>
          <p:cNvPr id="7" name="6 Imagen" descr="Gold-Fireworks-PNG-File.png"/>
          <p:cNvPicPr>
            <a:picLocks noChangeAspect="1"/>
          </p:cNvPicPr>
          <p:nvPr/>
        </p:nvPicPr>
        <p:blipFill>
          <a:blip r:embed="rId4">
            <a:duotone>
              <a:schemeClr val="bg2">
                <a:shade val="45000"/>
                <a:satMod val="135000"/>
              </a:schemeClr>
              <a:prstClr val="white"/>
            </a:duotone>
            <a:lum contrast="40000"/>
          </a:blip>
          <a:stretch>
            <a:fillRect/>
          </a:stretch>
        </p:blipFill>
        <p:spPr>
          <a:xfrm>
            <a:off x="3929058" y="2571750"/>
            <a:ext cx="1214446" cy="1214446"/>
          </a:xfrm>
          <a:prstGeom prst="rect">
            <a:avLst/>
          </a:prstGeom>
        </p:spPr>
      </p:pic>
      <p:pic>
        <p:nvPicPr>
          <p:cNvPr id="8" name="7 Imagen" descr="Gold-Fireworks-PNG-File.png"/>
          <p:cNvPicPr>
            <a:picLocks noChangeAspect="1"/>
          </p:cNvPicPr>
          <p:nvPr/>
        </p:nvPicPr>
        <p:blipFill>
          <a:blip r:embed="rId4">
            <a:duotone>
              <a:schemeClr val="bg2">
                <a:shade val="45000"/>
                <a:satMod val="135000"/>
              </a:schemeClr>
              <a:prstClr val="white"/>
            </a:duotone>
            <a:lum contrast="40000"/>
          </a:blip>
          <a:stretch>
            <a:fillRect/>
          </a:stretch>
        </p:blipFill>
        <p:spPr>
          <a:xfrm>
            <a:off x="3929058" y="3929054"/>
            <a:ext cx="1214446" cy="1214446"/>
          </a:xfrm>
          <a:prstGeom prst="rect">
            <a:avLst/>
          </a:prstGeom>
        </p:spPr>
      </p:pic>
      <p:pic>
        <p:nvPicPr>
          <p:cNvPr id="9" name="8 Imagen" descr="e2bbf4a3d22b689a72adc89aefd84b62.jpg"/>
          <p:cNvPicPr>
            <a:picLocks noChangeAspect="1"/>
          </p:cNvPicPr>
          <p:nvPr/>
        </p:nvPicPr>
        <p:blipFill>
          <a:blip r:embed="rId5"/>
          <a:stretch>
            <a:fillRect/>
          </a:stretch>
        </p:blipFill>
        <p:spPr>
          <a:xfrm>
            <a:off x="3571868" y="0"/>
            <a:ext cx="2000264"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4"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ox(in)">
                                      <p:cBhvr>
                                        <p:cTn id="9" dur="3000"/>
                                        <p:tgtEl>
                                          <p:spTgt spid="3"/>
                                        </p:tgtEl>
                                      </p:cBhvr>
                                    </p:animEffect>
                                  </p:childTnLst>
                                </p:cTn>
                              </p:par>
                              <p:par>
                                <p:cTn id="10" presetID="4"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3000"/>
                                        <p:tgtEl>
                                          <p:spTgt spid="4"/>
                                        </p:tgtEl>
                                      </p:cBhvr>
                                    </p:animEffect>
                                  </p:childTnLst>
                                </p:cTn>
                              </p:par>
                              <p:par>
                                <p:cTn id="13" presetID="47"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1"/>
                                          </p:val>
                                        </p:tav>
                                        <p:tav tm="100000">
                                          <p:val>
                                            <p:strVal val="#ppt_y"/>
                                          </p:val>
                                        </p:tav>
                                      </p:tavLst>
                                    </p:anim>
                                  </p:childTnLst>
                                </p:cTn>
                              </p:par>
                              <p:par>
                                <p:cTn id="18" presetID="47" presetClass="entr" presetSubtype="0"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3000"/>
                                        <p:tgtEl>
                                          <p:spTgt spid="6"/>
                                        </p:tgtEl>
                                      </p:cBhvr>
                                    </p:animEffect>
                                    <p:anim calcmode="lin" valueType="num">
                                      <p:cBhvr>
                                        <p:cTn id="21" dur="3000" fill="hold"/>
                                        <p:tgtEl>
                                          <p:spTgt spid="6"/>
                                        </p:tgtEl>
                                        <p:attrNameLst>
                                          <p:attrName>ppt_x</p:attrName>
                                        </p:attrNameLst>
                                      </p:cBhvr>
                                      <p:tavLst>
                                        <p:tav tm="0">
                                          <p:val>
                                            <p:strVal val="#ppt_x"/>
                                          </p:val>
                                        </p:tav>
                                        <p:tav tm="100000">
                                          <p:val>
                                            <p:strVal val="#ppt_x"/>
                                          </p:val>
                                        </p:tav>
                                      </p:tavLst>
                                    </p:anim>
                                    <p:anim calcmode="lin" valueType="num">
                                      <p:cBhvr>
                                        <p:cTn id="22" dur="3000" fill="hold"/>
                                        <p:tgtEl>
                                          <p:spTgt spid="6"/>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3000"/>
                                        <p:tgtEl>
                                          <p:spTgt spid="7"/>
                                        </p:tgtEl>
                                      </p:cBhvr>
                                    </p:animEffect>
                                    <p:anim calcmode="lin" valueType="num">
                                      <p:cBhvr>
                                        <p:cTn id="26" dur="3000" fill="hold"/>
                                        <p:tgtEl>
                                          <p:spTgt spid="7"/>
                                        </p:tgtEl>
                                        <p:attrNameLst>
                                          <p:attrName>ppt_x</p:attrName>
                                        </p:attrNameLst>
                                      </p:cBhvr>
                                      <p:tavLst>
                                        <p:tav tm="0">
                                          <p:val>
                                            <p:strVal val="#ppt_x"/>
                                          </p:val>
                                        </p:tav>
                                        <p:tav tm="100000">
                                          <p:val>
                                            <p:strVal val="#ppt_x"/>
                                          </p:val>
                                        </p:tav>
                                      </p:tavLst>
                                    </p:anim>
                                    <p:anim calcmode="lin" valueType="num">
                                      <p:cBhvr>
                                        <p:cTn id="27" dur="3000" fill="hold"/>
                                        <p:tgtEl>
                                          <p:spTgt spid="7"/>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3000"/>
                                        <p:tgtEl>
                                          <p:spTgt spid="8"/>
                                        </p:tgtEl>
                                      </p:cBhvr>
                                    </p:animEffect>
                                    <p:anim calcmode="lin" valueType="num">
                                      <p:cBhvr>
                                        <p:cTn id="31" dur="3000" fill="hold"/>
                                        <p:tgtEl>
                                          <p:spTgt spid="8"/>
                                        </p:tgtEl>
                                        <p:attrNameLst>
                                          <p:attrName>ppt_x</p:attrName>
                                        </p:attrNameLst>
                                      </p:cBhvr>
                                      <p:tavLst>
                                        <p:tav tm="0">
                                          <p:val>
                                            <p:strVal val="#ppt_x"/>
                                          </p:val>
                                        </p:tav>
                                        <p:tav tm="100000">
                                          <p:val>
                                            <p:strVal val="#ppt_x"/>
                                          </p:val>
                                        </p:tav>
                                      </p:tavLst>
                                    </p:anim>
                                    <p:anim calcmode="lin" valueType="num">
                                      <p:cBhvr>
                                        <p:cTn id="32" dur="3000" fill="hold"/>
                                        <p:tgtEl>
                                          <p:spTgt spid="8"/>
                                        </p:tgtEl>
                                        <p:attrNameLst>
                                          <p:attrName>ppt_y</p:attrName>
                                        </p:attrNameLst>
                                      </p:cBhvr>
                                      <p:tavLst>
                                        <p:tav tm="0">
                                          <p:val>
                                            <p:strVal val="#ppt_y-.1"/>
                                          </p:val>
                                        </p:tav>
                                        <p:tav tm="100000">
                                          <p:val>
                                            <p:strVal val="#ppt_y"/>
                                          </p:val>
                                        </p:tav>
                                      </p:tavLst>
                                    </p:anim>
                                  </p:childTnLst>
                                </p:cTn>
                              </p:par>
                              <p:par>
                                <p:cTn id="33" presetID="8" presetClass="emph" presetSubtype="0" fill="hold" nodeType="withEffect">
                                  <p:stCondLst>
                                    <p:cond delay="0"/>
                                  </p:stCondLst>
                                  <p:childTnLst>
                                    <p:animRot by="21600000">
                                      <p:cBhvr>
                                        <p:cTn id="34" dur="3000" fill="hold"/>
                                        <p:tgtEl>
                                          <p:spTgt spid="5"/>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6"/>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7"/>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59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8100000" scaled="1"/>
          <a:tileRect/>
        </a:gradFill>
        <a:effectLst/>
      </p:bgPr>
    </p:bg>
    <p:spTree>
      <p:nvGrpSpPr>
        <p:cNvPr id="1" name=""/>
        <p:cNvGrpSpPr/>
        <p:nvPr/>
      </p:nvGrpSpPr>
      <p:grpSpPr>
        <a:xfrm>
          <a:off x="0" y="0"/>
          <a:ext cx="0" cy="0"/>
          <a:chOff x="0" y="0"/>
          <a:chExt cx="0" cy="0"/>
        </a:xfrm>
      </p:grpSpPr>
      <p:pic>
        <p:nvPicPr>
          <p:cNvPr id="2" name="1 Imagen" descr="21ef94081f6c778d77bd650518f1ec08.jpg"/>
          <p:cNvPicPr>
            <a:picLocks noGrp="1" noChangeAspect="1"/>
          </p:cNvPicPr>
          <p:nvPr isPhoto="1"/>
        </p:nvPicPr>
        <p:blipFill>
          <a:blip r:embed="rId2">
            <a:lum/>
          </a:blip>
          <a:stretch>
            <a:fillRect/>
          </a:stretch>
        </p:blipFill>
        <p:spPr>
          <a:xfrm>
            <a:off x="5572132" y="0"/>
            <a:ext cx="3330583" cy="5143500"/>
          </a:xfrm>
          <a:prstGeom prst="rect">
            <a:avLst/>
          </a:prstGeom>
          <a:noFill/>
          <a:ln>
            <a:noFill/>
          </a:ln>
        </p:spPr>
      </p:pic>
      <p:pic>
        <p:nvPicPr>
          <p:cNvPr id="3" name="2 Imagen" descr="24b1d32f7f0c51488951f474e38d3ebf.jpg"/>
          <p:cNvPicPr>
            <a:picLocks noGrp="1" noChangeAspect="1"/>
          </p:cNvPicPr>
          <p:nvPr isPhoto="1"/>
        </p:nvPicPr>
        <p:blipFill>
          <a:blip r:embed="rId3">
            <a:lum/>
          </a:blip>
          <a:stretch>
            <a:fillRect/>
          </a:stretch>
        </p:blipFill>
        <p:spPr>
          <a:xfrm>
            <a:off x="214283" y="0"/>
            <a:ext cx="3571899" cy="5143500"/>
          </a:xfrm>
          <a:prstGeom prst="rect">
            <a:avLst/>
          </a:prstGeom>
          <a:noFill/>
          <a:ln>
            <a:noFill/>
          </a:ln>
        </p:spPr>
      </p:pic>
      <p:pic>
        <p:nvPicPr>
          <p:cNvPr id="5" name="4 Imagen" descr="pngtree-abstract-golden-and-silver-spiral-decoration-3d-bun-png-image_10170474.png"/>
          <p:cNvPicPr>
            <a:picLocks noChangeAspect="1"/>
          </p:cNvPicPr>
          <p:nvPr/>
        </p:nvPicPr>
        <p:blipFill>
          <a:blip r:embed="rId4" cstate="print"/>
          <a:stretch>
            <a:fillRect/>
          </a:stretch>
        </p:blipFill>
        <p:spPr>
          <a:xfrm>
            <a:off x="3786183" y="0"/>
            <a:ext cx="645074" cy="642924"/>
          </a:xfrm>
          <a:prstGeom prst="rect">
            <a:avLst/>
          </a:prstGeom>
        </p:spPr>
      </p:pic>
      <p:pic>
        <p:nvPicPr>
          <p:cNvPr id="7" name="6 Imagen" descr="pngtree-abstract-golden-and-silver-spiral-decoration-3d-bun-png-image_10170474.png"/>
          <p:cNvPicPr>
            <a:picLocks noChangeAspect="1"/>
          </p:cNvPicPr>
          <p:nvPr/>
        </p:nvPicPr>
        <p:blipFill>
          <a:blip r:embed="rId4" cstate="print"/>
          <a:stretch>
            <a:fillRect/>
          </a:stretch>
        </p:blipFill>
        <p:spPr>
          <a:xfrm>
            <a:off x="4357686" y="428609"/>
            <a:ext cx="645074" cy="642924"/>
          </a:xfrm>
          <a:prstGeom prst="rect">
            <a:avLst/>
          </a:prstGeom>
        </p:spPr>
      </p:pic>
      <p:pic>
        <p:nvPicPr>
          <p:cNvPr id="8" name="7 Imagen" descr="pngtree-abstract-golden-and-silver-spiral-decoration-3d-bun-png-image_10170474.png"/>
          <p:cNvPicPr>
            <a:picLocks noChangeAspect="1"/>
          </p:cNvPicPr>
          <p:nvPr/>
        </p:nvPicPr>
        <p:blipFill>
          <a:blip r:embed="rId4" cstate="print"/>
          <a:stretch>
            <a:fillRect/>
          </a:stretch>
        </p:blipFill>
        <p:spPr>
          <a:xfrm>
            <a:off x="4929190" y="785799"/>
            <a:ext cx="645074" cy="642924"/>
          </a:xfrm>
          <a:prstGeom prst="rect">
            <a:avLst/>
          </a:prstGeom>
        </p:spPr>
      </p:pic>
      <p:pic>
        <p:nvPicPr>
          <p:cNvPr id="9" name="8 Imagen" descr="pngtree-abstract-golden-and-silver-spiral-decoration-3d-bun-png-image_10170474.png"/>
          <p:cNvPicPr>
            <a:picLocks noChangeAspect="1"/>
          </p:cNvPicPr>
          <p:nvPr/>
        </p:nvPicPr>
        <p:blipFill>
          <a:blip r:embed="rId4" cstate="print"/>
          <a:stretch>
            <a:fillRect/>
          </a:stretch>
        </p:blipFill>
        <p:spPr>
          <a:xfrm>
            <a:off x="3786183" y="1000133"/>
            <a:ext cx="645074" cy="642924"/>
          </a:xfrm>
          <a:prstGeom prst="rect">
            <a:avLst/>
          </a:prstGeom>
        </p:spPr>
      </p:pic>
      <p:pic>
        <p:nvPicPr>
          <p:cNvPr id="10" name="9 Imagen" descr="pngtree-abstract-golden-and-silver-spiral-decoration-3d-bun-png-image_10170474.png"/>
          <p:cNvPicPr>
            <a:picLocks noChangeAspect="1"/>
          </p:cNvPicPr>
          <p:nvPr/>
        </p:nvPicPr>
        <p:blipFill>
          <a:blip r:embed="rId4" cstate="print"/>
          <a:stretch>
            <a:fillRect/>
          </a:stretch>
        </p:blipFill>
        <p:spPr>
          <a:xfrm>
            <a:off x="4357686" y="1428742"/>
            <a:ext cx="645074" cy="642924"/>
          </a:xfrm>
          <a:prstGeom prst="rect">
            <a:avLst/>
          </a:prstGeom>
        </p:spPr>
      </p:pic>
      <p:pic>
        <p:nvPicPr>
          <p:cNvPr id="11" name="10 Imagen" descr="pngtree-abstract-golden-and-silver-spiral-decoration-3d-bun-png-image_10170474.png"/>
          <p:cNvPicPr>
            <a:picLocks noChangeAspect="1"/>
          </p:cNvPicPr>
          <p:nvPr/>
        </p:nvPicPr>
        <p:blipFill>
          <a:blip r:embed="rId4" cstate="print"/>
          <a:stretch>
            <a:fillRect/>
          </a:stretch>
        </p:blipFill>
        <p:spPr>
          <a:xfrm>
            <a:off x="4929190" y="1785932"/>
            <a:ext cx="645074" cy="642924"/>
          </a:xfrm>
          <a:prstGeom prst="rect">
            <a:avLst/>
          </a:prstGeom>
        </p:spPr>
      </p:pic>
      <p:pic>
        <p:nvPicPr>
          <p:cNvPr id="12" name="11 Imagen" descr="pngtree-abstract-golden-and-silver-spiral-decoration-3d-bun-png-image_10170474.png"/>
          <p:cNvPicPr>
            <a:picLocks noChangeAspect="1"/>
          </p:cNvPicPr>
          <p:nvPr/>
        </p:nvPicPr>
        <p:blipFill>
          <a:blip r:embed="rId4" cstate="print"/>
          <a:stretch>
            <a:fillRect/>
          </a:stretch>
        </p:blipFill>
        <p:spPr>
          <a:xfrm>
            <a:off x="3786183" y="1928827"/>
            <a:ext cx="645074" cy="642924"/>
          </a:xfrm>
          <a:prstGeom prst="rect">
            <a:avLst/>
          </a:prstGeom>
        </p:spPr>
      </p:pic>
      <p:pic>
        <p:nvPicPr>
          <p:cNvPr id="13" name="12 Imagen" descr="pngtree-abstract-golden-and-silver-spiral-decoration-3d-bun-png-image_10170474.png"/>
          <p:cNvPicPr>
            <a:picLocks noChangeAspect="1"/>
          </p:cNvPicPr>
          <p:nvPr/>
        </p:nvPicPr>
        <p:blipFill>
          <a:blip r:embed="rId4" cstate="print"/>
          <a:stretch>
            <a:fillRect/>
          </a:stretch>
        </p:blipFill>
        <p:spPr>
          <a:xfrm>
            <a:off x="4357686" y="2357436"/>
            <a:ext cx="645074" cy="642924"/>
          </a:xfrm>
          <a:prstGeom prst="rect">
            <a:avLst/>
          </a:prstGeom>
        </p:spPr>
      </p:pic>
      <p:pic>
        <p:nvPicPr>
          <p:cNvPr id="14" name="13 Imagen" descr="pngtree-abstract-golden-and-silver-spiral-decoration-3d-bun-png-image_10170474.png"/>
          <p:cNvPicPr>
            <a:picLocks noChangeAspect="1"/>
          </p:cNvPicPr>
          <p:nvPr/>
        </p:nvPicPr>
        <p:blipFill>
          <a:blip r:embed="rId4" cstate="print"/>
          <a:stretch>
            <a:fillRect/>
          </a:stretch>
        </p:blipFill>
        <p:spPr>
          <a:xfrm>
            <a:off x="4929190" y="2714626"/>
            <a:ext cx="645074" cy="642924"/>
          </a:xfrm>
          <a:prstGeom prst="rect">
            <a:avLst/>
          </a:prstGeom>
        </p:spPr>
      </p:pic>
      <p:pic>
        <p:nvPicPr>
          <p:cNvPr id="15" name="14 Imagen" descr="pngtree-abstract-golden-and-silver-spiral-decoration-3d-bun-png-image_10170474.png"/>
          <p:cNvPicPr>
            <a:picLocks noChangeAspect="1"/>
          </p:cNvPicPr>
          <p:nvPr/>
        </p:nvPicPr>
        <p:blipFill>
          <a:blip r:embed="rId4" cstate="print"/>
          <a:stretch>
            <a:fillRect/>
          </a:stretch>
        </p:blipFill>
        <p:spPr>
          <a:xfrm>
            <a:off x="3786183" y="2928959"/>
            <a:ext cx="645074" cy="642924"/>
          </a:xfrm>
          <a:prstGeom prst="rect">
            <a:avLst/>
          </a:prstGeom>
        </p:spPr>
      </p:pic>
      <p:pic>
        <p:nvPicPr>
          <p:cNvPr id="16" name="15 Imagen" descr="pngtree-abstract-golden-and-silver-spiral-decoration-3d-bun-png-image_10170474.png"/>
          <p:cNvPicPr>
            <a:picLocks noChangeAspect="1"/>
          </p:cNvPicPr>
          <p:nvPr/>
        </p:nvPicPr>
        <p:blipFill>
          <a:blip r:embed="rId4" cstate="print"/>
          <a:stretch>
            <a:fillRect/>
          </a:stretch>
        </p:blipFill>
        <p:spPr>
          <a:xfrm>
            <a:off x="4357686" y="3357568"/>
            <a:ext cx="645074" cy="642924"/>
          </a:xfrm>
          <a:prstGeom prst="rect">
            <a:avLst/>
          </a:prstGeom>
        </p:spPr>
      </p:pic>
      <p:pic>
        <p:nvPicPr>
          <p:cNvPr id="17" name="16 Imagen" descr="pngtree-abstract-golden-and-silver-spiral-decoration-3d-bun-png-image_10170474.png"/>
          <p:cNvPicPr>
            <a:picLocks noChangeAspect="1"/>
          </p:cNvPicPr>
          <p:nvPr/>
        </p:nvPicPr>
        <p:blipFill>
          <a:blip r:embed="rId4" cstate="print"/>
          <a:stretch>
            <a:fillRect/>
          </a:stretch>
        </p:blipFill>
        <p:spPr>
          <a:xfrm>
            <a:off x="4929190" y="3714758"/>
            <a:ext cx="645074" cy="642924"/>
          </a:xfrm>
          <a:prstGeom prst="rect">
            <a:avLst/>
          </a:prstGeom>
        </p:spPr>
      </p:pic>
      <p:pic>
        <p:nvPicPr>
          <p:cNvPr id="18" name="17 Imagen" descr="pngtree-abstract-golden-and-silver-spiral-decoration-3d-bun-png-image_10170474.png"/>
          <p:cNvPicPr>
            <a:picLocks noChangeAspect="1"/>
          </p:cNvPicPr>
          <p:nvPr/>
        </p:nvPicPr>
        <p:blipFill>
          <a:blip r:embed="rId4" cstate="print"/>
          <a:stretch>
            <a:fillRect/>
          </a:stretch>
        </p:blipFill>
        <p:spPr>
          <a:xfrm>
            <a:off x="3714744" y="3786196"/>
            <a:ext cx="645074" cy="642924"/>
          </a:xfrm>
          <a:prstGeom prst="rect">
            <a:avLst/>
          </a:prstGeom>
        </p:spPr>
      </p:pic>
      <p:pic>
        <p:nvPicPr>
          <p:cNvPr id="19" name="18 Imagen" descr="pngtree-abstract-golden-and-silver-spiral-decoration-3d-bun-png-image_10170474.png"/>
          <p:cNvPicPr>
            <a:picLocks noChangeAspect="1"/>
          </p:cNvPicPr>
          <p:nvPr/>
        </p:nvPicPr>
        <p:blipFill>
          <a:blip r:embed="rId4" cstate="print"/>
          <a:stretch>
            <a:fillRect/>
          </a:stretch>
        </p:blipFill>
        <p:spPr>
          <a:xfrm>
            <a:off x="4286248" y="4143386"/>
            <a:ext cx="645074" cy="642924"/>
          </a:xfrm>
          <a:prstGeom prst="rect">
            <a:avLst/>
          </a:prstGeom>
        </p:spPr>
      </p:pic>
      <p:pic>
        <p:nvPicPr>
          <p:cNvPr id="20" name="19 Imagen" descr="pngtree-abstract-golden-and-silver-spiral-decoration-3d-bun-png-image_10170474.png"/>
          <p:cNvPicPr>
            <a:picLocks noChangeAspect="1"/>
          </p:cNvPicPr>
          <p:nvPr/>
        </p:nvPicPr>
        <p:blipFill>
          <a:blip r:embed="rId4" cstate="print"/>
          <a:stretch>
            <a:fillRect/>
          </a:stretch>
        </p:blipFill>
        <p:spPr>
          <a:xfrm>
            <a:off x="4857752" y="4500576"/>
            <a:ext cx="645074" cy="642924"/>
          </a:xfrm>
          <a:prstGeom prst="rect">
            <a:avLst/>
          </a:prstGeom>
        </p:spPr>
      </p:pic>
      <p:pic>
        <p:nvPicPr>
          <p:cNvPr id="21" name="20 Imagen" descr="e2bbf4a3d22b689a72adc89aefd84b62.jpg"/>
          <p:cNvPicPr>
            <a:picLocks noChangeAspect="1"/>
          </p:cNvPicPr>
          <p:nvPr/>
        </p:nvPicPr>
        <p:blipFill>
          <a:blip r:embed="rId5"/>
          <a:stretch>
            <a:fillRect/>
          </a:stretch>
        </p:blipFill>
        <p:spPr>
          <a:xfrm>
            <a:off x="3571868" y="0"/>
            <a:ext cx="2000264"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54" presetClass="entr" presetSubtype="0" accel="10000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2000" fill="hold"/>
                                        <p:tgtEl>
                                          <p:spTgt spid="2"/>
                                        </p:tgtEl>
                                        <p:attrNameLst>
                                          <p:attrName>ppt_w</p:attrName>
                                        </p:attrNameLst>
                                      </p:cBhvr>
                                      <p:tavLst>
                                        <p:tav tm="0">
                                          <p:val>
                                            <p:strVal val="#ppt_w*0.05"/>
                                          </p:val>
                                        </p:tav>
                                        <p:tav tm="100000">
                                          <p:val>
                                            <p:strVal val="#ppt_w"/>
                                          </p:val>
                                        </p:tav>
                                      </p:tavLst>
                                    </p:anim>
                                    <p:anim calcmode="lin" valueType="num">
                                      <p:cBhvr>
                                        <p:cTn id="10" dur="2000" fill="hold"/>
                                        <p:tgtEl>
                                          <p:spTgt spid="2"/>
                                        </p:tgtEl>
                                        <p:attrNameLst>
                                          <p:attrName>ppt_h</p:attrName>
                                        </p:attrNameLst>
                                      </p:cBhvr>
                                      <p:tavLst>
                                        <p:tav tm="0">
                                          <p:val>
                                            <p:strVal val="#ppt_h"/>
                                          </p:val>
                                        </p:tav>
                                        <p:tav tm="100000">
                                          <p:val>
                                            <p:strVal val="#ppt_h"/>
                                          </p:val>
                                        </p:tav>
                                      </p:tavLst>
                                    </p:anim>
                                    <p:anim calcmode="lin" valueType="num">
                                      <p:cBhvr>
                                        <p:cTn id="11" dur="2000" fill="hold"/>
                                        <p:tgtEl>
                                          <p:spTgt spid="2"/>
                                        </p:tgtEl>
                                        <p:attrNameLst>
                                          <p:attrName>ppt_x</p:attrName>
                                        </p:attrNameLst>
                                      </p:cBhvr>
                                      <p:tavLst>
                                        <p:tav tm="0">
                                          <p:val>
                                            <p:strVal val="#ppt_x-.2"/>
                                          </p:val>
                                        </p:tav>
                                        <p:tav tm="100000">
                                          <p:val>
                                            <p:strVal val="#ppt_x"/>
                                          </p:val>
                                        </p:tav>
                                      </p:tavLst>
                                    </p:anim>
                                    <p:anim calcmode="lin" valueType="num">
                                      <p:cBhvr>
                                        <p:cTn id="12" dur="2000" fill="hold"/>
                                        <p:tgtEl>
                                          <p:spTgt spid="2"/>
                                        </p:tgtEl>
                                        <p:attrNameLst>
                                          <p:attrName>ppt_y</p:attrName>
                                        </p:attrNameLst>
                                      </p:cBhvr>
                                      <p:tavLst>
                                        <p:tav tm="0">
                                          <p:val>
                                            <p:strVal val="#ppt_y"/>
                                          </p:val>
                                        </p:tav>
                                        <p:tav tm="100000">
                                          <p:val>
                                            <p:strVal val="#ppt_y"/>
                                          </p:val>
                                        </p:tav>
                                      </p:tavLst>
                                    </p:anim>
                                    <p:animEffect transition="in" filter="fade">
                                      <p:cBhvr>
                                        <p:cTn id="13" dur="2000"/>
                                        <p:tgtEl>
                                          <p:spTgt spid="2"/>
                                        </p:tgtEl>
                                      </p:cBhvr>
                                    </p:animEffect>
                                  </p:childTnLst>
                                </p:cTn>
                              </p:par>
                              <p:par>
                                <p:cTn id="14" presetID="54" presetClass="entr" presetSubtype="0" accel="10000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2000" fill="hold"/>
                                        <p:tgtEl>
                                          <p:spTgt spid="3"/>
                                        </p:tgtEl>
                                        <p:attrNameLst>
                                          <p:attrName>ppt_w</p:attrName>
                                        </p:attrNameLst>
                                      </p:cBhvr>
                                      <p:tavLst>
                                        <p:tav tm="0">
                                          <p:val>
                                            <p:strVal val="#ppt_w*0.05"/>
                                          </p:val>
                                        </p:tav>
                                        <p:tav tm="100000">
                                          <p:val>
                                            <p:strVal val="#ppt_w"/>
                                          </p:val>
                                        </p:tav>
                                      </p:tavLst>
                                    </p:anim>
                                    <p:anim calcmode="lin" valueType="num">
                                      <p:cBhvr>
                                        <p:cTn id="17" dur="2000" fill="hold"/>
                                        <p:tgtEl>
                                          <p:spTgt spid="3"/>
                                        </p:tgtEl>
                                        <p:attrNameLst>
                                          <p:attrName>ppt_h</p:attrName>
                                        </p:attrNameLst>
                                      </p:cBhvr>
                                      <p:tavLst>
                                        <p:tav tm="0">
                                          <p:val>
                                            <p:strVal val="#ppt_h"/>
                                          </p:val>
                                        </p:tav>
                                        <p:tav tm="100000">
                                          <p:val>
                                            <p:strVal val="#ppt_h"/>
                                          </p:val>
                                        </p:tav>
                                      </p:tavLst>
                                    </p:anim>
                                    <p:anim calcmode="lin" valueType="num">
                                      <p:cBhvr>
                                        <p:cTn id="18" dur="2000" fill="hold"/>
                                        <p:tgtEl>
                                          <p:spTgt spid="3"/>
                                        </p:tgtEl>
                                        <p:attrNameLst>
                                          <p:attrName>ppt_x</p:attrName>
                                        </p:attrNameLst>
                                      </p:cBhvr>
                                      <p:tavLst>
                                        <p:tav tm="0">
                                          <p:val>
                                            <p:strVal val="#ppt_x-.2"/>
                                          </p:val>
                                        </p:tav>
                                        <p:tav tm="100000">
                                          <p:val>
                                            <p:strVal val="#ppt_x"/>
                                          </p:val>
                                        </p:tav>
                                      </p:tavLst>
                                    </p:anim>
                                    <p:anim calcmode="lin" valueType="num">
                                      <p:cBhvr>
                                        <p:cTn id="19" dur="2000" fill="hold"/>
                                        <p:tgtEl>
                                          <p:spTgt spid="3"/>
                                        </p:tgtEl>
                                        <p:attrNameLst>
                                          <p:attrName>ppt_y</p:attrName>
                                        </p:attrNameLst>
                                      </p:cBhvr>
                                      <p:tavLst>
                                        <p:tav tm="0">
                                          <p:val>
                                            <p:strVal val="#ppt_y"/>
                                          </p:val>
                                        </p:tav>
                                        <p:tav tm="100000">
                                          <p:val>
                                            <p:strVal val="#ppt_y"/>
                                          </p:val>
                                        </p:tav>
                                      </p:tavLst>
                                    </p:anim>
                                    <p:animEffect transition="in" filter="fade">
                                      <p:cBhvr>
                                        <p:cTn id="20" dur="2000"/>
                                        <p:tgtEl>
                                          <p:spTgt spid="3"/>
                                        </p:tgtEl>
                                      </p:cBhvr>
                                    </p:animEffect>
                                  </p:childTnLst>
                                </p:cTn>
                              </p:par>
                            </p:childTnLst>
                          </p:cTn>
                        </p:par>
                        <p:par>
                          <p:cTn id="21" fill="hold">
                            <p:stCondLst>
                              <p:cond delay="2000"/>
                            </p:stCondLst>
                            <p:childTnLst>
                              <p:par>
                                <p:cTn id="22" presetID="6" presetClass="entr" presetSubtype="16"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circle(in)">
                                      <p:cBhvr>
                                        <p:cTn id="24" dur="2000"/>
                                        <p:tgtEl>
                                          <p:spTgt spid="5"/>
                                        </p:tgtEl>
                                      </p:cBhvr>
                                    </p:animEffect>
                                  </p:childTnLst>
                                </p:cTn>
                              </p:par>
                              <p:par>
                                <p:cTn id="25" presetID="6" presetClass="entr" presetSubtype="16"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circle(in)">
                                      <p:cBhvr>
                                        <p:cTn id="27" dur="2000"/>
                                        <p:tgtEl>
                                          <p:spTgt spid="7"/>
                                        </p:tgtEl>
                                      </p:cBhvr>
                                    </p:animEffect>
                                  </p:childTnLst>
                                </p:cTn>
                              </p:par>
                              <p:par>
                                <p:cTn id="28" presetID="6" presetClass="entr" presetSubtype="16"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circle(in)">
                                      <p:cBhvr>
                                        <p:cTn id="30" dur="2000"/>
                                        <p:tgtEl>
                                          <p:spTgt spid="8"/>
                                        </p:tgtEl>
                                      </p:cBhvr>
                                    </p:animEffect>
                                  </p:childTnLst>
                                </p:cTn>
                              </p:par>
                              <p:par>
                                <p:cTn id="31" presetID="6" presetClass="entr" presetSubtype="1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circle(in)">
                                      <p:cBhvr>
                                        <p:cTn id="33" dur="2000"/>
                                        <p:tgtEl>
                                          <p:spTgt spid="9"/>
                                        </p:tgtEl>
                                      </p:cBhvr>
                                    </p:animEffect>
                                  </p:childTnLst>
                                </p:cTn>
                              </p:par>
                              <p:par>
                                <p:cTn id="34" presetID="6" presetClass="entr" presetSubtype="16"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circle(in)">
                                      <p:cBhvr>
                                        <p:cTn id="36" dur="2000"/>
                                        <p:tgtEl>
                                          <p:spTgt spid="10"/>
                                        </p:tgtEl>
                                      </p:cBhvr>
                                    </p:animEffect>
                                  </p:childTnLst>
                                </p:cTn>
                              </p:par>
                              <p:par>
                                <p:cTn id="37" presetID="6" presetClass="entr" presetSubtype="16"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circle(in)">
                                      <p:cBhvr>
                                        <p:cTn id="39" dur="2000"/>
                                        <p:tgtEl>
                                          <p:spTgt spid="11"/>
                                        </p:tgtEl>
                                      </p:cBhvr>
                                    </p:animEffect>
                                  </p:childTnLst>
                                </p:cTn>
                              </p:par>
                              <p:par>
                                <p:cTn id="40" presetID="6" presetClass="entr" presetSubtype="1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circle(in)">
                                      <p:cBhvr>
                                        <p:cTn id="42" dur="2000"/>
                                        <p:tgtEl>
                                          <p:spTgt spid="12"/>
                                        </p:tgtEl>
                                      </p:cBhvr>
                                    </p:animEffect>
                                  </p:childTnLst>
                                </p:cTn>
                              </p:par>
                              <p:par>
                                <p:cTn id="43" presetID="6" presetClass="entr" presetSubtype="1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circle(in)">
                                      <p:cBhvr>
                                        <p:cTn id="45" dur="2000"/>
                                        <p:tgtEl>
                                          <p:spTgt spid="13"/>
                                        </p:tgtEl>
                                      </p:cBhvr>
                                    </p:animEffect>
                                  </p:childTnLst>
                                </p:cTn>
                              </p:par>
                              <p:par>
                                <p:cTn id="46" presetID="6" presetClass="entr" presetSubtype="16"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circle(in)">
                                      <p:cBhvr>
                                        <p:cTn id="48" dur="2000"/>
                                        <p:tgtEl>
                                          <p:spTgt spid="14"/>
                                        </p:tgtEl>
                                      </p:cBhvr>
                                    </p:animEffect>
                                  </p:childTnLst>
                                </p:cTn>
                              </p:par>
                              <p:par>
                                <p:cTn id="49" presetID="6" presetClass="entr" presetSubtype="16"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circle(in)">
                                      <p:cBhvr>
                                        <p:cTn id="51" dur="2000"/>
                                        <p:tgtEl>
                                          <p:spTgt spid="15"/>
                                        </p:tgtEl>
                                      </p:cBhvr>
                                    </p:animEffect>
                                  </p:childTnLst>
                                </p:cTn>
                              </p:par>
                              <p:par>
                                <p:cTn id="52" presetID="6" presetClass="entr" presetSubtype="16"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circle(in)">
                                      <p:cBhvr>
                                        <p:cTn id="54" dur="2000"/>
                                        <p:tgtEl>
                                          <p:spTgt spid="16"/>
                                        </p:tgtEl>
                                      </p:cBhvr>
                                    </p:animEffect>
                                  </p:childTnLst>
                                </p:cTn>
                              </p:par>
                              <p:par>
                                <p:cTn id="55" presetID="6" presetClass="entr" presetSubtype="16"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circle(in)">
                                      <p:cBhvr>
                                        <p:cTn id="57" dur="2000"/>
                                        <p:tgtEl>
                                          <p:spTgt spid="17"/>
                                        </p:tgtEl>
                                      </p:cBhvr>
                                    </p:animEffect>
                                  </p:childTnLst>
                                </p:cTn>
                              </p:par>
                              <p:par>
                                <p:cTn id="58" presetID="6" presetClass="entr" presetSubtype="16" fill="hold"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circle(in)">
                                      <p:cBhvr>
                                        <p:cTn id="60" dur="2000"/>
                                        <p:tgtEl>
                                          <p:spTgt spid="18"/>
                                        </p:tgtEl>
                                      </p:cBhvr>
                                    </p:animEffect>
                                  </p:childTnLst>
                                </p:cTn>
                              </p:par>
                              <p:par>
                                <p:cTn id="61" presetID="6" presetClass="entr" presetSubtype="16"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circle(in)">
                                      <p:cBhvr>
                                        <p:cTn id="63" dur="2000"/>
                                        <p:tgtEl>
                                          <p:spTgt spid="19"/>
                                        </p:tgtEl>
                                      </p:cBhvr>
                                    </p:animEffect>
                                  </p:childTnLst>
                                </p:cTn>
                              </p:par>
                              <p:par>
                                <p:cTn id="64" presetID="6" presetClass="entr" presetSubtype="16" fill="hold"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circle(in)">
                                      <p:cBhvr>
                                        <p:cTn id="66" dur="2000"/>
                                        <p:tgtEl>
                                          <p:spTgt spid="20"/>
                                        </p:tgtEl>
                                      </p:cBhvr>
                                    </p:animEffect>
                                  </p:childTnLst>
                                </p:cTn>
                              </p:par>
                              <p:par>
                                <p:cTn id="67" presetID="8" presetClass="emph" presetSubtype="0"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1"/>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12"/>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14"/>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5"/>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6"/>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7"/>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8"/>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9"/>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DF9F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Abstract-Flower-PNG-Images-HD.png"/>
          <p:cNvPicPr>
            <a:picLocks noChangeAspect="1"/>
          </p:cNvPicPr>
          <p:nvPr/>
        </p:nvPicPr>
        <p:blipFill>
          <a:blip r:embed="rId2"/>
          <a:srcRect b="1818"/>
          <a:stretch>
            <a:fillRect/>
          </a:stretch>
        </p:blipFill>
        <p:spPr>
          <a:xfrm>
            <a:off x="0" y="0"/>
            <a:ext cx="4071934" cy="3643320"/>
          </a:xfrm>
          <a:prstGeom prst="rect">
            <a:avLst/>
          </a:prstGeom>
        </p:spPr>
      </p:pic>
      <p:pic>
        <p:nvPicPr>
          <p:cNvPr id="4" name="3 Imagen" descr="Abstract-Flower-PNG-Images-HD.png"/>
          <p:cNvPicPr>
            <a:picLocks noChangeAspect="1"/>
          </p:cNvPicPr>
          <p:nvPr/>
        </p:nvPicPr>
        <p:blipFill>
          <a:blip r:embed="rId2"/>
          <a:srcRect r="3000" b="3076"/>
          <a:stretch>
            <a:fillRect/>
          </a:stretch>
        </p:blipFill>
        <p:spPr>
          <a:xfrm flipH="1" flipV="1">
            <a:off x="5500694" y="1357304"/>
            <a:ext cx="3643306" cy="3786196"/>
          </a:xfrm>
          <a:prstGeom prst="rect">
            <a:avLst/>
          </a:prstGeom>
        </p:spPr>
      </p:pic>
      <p:sp>
        <p:nvSpPr>
          <p:cNvPr id="5" name="4 CuadroTexto"/>
          <p:cNvSpPr txBox="1"/>
          <p:nvPr/>
        </p:nvSpPr>
        <p:spPr>
          <a:xfrm>
            <a:off x="2500298" y="2071684"/>
            <a:ext cx="4286280" cy="1754326"/>
          </a:xfrm>
          <a:prstGeom prst="rect">
            <a:avLst/>
          </a:prstGeom>
          <a:noFill/>
        </p:spPr>
        <p:txBody>
          <a:bodyPr wrap="square" rtlCol="0">
            <a:spAutoFit/>
          </a:bodyPr>
          <a:lstStyle/>
          <a:p>
            <a:r>
              <a:rPr lang="es-PE" dirty="0" smtClean="0"/>
              <a:t>El maquillaje artístico también es un acto de valentía, una declaración audaz que desafía las convenciones y abraza la individualidad. </a:t>
            </a:r>
          </a:p>
          <a:p>
            <a:r>
              <a:rPr lang="es-PE" dirty="0" smtClean="0"/>
              <a:t>No se trata solo de ocultar imperfecciones, sino de destacar las características únicas de cada persona. </a:t>
            </a:r>
          </a:p>
          <a:p>
            <a:endParaRPr lang="es-PE" dirty="0"/>
          </a:p>
        </p:txBody>
      </p:sp>
      <p:pic>
        <p:nvPicPr>
          <p:cNvPr id="6" name="5 Imagen" descr="89767_4fd6d.gif"/>
          <p:cNvPicPr>
            <a:picLocks noChangeAspect="1"/>
          </p:cNvPicPr>
          <p:nvPr/>
        </p:nvPicPr>
        <p:blipFill>
          <a:blip r:embed="rId3"/>
          <a:stretch>
            <a:fillRect/>
          </a:stretch>
        </p:blipFill>
        <p:spPr>
          <a:xfrm>
            <a:off x="714348" y="500048"/>
            <a:ext cx="1718130" cy="1357322"/>
          </a:xfrm>
          <a:prstGeom prst="rect">
            <a:avLst/>
          </a:prstGeom>
        </p:spPr>
      </p:pic>
      <p:pic>
        <p:nvPicPr>
          <p:cNvPr id="7" name="6 Imagen" descr="gifs-de-amor-para-facebook-pajaritos.gif"/>
          <p:cNvPicPr>
            <a:picLocks noChangeAspect="1"/>
          </p:cNvPicPr>
          <p:nvPr/>
        </p:nvPicPr>
        <p:blipFill>
          <a:blip r:embed="rId4">
            <a:lum bright="-10000" contrast="30000"/>
          </a:blip>
          <a:stretch>
            <a:fillRect/>
          </a:stretch>
        </p:blipFill>
        <p:spPr>
          <a:xfrm>
            <a:off x="7000892" y="2928940"/>
            <a:ext cx="1168986" cy="1357322"/>
          </a:xfrm>
          <a:prstGeom prst="rect">
            <a:avLst/>
          </a:prstGeom>
        </p:spPr>
      </p:pic>
    </p:spTree>
  </p:cSld>
  <p:clrMapOvr>
    <a:masterClrMapping/>
  </p:clrMapOvr>
  <p:transition advClick="0" advTm="21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50000">
              <a:srgbClr val="72AF2F"/>
            </a:gs>
            <a:gs pos="25000">
              <a:srgbClr val="21D6E0"/>
            </a:gs>
            <a:gs pos="75000">
              <a:srgbClr val="0087E6"/>
            </a:gs>
            <a:gs pos="100000">
              <a:srgbClr val="005CBF"/>
            </a:gs>
          </a:gsLst>
          <a:lin ang="8100000" scaled="1"/>
          <a:tileRect/>
        </a:gradFill>
        <a:effectLst/>
      </p:bgPr>
    </p:bg>
    <p:spTree>
      <p:nvGrpSpPr>
        <p:cNvPr id="1" name=""/>
        <p:cNvGrpSpPr/>
        <p:nvPr/>
      </p:nvGrpSpPr>
      <p:grpSpPr>
        <a:xfrm>
          <a:off x="0" y="0"/>
          <a:ext cx="0" cy="0"/>
          <a:chOff x="0" y="0"/>
          <a:chExt cx="0" cy="0"/>
        </a:xfrm>
      </p:grpSpPr>
      <p:pic>
        <p:nvPicPr>
          <p:cNvPr id="3" name="2 Imagen" descr="17d186806c6d3e7a896b87ee225f72f7.jpg"/>
          <p:cNvPicPr>
            <a:picLocks noGrp="1" noChangeAspect="1"/>
          </p:cNvPicPr>
          <p:nvPr isPhoto="1"/>
        </p:nvPicPr>
        <p:blipFill>
          <a:blip r:embed="rId2">
            <a:lum/>
          </a:blip>
          <a:stretch>
            <a:fillRect/>
          </a:stretch>
        </p:blipFill>
        <p:spPr>
          <a:xfrm>
            <a:off x="357159" y="0"/>
            <a:ext cx="3357586" cy="5143500"/>
          </a:xfrm>
          <a:prstGeom prst="rect">
            <a:avLst/>
          </a:prstGeom>
          <a:noFill/>
          <a:ln>
            <a:noFill/>
          </a:ln>
        </p:spPr>
      </p:pic>
      <p:pic>
        <p:nvPicPr>
          <p:cNvPr id="4" name="3 Imagen" descr="6c34d2a07b21be1c6e8f9a6449455ee3.jpg"/>
          <p:cNvPicPr>
            <a:picLocks noGrp="1" noChangeAspect="1"/>
          </p:cNvPicPr>
          <p:nvPr isPhoto="1"/>
        </p:nvPicPr>
        <p:blipFill>
          <a:blip r:embed="rId3">
            <a:lum/>
          </a:blip>
          <a:stretch>
            <a:fillRect/>
          </a:stretch>
        </p:blipFill>
        <p:spPr>
          <a:xfrm>
            <a:off x="5857884" y="0"/>
            <a:ext cx="2981333" cy="5143500"/>
          </a:xfrm>
          <a:prstGeom prst="rect">
            <a:avLst/>
          </a:prstGeom>
          <a:noFill/>
          <a:ln>
            <a:noFill/>
          </a:ln>
        </p:spPr>
      </p:pic>
      <p:pic>
        <p:nvPicPr>
          <p:cNvPr id="5" name="4 Imagen" descr="tidal-wave-vector-transparent-png-image-101577302436vdsbtbr9bt.png"/>
          <p:cNvPicPr>
            <a:picLocks noChangeAspect="1"/>
          </p:cNvPicPr>
          <p:nvPr/>
        </p:nvPicPr>
        <p:blipFill>
          <a:blip r:embed="rId4">
            <a:lum bright="-20000" contrast="40000"/>
          </a:blip>
          <a:stretch>
            <a:fillRect/>
          </a:stretch>
        </p:blipFill>
        <p:spPr>
          <a:xfrm>
            <a:off x="3714744" y="0"/>
            <a:ext cx="2143140" cy="928676"/>
          </a:xfrm>
          <a:prstGeom prst="rect">
            <a:avLst/>
          </a:prstGeom>
        </p:spPr>
      </p:pic>
      <p:pic>
        <p:nvPicPr>
          <p:cNvPr id="6" name="5 Imagen" descr="tidal-wave-vector-transparent-png-image-101577302436vdsbtbr9bt.png"/>
          <p:cNvPicPr>
            <a:picLocks noChangeAspect="1"/>
          </p:cNvPicPr>
          <p:nvPr/>
        </p:nvPicPr>
        <p:blipFill>
          <a:blip r:embed="rId4">
            <a:lum bright="-20000" contrast="40000"/>
          </a:blip>
          <a:stretch>
            <a:fillRect/>
          </a:stretch>
        </p:blipFill>
        <p:spPr>
          <a:xfrm>
            <a:off x="3714744" y="500048"/>
            <a:ext cx="2143140" cy="928676"/>
          </a:xfrm>
          <a:prstGeom prst="rect">
            <a:avLst/>
          </a:prstGeom>
        </p:spPr>
      </p:pic>
      <p:pic>
        <p:nvPicPr>
          <p:cNvPr id="7" name="6 Imagen" descr="tidal-wave-vector-transparent-png-image-101577302436vdsbtbr9bt.png"/>
          <p:cNvPicPr>
            <a:picLocks noChangeAspect="1"/>
          </p:cNvPicPr>
          <p:nvPr/>
        </p:nvPicPr>
        <p:blipFill>
          <a:blip r:embed="rId4">
            <a:lum bright="-20000" contrast="40000"/>
          </a:blip>
          <a:stretch>
            <a:fillRect/>
          </a:stretch>
        </p:blipFill>
        <p:spPr>
          <a:xfrm>
            <a:off x="3714744" y="1000132"/>
            <a:ext cx="2143140" cy="928676"/>
          </a:xfrm>
          <a:prstGeom prst="rect">
            <a:avLst/>
          </a:prstGeom>
        </p:spPr>
      </p:pic>
      <p:pic>
        <p:nvPicPr>
          <p:cNvPr id="8" name="7 Imagen" descr="tidal-wave-vector-transparent-png-image-101577302436vdsbtbr9bt.png"/>
          <p:cNvPicPr>
            <a:picLocks noChangeAspect="1"/>
          </p:cNvPicPr>
          <p:nvPr/>
        </p:nvPicPr>
        <p:blipFill>
          <a:blip r:embed="rId4">
            <a:lum bright="-20000" contrast="40000"/>
          </a:blip>
          <a:stretch>
            <a:fillRect/>
          </a:stretch>
        </p:blipFill>
        <p:spPr>
          <a:xfrm>
            <a:off x="3714744" y="1500180"/>
            <a:ext cx="2143140" cy="928676"/>
          </a:xfrm>
          <a:prstGeom prst="rect">
            <a:avLst/>
          </a:prstGeom>
        </p:spPr>
      </p:pic>
      <p:pic>
        <p:nvPicPr>
          <p:cNvPr id="9" name="8 Imagen" descr="tidal-wave-vector-transparent-png-image-101577302436vdsbtbr9bt.png"/>
          <p:cNvPicPr>
            <a:picLocks noChangeAspect="1"/>
          </p:cNvPicPr>
          <p:nvPr/>
        </p:nvPicPr>
        <p:blipFill>
          <a:blip r:embed="rId4">
            <a:lum bright="-20000" contrast="40000"/>
          </a:blip>
          <a:stretch>
            <a:fillRect/>
          </a:stretch>
        </p:blipFill>
        <p:spPr>
          <a:xfrm>
            <a:off x="3714744" y="2071702"/>
            <a:ext cx="2143140" cy="928676"/>
          </a:xfrm>
          <a:prstGeom prst="rect">
            <a:avLst/>
          </a:prstGeom>
        </p:spPr>
      </p:pic>
      <p:pic>
        <p:nvPicPr>
          <p:cNvPr id="10" name="9 Imagen" descr="tidal-wave-vector-transparent-png-image-101577302436vdsbtbr9bt.png"/>
          <p:cNvPicPr>
            <a:picLocks noChangeAspect="1"/>
          </p:cNvPicPr>
          <p:nvPr/>
        </p:nvPicPr>
        <p:blipFill>
          <a:blip r:embed="rId4">
            <a:lum bright="-20000" contrast="40000"/>
          </a:blip>
          <a:stretch>
            <a:fillRect/>
          </a:stretch>
        </p:blipFill>
        <p:spPr>
          <a:xfrm>
            <a:off x="3714744" y="2571750"/>
            <a:ext cx="2143140" cy="928676"/>
          </a:xfrm>
          <a:prstGeom prst="rect">
            <a:avLst/>
          </a:prstGeom>
        </p:spPr>
      </p:pic>
      <p:pic>
        <p:nvPicPr>
          <p:cNvPr id="11" name="10 Imagen" descr="tidal-wave-vector-transparent-png-image-101577302436vdsbtbr9bt.png"/>
          <p:cNvPicPr>
            <a:picLocks noChangeAspect="1"/>
          </p:cNvPicPr>
          <p:nvPr/>
        </p:nvPicPr>
        <p:blipFill>
          <a:blip r:embed="rId4">
            <a:lum bright="-20000" contrast="40000"/>
          </a:blip>
          <a:stretch>
            <a:fillRect/>
          </a:stretch>
        </p:blipFill>
        <p:spPr>
          <a:xfrm>
            <a:off x="3714744" y="3071834"/>
            <a:ext cx="2143140" cy="928676"/>
          </a:xfrm>
          <a:prstGeom prst="rect">
            <a:avLst/>
          </a:prstGeom>
        </p:spPr>
      </p:pic>
      <p:pic>
        <p:nvPicPr>
          <p:cNvPr id="12" name="11 Imagen" descr="tidal-wave-vector-transparent-png-image-101577302436vdsbtbr9bt.png"/>
          <p:cNvPicPr>
            <a:picLocks noChangeAspect="1"/>
          </p:cNvPicPr>
          <p:nvPr/>
        </p:nvPicPr>
        <p:blipFill>
          <a:blip r:embed="rId4">
            <a:lum bright="-20000" contrast="40000"/>
          </a:blip>
          <a:stretch>
            <a:fillRect/>
          </a:stretch>
        </p:blipFill>
        <p:spPr>
          <a:xfrm>
            <a:off x="3714744" y="3571882"/>
            <a:ext cx="2143140" cy="928676"/>
          </a:xfrm>
          <a:prstGeom prst="rect">
            <a:avLst/>
          </a:prstGeom>
        </p:spPr>
      </p:pic>
      <p:pic>
        <p:nvPicPr>
          <p:cNvPr id="13" name="12 Imagen" descr="tidal-wave-vector-transparent-png-image-101577302436vdsbtbr9bt.png"/>
          <p:cNvPicPr>
            <a:picLocks noChangeAspect="1"/>
          </p:cNvPicPr>
          <p:nvPr/>
        </p:nvPicPr>
        <p:blipFill>
          <a:blip r:embed="rId4">
            <a:lum bright="-20000" contrast="40000"/>
          </a:blip>
          <a:stretch>
            <a:fillRect/>
          </a:stretch>
        </p:blipFill>
        <p:spPr>
          <a:xfrm>
            <a:off x="3714744" y="4214824"/>
            <a:ext cx="2143140" cy="928676"/>
          </a:xfrm>
          <a:prstGeom prst="rect">
            <a:avLst/>
          </a:prstGeom>
        </p:spPr>
      </p:pic>
      <p:pic>
        <p:nvPicPr>
          <p:cNvPr id="14" name="13 Imagen" descr="e2bbf4a3d22b689a72adc89aefd84b62.jpg"/>
          <p:cNvPicPr>
            <a:picLocks noChangeAspect="1"/>
          </p:cNvPicPr>
          <p:nvPr/>
        </p:nvPicPr>
        <p:blipFill>
          <a:blip r:embed="rId5"/>
          <a:stretch>
            <a:fillRect/>
          </a:stretch>
        </p:blipFill>
        <p:spPr>
          <a:xfrm>
            <a:off x="3643306" y="0"/>
            <a:ext cx="221457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6"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ircle(in)">
                                      <p:cBhvr>
                                        <p:cTn id="9" dur="2000"/>
                                        <p:tgtEl>
                                          <p:spTgt spid="3"/>
                                        </p:tgtEl>
                                      </p:cBhvr>
                                    </p:animEffect>
                                  </p:childTnLst>
                                </p:cTn>
                              </p:par>
                              <p:par>
                                <p:cTn id="10" presetID="6"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par>
                          <p:cTn id="13" fill="hold">
                            <p:stCondLst>
                              <p:cond delay="2000"/>
                            </p:stCondLst>
                            <p:childTnLst>
                              <p:par>
                                <p:cTn id="14" presetID="12" presetClass="entr" presetSubtype="8"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slide(fromLeft)">
                                      <p:cBhvr>
                                        <p:cTn id="16" dur="2000"/>
                                        <p:tgtEl>
                                          <p:spTgt spid="5"/>
                                        </p:tgtEl>
                                      </p:cBhvr>
                                    </p:animEffect>
                                  </p:childTnLst>
                                </p:cTn>
                              </p:par>
                              <p:par>
                                <p:cTn id="17" presetID="12"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slide(fromLeft)">
                                      <p:cBhvr>
                                        <p:cTn id="19" dur="2000"/>
                                        <p:tgtEl>
                                          <p:spTgt spid="6"/>
                                        </p:tgtEl>
                                      </p:cBhvr>
                                    </p:animEffect>
                                  </p:childTnLst>
                                </p:cTn>
                              </p:par>
                              <p:par>
                                <p:cTn id="20" presetID="12" presetClass="entr" presetSubtype="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slide(fromLeft)">
                                      <p:cBhvr>
                                        <p:cTn id="22" dur="2000"/>
                                        <p:tgtEl>
                                          <p:spTgt spid="7"/>
                                        </p:tgtEl>
                                      </p:cBhvr>
                                    </p:animEffect>
                                  </p:childTnLst>
                                </p:cTn>
                              </p:par>
                              <p:par>
                                <p:cTn id="23" presetID="12" presetClass="entr" presetSubtype="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slide(fromLeft)">
                                      <p:cBhvr>
                                        <p:cTn id="25" dur="2000"/>
                                        <p:tgtEl>
                                          <p:spTgt spid="8"/>
                                        </p:tgtEl>
                                      </p:cBhvr>
                                    </p:animEffect>
                                  </p:childTnLst>
                                </p:cTn>
                              </p:par>
                              <p:par>
                                <p:cTn id="26" presetID="12" presetClass="entr" presetSubtype="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slide(fromLeft)">
                                      <p:cBhvr>
                                        <p:cTn id="28" dur="2000"/>
                                        <p:tgtEl>
                                          <p:spTgt spid="9"/>
                                        </p:tgtEl>
                                      </p:cBhvr>
                                    </p:animEffect>
                                  </p:childTnLst>
                                </p:cTn>
                              </p:par>
                              <p:par>
                                <p:cTn id="29" presetID="12"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slide(fromLeft)">
                                      <p:cBhvr>
                                        <p:cTn id="31" dur="2000"/>
                                        <p:tgtEl>
                                          <p:spTgt spid="10"/>
                                        </p:tgtEl>
                                      </p:cBhvr>
                                    </p:animEffect>
                                  </p:childTnLst>
                                </p:cTn>
                              </p:par>
                              <p:par>
                                <p:cTn id="32" presetID="12" presetClass="entr" presetSubtype="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slide(fromLeft)">
                                      <p:cBhvr>
                                        <p:cTn id="34" dur="2000"/>
                                        <p:tgtEl>
                                          <p:spTgt spid="11"/>
                                        </p:tgtEl>
                                      </p:cBhvr>
                                    </p:animEffect>
                                  </p:childTnLst>
                                </p:cTn>
                              </p:par>
                              <p:par>
                                <p:cTn id="35" presetID="12" presetClass="entr" presetSubtype="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slide(fromLeft)">
                                      <p:cBhvr>
                                        <p:cTn id="37" dur="2000"/>
                                        <p:tgtEl>
                                          <p:spTgt spid="12"/>
                                        </p:tgtEl>
                                      </p:cBhvr>
                                    </p:animEffect>
                                  </p:childTnLst>
                                </p:cTn>
                              </p:par>
                              <p:par>
                                <p:cTn id="38" presetID="12" presetClass="entr" presetSubtype="8"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slide(fromLeft)">
                                      <p:cBhvr>
                                        <p:cTn id="40" dur="2000"/>
                                        <p:tgtEl>
                                          <p:spTgt spid="13"/>
                                        </p:tgtEl>
                                      </p:cBhvr>
                                    </p:animEffect>
                                  </p:childTnLst>
                                </p:cTn>
                              </p:par>
                              <p:par>
                                <p:cTn id="41" presetID="6" presetClass="emph" presetSubtype="0" autoRev="1" fill="hold" nodeType="withEffect">
                                  <p:stCondLst>
                                    <p:cond delay="0"/>
                                  </p:stCondLst>
                                  <p:childTnLst>
                                    <p:animScale>
                                      <p:cBhvr>
                                        <p:cTn id="42" dur="2000" fill="hold"/>
                                        <p:tgtEl>
                                          <p:spTgt spid="5"/>
                                        </p:tgtEl>
                                      </p:cBhvr>
                                      <p:by x="50000" y="50000"/>
                                    </p:animScale>
                                  </p:childTnLst>
                                </p:cTn>
                              </p:par>
                              <p:par>
                                <p:cTn id="43" presetID="6" presetClass="emph" presetSubtype="0" autoRev="1" fill="hold" nodeType="withEffect">
                                  <p:stCondLst>
                                    <p:cond delay="0"/>
                                  </p:stCondLst>
                                  <p:childTnLst>
                                    <p:animScale>
                                      <p:cBhvr>
                                        <p:cTn id="44" dur="2000" fill="hold"/>
                                        <p:tgtEl>
                                          <p:spTgt spid="6"/>
                                        </p:tgtEl>
                                      </p:cBhvr>
                                      <p:by x="50000" y="50000"/>
                                    </p:animScale>
                                  </p:childTnLst>
                                </p:cTn>
                              </p:par>
                              <p:par>
                                <p:cTn id="45" presetID="6" presetClass="emph" presetSubtype="0" autoRev="1" fill="hold" nodeType="withEffect">
                                  <p:stCondLst>
                                    <p:cond delay="0"/>
                                  </p:stCondLst>
                                  <p:childTnLst>
                                    <p:animScale>
                                      <p:cBhvr>
                                        <p:cTn id="46" dur="2000" fill="hold"/>
                                        <p:tgtEl>
                                          <p:spTgt spid="7"/>
                                        </p:tgtEl>
                                      </p:cBhvr>
                                      <p:by x="50000" y="50000"/>
                                    </p:animScale>
                                  </p:childTnLst>
                                </p:cTn>
                              </p:par>
                              <p:par>
                                <p:cTn id="47" presetID="6" presetClass="emph" presetSubtype="0" autoRev="1" fill="hold" nodeType="withEffect">
                                  <p:stCondLst>
                                    <p:cond delay="0"/>
                                  </p:stCondLst>
                                  <p:childTnLst>
                                    <p:animScale>
                                      <p:cBhvr>
                                        <p:cTn id="48" dur="2000" fill="hold"/>
                                        <p:tgtEl>
                                          <p:spTgt spid="8"/>
                                        </p:tgtEl>
                                      </p:cBhvr>
                                      <p:by x="50000" y="50000"/>
                                    </p:animScale>
                                  </p:childTnLst>
                                </p:cTn>
                              </p:par>
                              <p:par>
                                <p:cTn id="49" presetID="6" presetClass="emph" presetSubtype="0" autoRev="1" fill="hold" nodeType="withEffect">
                                  <p:stCondLst>
                                    <p:cond delay="0"/>
                                  </p:stCondLst>
                                  <p:childTnLst>
                                    <p:animScale>
                                      <p:cBhvr>
                                        <p:cTn id="50" dur="2000" fill="hold"/>
                                        <p:tgtEl>
                                          <p:spTgt spid="9"/>
                                        </p:tgtEl>
                                      </p:cBhvr>
                                      <p:by x="50000" y="50000"/>
                                    </p:animScale>
                                  </p:childTnLst>
                                </p:cTn>
                              </p:par>
                              <p:par>
                                <p:cTn id="51" presetID="6" presetClass="emph" presetSubtype="0" autoRev="1" fill="hold" nodeType="withEffect">
                                  <p:stCondLst>
                                    <p:cond delay="0"/>
                                  </p:stCondLst>
                                  <p:childTnLst>
                                    <p:animScale>
                                      <p:cBhvr>
                                        <p:cTn id="52" dur="2000" fill="hold"/>
                                        <p:tgtEl>
                                          <p:spTgt spid="10"/>
                                        </p:tgtEl>
                                      </p:cBhvr>
                                      <p:by x="50000" y="50000"/>
                                    </p:animScale>
                                  </p:childTnLst>
                                </p:cTn>
                              </p:par>
                              <p:par>
                                <p:cTn id="53" presetID="6" presetClass="emph" presetSubtype="0" autoRev="1" fill="hold" nodeType="withEffect">
                                  <p:stCondLst>
                                    <p:cond delay="0"/>
                                  </p:stCondLst>
                                  <p:childTnLst>
                                    <p:animScale>
                                      <p:cBhvr>
                                        <p:cTn id="54" dur="2000" fill="hold"/>
                                        <p:tgtEl>
                                          <p:spTgt spid="11"/>
                                        </p:tgtEl>
                                      </p:cBhvr>
                                      <p:by x="50000" y="50000"/>
                                    </p:animScale>
                                  </p:childTnLst>
                                </p:cTn>
                              </p:par>
                              <p:par>
                                <p:cTn id="55" presetID="6" presetClass="emph" presetSubtype="0" autoRev="1" fill="hold" nodeType="withEffect">
                                  <p:stCondLst>
                                    <p:cond delay="0"/>
                                  </p:stCondLst>
                                  <p:childTnLst>
                                    <p:animScale>
                                      <p:cBhvr>
                                        <p:cTn id="56" dur="2000" fill="hold"/>
                                        <p:tgtEl>
                                          <p:spTgt spid="12"/>
                                        </p:tgtEl>
                                      </p:cBhvr>
                                      <p:by x="50000" y="50000"/>
                                    </p:animScale>
                                  </p:childTnLst>
                                </p:cTn>
                              </p:par>
                              <p:par>
                                <p:cTn id="57" presetID="6" presetClass="emph" presetSubtype="0" autoRev="1" fill="hold" nodeType="withEffect">
                                  <p:stCondLst>
                                    <p:cond delay="0"/>
                                  </p:stCondLst>
                                  <p:childTnLst>
                                    <p:animScale>
                                      <p:cBhvr>
                                        <p:cTn id="58" dur="2000" fill="hold"/>
                                        <p:tgtEl>
                                          <p:spTgt spid="1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40000">
              <a:schemeClr val="bg1">
                <a:tint val="45000"/>
                <a:shade val="99000"/>
                <a:satMod val="350000"/>
              </a:schemeClr>
            </a:gs>
            <a:gs pos="100000">
              <a:schemeClr val="bg1">
                <a:shade val="20000"/>
                <a:satMod val="25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123b1a7eaad6b0f444be1aa9b4ddb9f1.jpg"/>
          <p:cNvPicPr>
            <a:picLocks noGrp="1" noChangeAspect="1"/>
          </p:cNvPicPr>
          <p:nvPr isPhoto="1"/>
        </p:nvPicPr>
        <p:blipFill>
          <a:blip r:embed="rId2">
            <a:lum/>
          </a:blip>
          <a:stretch>
            <a:fillRect/>
          </a:stretch>
        </p:blipFill>
        <p:spPr>
          <a:xfrm>
            <a:off x="357158" y="0"/>
            <a:ext cx="3643338" cy="5143500"/>
          </a:xfrm>
          <a:prstGeom prst="rect">
            <a:avLst/>
          </a:prstGeom>
          <a:noFill/>
          <a:ln>
            <a:noFill/>
          </a:ln>
        </p:spPr>
      </p:pic>
      <p:pic>
        <p:nvPicPr>
          <p:cNvPr id="3" name="2 Imagen" descr="658c955a61fb8a6791d5c49f33d5eb5b.jpg"/>
          <p:cNvPicPr>
            <a:picLocks noGrp="1" noChangeAspect="1"/>
          </p:cNvPicPr>
          <p:nvPr isPhoto="1"/>
        </p:nvPicPr>
        <p:blipFill>
          <a:blip r:embed="rId3">
            <a:lum/>
          </a:blip>
          <a:stretch>
            <a:fillRect/>
          </a:stretch>
        </p:blipFill>
        <p:spPr>
          <a:xfrm>
            <a:off x="5357818" y="0"/>
            <a:ext cx="3517896" cy="5143500"/>
          </a:xfrm>
          <a:prstGeom prst="rect">
            <a:avLst/>
          </a:prstGeom>
          <a:noFill/>
          <a:ln>
            <a:noFill/>
          </a:ln>
        </p:spPr>
      </p:pic>
      <p:pic>
        <p:nvPicPr>
          <p:cNvPr id="4" name="3 Imagen" descr="HU.png"/>
          <p:cNvPicPr>
            <a:picLocks noChangeAspect="1"/>
          </p:cNvPicPr>
          <p:nvPr/>
        </p:nvPicPr>
        <p:blipFill>
          <a:blip r:embed="rId4" cstate="print">
            <a:lum contrast="40000"/>
          </a:blip>
          <a:stretch>
            <a:fillRect/>
          </a:stretch>
        </p:blipFill>
        <p:spPr>
          <a:xfrm flipH="1" flipV="1">
            <a:off x="4214809" y="-1"/>
            <a:ext cx="914253" cy="822891"/>
          </a:xfrm>
          <a:prstGeom prst="rect">
            <a:avLst/>
          </a:prstGeom>
        </p:spPr>
      </p:pic>
      <p:pic>
        <p:nvPicPr>
          <p:cNvPr id="5" name="4 Imagen" descr="HU.png"/>
          <p:cNvPicPr>
            <a:picLocks noChangeAspect="1"/>
          </p:cNvPicPr>
          <p:nvPr/>
        </p:nvPicPr>
        <p:blipFill>
          <a:blip r:embed="rId4" cstate="print">
            <a:lum contrast="40000"/>
          </a:blip>
          <a:stretch>
            <a:fillRect/>
          </a:stretch>
        </p:blipFill>
        <p:spPr>
          <a:xfrm flipH="1" flipV="1">
            <a:off x="4214810" y="857238"/>
            <a:ext cx="914253" cy="822891"/>
          </a:xfrm>
          <a:prstGeom prst="rect">
            <a:avLst/>
          </a:prstGeom>
        </p:spPr>
      </p:pic>
      <p:pic>
        <p:nvPicPr>
          <p:cNvPr id="6" name="5 Imagen" descr="HU.png"/>
          <p:cNvPicPr>
            <a:picLocks noChangeAspect="1"/>
          </p:cNvPicPr>
          <p:nvPr/>
        </p:nvPicPr>
        <p:blipFill>
          <a:blip r:embed="rId4" cstate="print">
            <a:lum contrast="40000"/>
          </a:blip>
          <a:stretch>
            <a:fillRect/>
          </a:stretch>
        </p:blipFill>
        <p:spPr>
          <a:xfrm flipH="1" flipV="1">
            <a:off x="4214810" y="1714494"/>
            <a:ext cx="914253" cy="822891"/>
          </a:xfrm>
          <a:prstGeom prst="rect">
            <a:avLst/>
          </a:prstGeom>
        </p:spPr>
      </p:pic>
      <p:pic>
        <p:nvPicPr>
          <p:cNvPr id="7" name="6 Imagen" descr="HU.png"/>
          <p:cNvPicPr>
            <a:picLocks noChangeAspect="1"/>
          </p:cNvPicPr>
          <p:nvPr/>
        </p:nvPicPr>
        <p:blipFill>
          <a:blip r:embed="rId4" cstate="print">
            <a:lum contrast="40000"/>
          </a:blip>
          <a:stretch>
            <a:fillRect/>
          </a:stretch>
        </p:blipFill>
        <p:spPr>
          <a:xfrm flipH="1" flipV="1">
            <a:off x="4214810" y="2571750"/>
            <a:ext cx="914253" cy="822891"/>
          </a:xfrm>
          <a:prstGeom prst="rect">
            <a:avLst/>
          </a:prstGeom>
        </p:spPr>
      </p:pic>
      <p:pic>
        <p:nvPicPr>
          <p:cNvPr id="8" name="7 Imagen" descr="HU.png"/>
          <p:cNvPicPr>
            <a:picLocks noChangeAspect="1"/>
          </p:cNvPicPr>
          <p:nvPr/>
        </p:nvPicPr>
        <p:blipFill>
          <a:blip r:embed="rId4" cstate="print">
            <a:lum contrast="40000"/>
          </a:blip>
          <a:stretch>
            <a:fillRect/>
          </a:stretch>
        </p:blipFill>
        <p:spPr>
          <a:xfrm flipH="1" flipV="1">
            <a:off x="4214810" y="3429006"/>
            <a:ext cx="914253" cy="822891"/>
          </a:xfrm>
          <a:prstGeom prst="rect">
            <a:avLst/>
          </a:prstGeom>
        </p:spPr>
      </p:pic>
      <p:pic>
        <p:nvPicPr>
          <p:cNvPr id="9" name="8 Imagen" descr="HU.png"/>
          <p:cNvPicPr>
            <a:picLocks noChangeAspect="1"/>
          </p:cNvPicPr>
          <p:nvPr/>
        </p:nvPicPr>
        <p:blipFill>
          <a:blip r:embed="rId4" cstate="print">
            <a:lum contrast="40000"/>
          </a:blip>
          <a:stretch>
            <a:fillRect/>
          </a:stretch>
        </p:blipFill>
        <p:spPr>
          <a:xfrm flipH="1" flipV="1">
            <a:off x="4214810" y="4320609"/>
            <a:ext cx="914253" cy="822891"/>
          </a:xfrm>
          <a:prstGeom prst="rect">
            <a:avLst/>
          </a:prstGeom>
        </p:spPr>
      </p:pic>
      <p:pic>
        <p:nvPicPr>
          <p:cNvPr id="10" name="9 Imagen" descr="e2bbf4a3d22b689a72adc89aefd84b62.jpg"/>
          <p:cNvPicPr>
            <a:picLocks noChangeAspect="1"/>
          </p:cNvPicPr>
          <p:nvPr/>
        </p:nvPicPr>
        <p:blipFill>
          <a:blip r:embed="rId5"/>
          <a:stretch>
            <a:fillRect/>
          </a:stretch>
        </p:blipFill>
        <p:spPr>
          <a:xfrm>
            <a:off x="3571868" y="0"/>
            <a:ext cx="2000264"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8" presetClass="entr" presetSubtype="1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strips(downLeft)">
                                      <p:cBhvr>
                                        <p:cTn id="9" dur="2000"/>
                                        <p:tgtEl>
                                          <p:spTgt spid="2"/>
                                        </p:tgtEl>
                                      </p:cBhvr>
                                    </p:animEffect>
                                  </p:childTnLst>
                                </p:cTn>
                              </p:par>
                              <p:par>
                                <p:cTn id="10" presetID="18" presetClass="entr" presetSubtype="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strips(downRight)">
                                      <p:cBhvr>
                                        <p:cTn id="12" dur="2000"/>
                                        <p:tgtEl>
                                          <p:spTgt spid="3"/>
                                        </p:tgtEl>
                                      </p:cBhvr>
                                    </p:animEffect>
                                  </p:childTnLst>
                                </p:cTn>
                              </p:par>
                            </p:childTnLst>
                          </p:cTn>
                        </p:par>
                        <p:par>
                          <p:cTn id="13" fill="hold">
                            <p:stCondLst>
                              <p:cond delay="2000"/>
                            </p:stCondLst>
                            <p:childTnLst>
                              <p:par>
                                <p:cTn id="14" presetID="47"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anim calcmode="lin" valueType="num">
                                      <p:cBhvr>
                                        <p:cTn id="17" dur="2000" fill="hold"/>
                                        <p:tgtEl>
                                          <p:spTgt spid="4"/>
                                        </p:tgtEl>
                                        <p:attrNameLst>
                                          <p:attrName>ppt_x</p:attrName>
                                        </p:attrNameLst>
                                      </p:cBhvr>
                                      <p:tavLst>
                                        <p:tav tm="0">
                                          <p:val>
                                            <p:strVal val="#ppt_x"/>
                                          </p:val>
                                        </p:tav>
                                        <p:tav tm="100000">
                                          <p:val>
                                            <p:strVal val="#ppt_x"/>
                                          </p:val>
                                        </p:tav>
                                      </p:tavLst>
                                    </p:anim>
                                    <p:anim calcmode="lin" valueType="num">
                                      <p:cBhvr>
                                        <p:cTn id="18" dur="2000" fill="hold"/>
                                        <p:tgtEl>
                                          <p:spTgt spid="4"/>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2000"/>
                                        <p:tgtEl>
                                          <p:spTgt spid="5"/>
                                        </p:tgtEl>
                                      </p:cBhvr>
                                    </p:animEffect>
                                    <p:anim calcmode="lin" valueType="num">
                                      <p:cBhvr>
                                        <p:cTn id="22" dur="2000" fill="hold"/>
                                        <p:tgtEl>
                                          <p:spTgt spid="5"/>
                                        </p:tgtEl>
                                        <p:attrNameLst>
                                          <p:attrName>ppt_x</p:attrName>
                                        </p:attrNameLst>
                                      </p:cBhvr>
                                      <p:tavLst>
                                        <p:tav tm="0">
                                          <p:val>
                                            <p:strVal val="#ppt_x"/>
                                          </p:val>
                                        </p:tav>
                                        <p:tav tm="100000">
                                          <p:val>
                                            <p:strVal val="#ppt_x"/>
                                          </p:val>
                                        </p:tav>
                                      </p:tavLst>
                                    </p:anim>
                                    <p:anim calcmode="lin" valueType="num">
                                      <p:cBhvr>
                                        <p:cTn id="23" dur="2000" fill="hold"/>
                                        <p:tgtEl>
                                          <p:spTgt spid="5"/>
                                        </p:tgtEl>
                                        <p:attrNameLst>
                                          <p:attrName>ppt_y</p:attrName>
                                        </p:attrNameLst>
                                      </p:cBhvr>
                                      <p:tavLst>
                                        <p:tav tm="0">
                                          <p:val>
                                            <p:strVal val="#ppt_y-.1"/>
                                          </p:val>
                                        </p:tav>
                                        <p:tav tm="100000">
                                          <p:val>
                                            <p:strVal val="#ppt_y"/>
                                          </p:val>
                                        </p:tav>
                                      </p:tavLst>
                                    </p:anim>
                                  </p:childTnLst>
                                </p:cTn>
                              </p:par>
                              <p:par>
                                <p:cTn id="24" presetID="47"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2000"/>
                                        <p:tgtEl>
                                          <p:spTgt spid="6"/>
                                        </p:tgtEl>
                                      </p:cBhvr>
                                    </p:animEffect>
                                    <p:anim calcmode="lin" valueType="num">
                                      <p:cBhvr>
                                        <p:cTn id="27" dur="2000" fill="hold"/>
                                        <p:tgtEl>
                                          <p:spTgt spid="6"/>
                                        </p:tgtEl>
                                        <p:attrNameLst>
                                          <p:attrName>ppt_x</p:attrName>
                                        </p:attrNameLst>
                                      </p:cBhvr>
                                      <p:tavLst>
                                        <p:tav tm="0">
                                          <p:val>
                                            <p:strVal val="#ppt_x"/>
                                          </p:val>
                                        </p:tav>
                                        <p:tav tm="100000">
                                          <p:val>
                                            <p:strVal val="#ppt_x"/>
                                          </p:val>
                                        </p:tav>
                                      </p:tavLst>
                                    </p:anim>
                                    <p:anim calcmode="lin" valueType="num">
                                      <p:cBhvr>
                                        <p:cTn id="28" dur="2000" fill="hold"/>
                                        <p:tgtEl>
                                          <p:spTgt spid="6"/>
                                        </p:tgtEl>
                                        <p:attrNameLst>
                                          <p:attrName>ppt_y</p:attrName>
                                        </p:attrNameLst>
                                      </p:cBhvr>
                                      <p:tavLst>
                                        <p:tav tm="0">
                                          <p:val>
                                            <p:strVal val="#ppt_y-.1"/>
                                          </p:val>
                                        </p:tav>
                                        <p:tav tm="100000">
                                          <p:val>
                                            <p:strVal val="#ppt_y"/>
                                          </p:val>
                                        </p:tav>
                                      </p:tavLst>
                                    </p:anim>
                                  </p:childTnLst>
                                </p:cTn>
                              </p:par>
                              <p:par>
                                <p:cTn id="29" presetID="47"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0"/>
                                        <p:tgtEl>
                                          <p:spTgt spid="7"/>
                                        </p:tgtEl>
                                      </p:cBhvr>
                                    </p:animEffect>
                                    <p:anim calcmode="lin" valueType="num">
                                      <p:cBhvr>
                                        <p:cTn id="32" dur="2000" fill="hold"/>
                                        <p:tgtEl>
                                          <p:spTgt spid="7"/>
                                        </p:tgtEl>
                                        <p:attrNameLst>
                                          <p:attrName>ppt_x</p:attrName>
                                        </p:attrNameLst>
                                      </p:cBhvr>
                                      <p:tavLst>
                                        <p:tav tm="0">
                                          <p:val>
                                            <p:strVal val="#ppt_x"/>
                                          </p:val>
                                        </p:tav>
                                        <p:tav tm="100000">
                                          <p:val>
                                            <p:strVal val="#ppt_x"/>
                                          </p:val>
                                        </p:tav>
                                      </p:tavLst>
                                    </p:anim>
                                    <p:anim calcmode="lin" valueType="num">
                                      <p:cBhvr>
                                        <p:cTn id="33" dur="2000" fill="hold"/>
                                        <p:tgtEl>
                                          <p:spTgt spid="7"/>
                                        </p:tgtEl>
                                        <p:attrNameLst>
                                          <p:attrName>ppt_y</p:attrName>
                                        </p:attrNameLst>
                                      </p:cBhvr>
                                      <p:tavLst>
                                        <p:tav tm="0">
                                          <p:val>
                                            <p:strVal val="#ppt_y-.1"/>
                                          </p:val>
                                        </p:tav>
                                        <p:tav tm="100000">
                                          <p:val>
                                            <p:strVal val="#ppt_y"/>
                                          </p:val>
                                        </p:tav>
                                      </p:tavLst>
                                    </p:anim>
                                  </p:childTnLst>
                                </p:cTn>
                              </p:par>
                              <p:par>
                                <p:cTn id="34" presetID="47" presetClass="entr" presetSubtype="0" fill="hold"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2000"/>
                                        <p:tgtEl>
                                          <p:spTgt spid="8"/>
                                        </p:tgtEl>
                                      </p:cBhvr>
                                    </p:animEffect>
                                    <p:anim calcmode="lin" valueType="num">
                                      <p:cBhvr>
                                        <p:cTn id="37" dur="2000" fill="hold"/>
                                        <p:tgtEl>
                                          <p:spTgt spid="8"/>
                                        </p:tgtEl>
                                        <p:attrNameLst>
                                          <p:attrName>ppt_x</p:attrName>
                                        </p:attrNameLst>
                                      </p:cBhvr>
                                      <p:tavLst>
                                        <p:tav tm="0">
                                          <p:val>
                                            <p:strVal val="#ppt_x"/>
                                          </p:val>
                                        </p:tav>
                                        <p:tav tm="100000">
                                          <p:val>
                                            <p:strVal val="#ppt_x"/>
                                          </p:val>
                                        </p:tav>
                                      </p:tavLst>
                                    </p:anim>
                                    <p:anim calcmode="lin" valueType="num">
                                      <p:cBhvr>
                                        <p:cTn id="38" dur="2000" fill="hold"/>
                                        <p:tgtEl>
                                          <p:spTgt spid="8"/>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2000"/>
                                        <p:tgtEl>
                                          <p:spTgt spid="9"/>
                                        </p:tgtEl>
                                      </p:cBhvr>
                                    </p:animEffect>
                                    <p:anim calcmode="lin" valueType="num">
                                      <p:cBhvr>
                                        <p:cTn id="42" dur="2000" fill="hold"/>
                                        <p:tgtEl>
                                          <p:spTgt spid="9"/>
                                        </p:tgtEl>
                                        <p:attrNameLst>
                                          <p:attrName>ppt_x</p:attrName>
                                        </p:attrNameLst>
                                      </p:cBhvr>
                                      <p:tavLst>
                                        <p:tav tm="0">
                                          <p:val>
                                            <p:strVal val="#ppt_x"/>
                                          </p:val>
                                        </p:tav>
                                        <p:tav tm="100000">
                                          <p:val>
                                            <p:strVal val="#ppt_x"/>
                                          </p:val>
                                        </p:tav>
                                      </p:tavLst>
                                    </p:anim>
                                    <p:anim calcmode="lin" valueType="num">
                                      <p:cBhvr>
                                        <p:cTn id="43" dur="2000" fill="hold"/>
                                        <p:tgtEl>
                                          <p:spTgt spid="9"/>
                                        </p:tgtEl>
                                        <p:attrNameLst>
                                          <p:attrName>ppt_y</p:attrName>
                                        </p:attrNameLst>
                                      </p:cBhvr>
                                      <p:tavLst>
                                        <p:tav tm="0">
                                          <p:val>
                                            <p:strVal val="#ppt_y-.1"/>
                                          </p:val>
                                        </p:tav>
                                        <p:tav tm="100000">
                                          <p:val>
                                            <p:strVal val="#ppt_y"/>
                                          </p:val>
                                        </p:tav>
                                      </p:tavLst>
                                    </p:anim>
                                  </p:childTnLst>
                                </p:cTn>
                              </p:par>
                              <p:par>
                                <p:cTn id="44" presetID="8" presetClass="emph" presetSubtype="0" autoRev="1" fill="hold" nodeType="withEffect">
                                  <p:stCondLst>
                                    <p:cond delay="0"/>
                                  </p:stCondLst>
                                  <p:childTnLst>
                                    <p:animRot by="21600000">
                                      <p:cBhvr>
                                        <p:cTn id="45" dur="2000" fill="hold"/>
                                        <p:tgtEl>
                                          <p:spTgt spid="4"/>
                                        </p:tgtEl>
                                        <p:attrNameLst>
                                          <p:attrName>r</p:attrName>
                                        </p:attrNameLst>
                                      </p:cBhvr>
                                    </p:animRot>
                                  </p:childTnLst>
                                </p:cTn>
                              </p:par>
                              <p:par>
                                <p:cTn id="46" presetID="8" presetClass="emph" presetSubtype="0" autoRev="1" fill="hold" nodeType="withEffect">
                                  <p:stCondLst>
                                    <p:cond delay="0"/>
                                  </p:stCondLst>
                                  <p:childTnLst>
                                    <p:animRot by="21600000">
                                      <p:cBhvr>
                                        <p:cTn id="47" dur="2000" fill="hold"/>
                                        <p:tgtEl>
                                          <p:spTgt spid="5"/>
                                        </p:tgtEl>
                                        <p:attrNameLst>
                                          <p:attrName>r</p:attrName>
                                        </p:attrNameLst>
                                      </p:cBhvr>
                                    </p:animRot>
                                  </p:childTnLst>
                                </p:cTn>
                              </p:par>
                              <p:par>
                                <p:cTn id="48" presetID="8" presetClass="emph" presetSubtype="0" autoRev="1" fill="hold" nodeType="withEffect">
                                  <p:stCondLst>
                                    <p:cond delay="0"/>
                                  </p:stCondLst>
                                  <p:childTnLst>
                                    <p:animRot by="21600000">
                                      <p:cBhvr>
                                        <p:cTn id="49" dur="2000" fill="hold"/>
                                        <p:tgtEl>
                                          <p:spTgt spid="6"/>
                                        </p:tgtEl>
                                        <p:attrNameLst>
                                          <p:attrName>r</p:attrName>
                                        </p:attrNameLst>
                                      </p:cBhvr>
                                    </p:animRot>
                                  </p:childTnLst>
                                </p:cTn>
                              </p:par>
                              <p:par>
                                <p:cTn id="50" presetID="8" presetClass="emph" presetSubtype="0" autoRev="1" fill="hold" nodeType="withEffect">
                                  <p:stCondLst>
                                    <p:cond delay="0"/>
                                  </p:stCondLst>
                                  <p:childTnLst>
                                    <p:animRot by="21600000">
                                      <p:cBhvr>
                                        <p:cTn id="51" dur="2000" fill="hold"/>
                                        <p:tgtEl>
                                          <p:spTgt spid="7"/>
                                        </p:tgtEl>
                                        <p:attrNameLst>
                                          <p:attrName>r</p:attrName>
                                        </p:attrNameLst>
                                      </p:cBhvr>
                                    </p:animRot>
                                  </p:childTnLst>
                                </p:cTn>
                              </p:par>
                              <p:par>
                                <p:cTn id="52" presetID="8" presetClass="emph" presetSubtype="0" autoRev="1" fill="hold" nodeType="withEffect">
                                  <p:stCondLst>
                                    <p:cond delay="0"/>
                                  </p:stCondLst>
                                  <p:childTnLst>
                                    <p:animRot by="21600000">
                                      <p:cBhvr>
                                        <p:cTn id="53" dur="2000" fill="hold"/>
                                        <p:tgtEl>
                                          <p:spTgt spid="8"/>
                                        </p:tgtEl>
                                        <p:attrNameLst>
                                          <p:attrName>r</p:attrName>
                                        </p:attrNameLst>
                                      </p:cBhvr>
                                    </p:animRot>
                                  </p:childTnLst>
                                </p:cTn>
                              </p:par>
                              <p:par>
                                <p:cTn id="54" presetID="8" presetClass="emph" presetSubtype="0" autoRev="1" fill="hold" nodeType="withEffect">
                                  <p:stCondLst>
                                    <p:cond delay="0"/>
                                  </p:stCondLst>
                                  <p:childTnLst>
                                    <p:animRot by="21600000">
                                      <p:cBhvr>
                                        <p:cTn id="55" dur="2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DF9F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Abstract-Flower-PNG-Images-HD.png"/>
          <p:cNvPicPr>
            <a:picLocks noChangeAspect="1"/>
          </p:cNvPicPr>
          <p:nvPr/>
        </p:nvPicPr>
        <p:blipFill>
          <a:blip r:embed="rId2"/>
          <a:srcRect b="1818"/>
          <a:stretch>
            <a:fillRect/>
          </a:stretch>
        </p:blipFill>
        <p:spPr>
          <a:xfrm>
            <a:off x="0" y="0"/>
            <a:ext cx="4071934" cy="3643320"/>
          </a:xfrm>
          <a:prstGeom prst="rect">
            <a:avLst/>
          </a:prstGeom>
        </p:spPr>
      </p:pic>
      <p:pic>
        <p:nvPicPr>
          <p:cNvPr id="4" name="3 Imagen" descr="Abstract-Flower-PNG-Images-HD.png"/>
          <p:cNvPicPr>
            <a:picLocks noChangeAspect="1"/>
          </p:cNvPicPr>
          <p:nvPr/>
        </p:nvPicPr>
        <p:blipFill>
          <a:blip r:embed="rId2"/>
          <a:srcRect r="3000" b="3076"/>
          <a:stretch>
            <a:fillRect/>
          </a:stretch>
        </p:blipFill>
        <p:spPr>
          <a:xfrm flipH="1" flipV="1">
            <a:off x="5500694" y="1357304"/>
            <a:ext cx="3643306" cy="3786196"/>
          </a:xfrm>
          <a:prstGeom prst="rect">
            <a:avLst/>
          </a:prstGeom>
        </p:spPr>
      </p:pic>
      <p:sp>
        <p:nvSpPr>
          <p:cNvPr id="5" name="4 CuadroTexto"/>
          <p:cNvSpPr txBox="1"/>
          <p:nvPr/>
        </p:nvSpPr>
        <p:spPr>
          <a:xfrm>
            <a:off x="2428861" y="2214560"/>
            <a:ext cx="4143404" cy="1200329"/>
          </a:xfrm>
          <a:prstGeom prst="rect">
            <a:avLst/>
          </a:prstGeom>
          <a:noFill/>
        </p:spPr>
        <p:txBody>
          <a:bodyPr wrap="square" rtlCol="0">
            <a:spAutoFit/>
          </a:bodyPr>
          <a:lstStyle/>
          <a:p>
            <a:r>
              <a:rPr lang="es-PE" dirty="0" smtClean="0"/>
              <a:t>Cada línea y forma resalta la belleza intrínseca, celebrando la diversidad y rompiendo las barreras preestablecidas de la perfección.</a:t>
            </a:r>
          </a:p>
          <a:p>
            <a:endParaRPr lang="es-PE" dirty="0"/>
          </a:p>
        </p:txBody>
      </p:sp>
      <p:pic>
        <p:nvPicPr>
          <p:cNvPr id="6" name="5 Imagen" descr="89767_4fd6d.gif"/>
          <p:cNvPicPr>
            <a:picLocks noChangeAspect="1"/>
          </p:cNvPicPr>
          <p:nvPr/>
        </p:nvPicPr>
        <p:blipFill>
          <a:blip r:embed="rId3"/>
          <a:stretch>
            <a:fillRect/>
          </a:stretch>
        </p:blipFill>
        <p:spPr>
          <a:xfrm>
            <a:off x="714348" y="500048"/>
            <a:ext cx="1718130" cy="1357322"/>
          </a:xfrm>
          <a:prstGeom prst="rect">
            <a:avLst/>
          </a:prstGeom>
        </p:spPr>
      </p:pic>
      <p:pic>
        <p:nvPicPr>
          <p:cNvPr id="7" name="6 Imagen" descr="gifs-de-amor-para-facebook-pajaritos.gif"/>
          <p:cNvPicPr>
            <a:picLocks noChangeAspect="1"/>
          </p:cNvPicPr>
          <p:nvPr/>
        </p:nvPicPr>
        <p:blipFill>
          <a:blip r:embed="rId4">
            <a:lum bright="-10000" contrast="30000"/>
          </a:blip>
          <a:stretch>
            <a:fillRect/>
          </a:stretch>
        </p:blipFill>
        <p:spPr>
          <a:xfrm>
            <a:off x="7072330" y="3071816"/>
            <a:ext cx="1168986" cy="1357322"/>
          </a:xfrm>
          <a:prstGeom prst="rect">
            <a:avLst/>
          </a:prstGeom>
        </p:spPr>
      </p:pic>
    </p:spTree>
  </p:cSld>
  <p:clrMapOvr>
    <a:masterClrMapping/>
  </p:clrMapOvr>
  <p:transition advClick="0" advTm="19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8100000" scaled="0"/>
          <a:tileRect/>
        </a:gradFill>
        <a:effectLst/>
      </p:bgPr>
    </p:bg>
    <p:spTree>
      <p:nvGrpSpPr>
        <p:cNvPr id="1" name=""/>
        <p:cNvGrpSpPr/>
        <p:nvPr/>
      </p:nvGrpSpPr>
      <p:grpSpPr>
        <a:xfrm>
          <a:off x="0" y="0"/>
          <a:ext cx="0" cy="0"/>
          <a:chOff x="0" y="0"/>
          <a:chExt cx="0" cy="0"/>
        </a:xfrm>
      </p:grpSpPr>
      <p:pic>
        <p:nvPicPr>
          <p:cNvPr id="2" name="1 Imagen" descr="074eea9d00a444bab4dcadf1b8172b83.jpg"/>
          <p:cNvPicPr>
            <a:picLocks noGrp="1" noChangeAspect="1"/>
          </p:cNvPicPr>
          <p:nvPr isPhoto="1"/>
        </p:nvPicPr>
        <p:blipFill>
          <a:blip r:embed="rId2">
            <a:lum/>
          </a:blip>
          <a:stretch>
            <a:fillRect/>
          </a:stretch>
        </p:blipFill>
        <p:spPr>
          <a:xfrm>
            <a:off x="5357818" y="0"/>
            <a:ext cx="3627445" cy="5143500"/>
          </a:xfrm>
          <a:prstGeom prst="rect">
            <a:avLst/>
          </a:prstGeom>
          <a:noFill/>
          <a:ln>
            <a:noFill/>
          </a:ln>
        </p:spPr>
      </p:pic>
      <p:pic>
        <p:nvPicPr>
          <p:cNvPr id="5" name="4 Imagen" descr="d5639dde9c593690b180494524a9ab5a.jpg"/>
          <p:cNvPicPr>
            <a:picLocks noGrp="1" noChangeAspect="1"/>
          </p:cNvPicPr>
          <p:nvPr isPhoto="1"/>
        </p:nvPicPr>
        <p:blipFill>
          <a:blip r:embed="rId3">
            <a:lum/>
          </a:blip>
          <a:stretch>
            <a:fillRect/>
          </a:stretch>
        </p:blipFill>
        <p:spPr>
          <a:xfrm>
            <a:off x="214282" y="0"/>
            <a:ext cx="3571900" cy="5143500"/>
          </a:xfrm>
          <a:prstGeom prst="rect">
            <a:avLst/>
          </a:prstGeom>
          <a:noFill/>
          <a:ln>
            <a:noFill/>
          </a:ln>
        </p:spPr>
      </p:pic>
      <p:pic>
        <p:nvPicPr>
          <p:cNvPr id="6" name="5 Imagen" descr="d34833a32a3673d8c79c631a5e5c455d-icono-de-curvas-de-colores.png"/>
          <p:cNvPicPr>
            <a:picLocks noChangeAspect="1"/>
          </p:cNvPicPr>
          <p:nvPr/>
        </p:nvPicPr>
        <p:blipFill>
          <a:blip r:embed="rId4">
            <a:duotone>
              <a:schemeClr val="bg2">
                <a:shade val="45000"/>
                <a:satMod val="135000"/>
              </a:schemeClr>
              <a:prstClr val="white"/>
            </a:duotone>
            <a:lum bright="30000" contrast="40000"/>
          </a:blip>
          <a:srcRect t="14647" b="15050"/>
          <a:stretch>
            <a:fillRect/>
          </a:stretch>
        </p:blipFill>
        <p:spPr>
          <a:xfrm rot="16200000" flipH="1" flipV="1">
            <a:off x="3624744" y="167904"/>
            <a:ext cx="1071552" cy="785836"/>
          </a:xfrm>
          <a:prstGeom prst="rect">
            <a:avLst/>
          </a:prstGeom>
        </p:spPr>
      </p:pic>
      <p:pic>
        <p:nvPicPr>
          <p:cNvPr id="12" name="11 Imagen" descr="d34833a32a3673d8c79c631a5e5c455d-icono-de-curvas-de-colores.png"/>
          <p:cNvPicPr>
            <a:picLocks noChangeAspect="1"/>
          </p:cNvPicPr>
          <p:nvPr/>
        </p:nvPicPr>
        <p:blipFill>
          <a:blip r:embed="rId4">
            <a:duotone>
              <a:schemeClr val="bg2">
                <a:shade val="45000"/>
                <a:satMod val="135000"/>
              </a:schemeClr>
              <a:prstClr val="white"/>
            </a:duotone>
            <a:lum bright="30000" contrast="40000"/>
          </a:blip>
          <a:srcRect t="14647" b="15050"/>
          <a:stretch>
            <a:fillRect/>
          </a:stretch>
        </p:blipFill>
        <p:spPr>
          <a:xfrm rot="16200000" flipH="1">
            <a:off x="4357695" y="71429"/>
            <a:ext cx="1071552" cy="928694"/>
          </a:xfrm>
          <a:prstGeom prst="rect">
            <a:avLst/>
          </a:prstGeom>
        </p:spPr>
      </p:pic>
      <p:pic>
        <p:nvPicPr>
          <p:cNvPr id="13" name="12 Imagen" descr="d34833a32a3673d8c79c631a5e5c455d-icono-de-curvas-de-colores.png"/>
          <p:cNvPicPr>
            <a:picLocks noChangeAspect="1"/>
          </p:cNvPicPr>
          <p:nvPr/>
        </p:nvPicPr>
        <p:blipFill>
          <a:blip r:embed="rId4">
            <a:duotone>
              <a:schemeClr val="bg2">
                <a:shade val="45000"/>
                <a:satMod val="135000"/>
              </a:schemeClr>
              <a:prstClr val="white"/>
            </a:duotone>
            <a:lum bright="30000" contrast="40000"/>
          </a:blip>
          <a:srcRect t="14647" b="15050"/>
          <a:stretch>
            <a:fillRect/>
          </a:stretch>
        </p:blipFill>
        <p:spPr>
          <a:xfrm rot="16200000" flipH="1" flipV="1">
            <a:off x="3643315" y="1214419"/>
            <a:ext cx="1071570" cy="785836"/>
          </a:xfrm>
          <a:prstGeom prst="rect">
            <a:avLst/>
          </a:prstGeom>
        </p:spPr>
      </p:pic>
      <p:pic>
        <p:nvPicPr>
          <p:cNvPr id="14" name="13 Imagen" descr="d34833a32a3673d8c79c631a5e5c455d-icono-de-curvas-de-colores.png"/>
          <p:cNvPicPr>
            <a:picLocks noChangeAspect="1"/>
          </p:cNvPicPr>
          <p:nvPr/>
        </p:nvPicPr>
        <p:blipFill>
          <a:blip r:embed="rId4">
            <a:duotone>
              <a:schemeClr val="bg2">
                <a:shade val="45000"/>
                <a:satMod val="135000"/>
              </a:schemeClr>
              <a:prstClr val="white"/>
            </a:duotone>
            <a:lum bright="30000" contrast="40000"/>
          </a:blip>
          <a:srcRect t="14647" b="15050"/>
          <a:stretch>
            <a:fillRect/>
          </a:stretch>
        </p:blipFill>
        <p:spPr>
          <a:xfrm rot="16200000" flipH="1">
            <a:off x="4357686" y="1142990"/>
            <a:ext cx="1071570" cy="928694"/>
          </a:xfrm>
          <a:prstGeom prst="rect">
            <a:avLst/>
          </a:prstGeom>
        </p:spPr>
      </p:pic>
      <p:pic>
        <p:nvPicPr>
          <p:cNvPr id="15" name="14 Imagen" descr="d34833a32a3673d8c79c631a5e5c455d-icono-de-curvas-de-colores.png"/>
          <p:cNvPicPr>
            <a:picLocks noChangeAspect="1"/>
          </p:cNvPicPr>
          <p:nvPr/>
        </p:nvPicPr>
        <p:blipFill>
          <a:blip r:embed="rId4">
            <a:duotone>
              <a:schemeClr val="bg2">
                <a:shade val="45000"/>
                <a:satMod val="135000"/>
              </a:schemeClr>
              <a:prstClr val="white"/>
            </a:duotone>
            <a:lum bright="30000" contrast="40000"/>
          </a:blip>
          <a:srcRect t="14647" b="15050"/>
          <a:stretch>
            <a:fillRect/>
          </a:stretch>
        </p:blipFill>
        <p:spPr>
          <a:xfrm rot="16200000" flipH="1" flipV="1">
            <a:off x="3624735" y="2168159"/>
            <a:ext cx="1071570" cy="785836"/>
          </a:xfrm>
          <a:prstGeom prst="rect">
            <a:avLst/>
          </a:prstGeom>
        </p:spPr>
      </p:pic>
      <p:pic>
        <p:nvPicPr>
          <p:cNvPr id="16" name="15 Imagen" descr="d34833a32a3673d8c79c631a5e5c455d-icono-de-curvas-de-colores.png"/>
          <p:cNvPicPr>
            <a:picLocks noChangeAspect="1"/>
          </p:cNvPicPr>
          <p:nvPr/>
        </p:nvPicPr>
        <p:blipFill>
          <a:blip r:embed="rId4">
            <a:duotone>
              <a:schemeClr val="bg2">
                <a:shade val="45000"/>
                <a:satMod val="135000"/>
              </a:schemeClr>
              <a:prstClr val="white"/>
            </a:duotone>
            <a:lum bright="30000" contrast="40000"/>
          </a:blip>
          <a:srcRect t="14647" b="15050"/>
          <a:stretch>
            <a:fillRect/>
          </a:stretch>
        </p:blipFill>
        <p:spPr>
          <a:xfrm rot="16200000" flipH="1">
            <a:off x="4357686" y="2071684"/>
            <a:ext cx="1071570" cy="928694"/>
          </a:xfrm>
          <a:prstGeom prst="rect">
            <a:avLst/>
          </a:prstGeom>
        </p:spPr>
      </p:pic>
      <p:pic>
        <p:nvPicPr>
          <p:cNvPr id="17" name="16 Imagen" descr="d34833a32a3673d8c79c631a5e5c455d-icono-de-curvas-de-colores.png"/>
          <p:cNvPicPr>
            <a:picLocks noChangeAspect="1"/>
          </p:cNvPicPr>
          <p:nvPr/>
        </p:nvPicPr>
        <p:blipFill>
          <a:blip r:embed="rId4">
            <a:duotone>
              <a:schemeClr val="bg2">
                <a:shade val="45000"/>
                <a:satMod val="135000"/>
              </a:schemeClr>
              <a:prstClr val="white"/>
            </a:duotone>
            <a:lum bright="30000" contrast="40000"/>
          </a:blip>
          <a:srcRect t="14647" b="15050"/>
          <a:stretch>
            <a:fillRect/>
          </a:stretch>
        </p:blipFill>
        <p:spPr>
          <a:xfrm rot="16200000" flipH="1" flipV="1">
            <a:off x="3607596" y="3107526"/>
            <a:ext cx="1143008" cy="785836"/>
          </a:xfrm>
          <a:prstGeom prst="rect">
            <a:avLst/>
          </a:prstGeom>
        </p:spPr>
      </p:pic>
      <p:pic>
        <p:nvPicPr>
          <p:cNvPr id="18" name="17 Imagen" descr="d34833a32a3673d8c79c631a5e5c455d-icono-de-curvas-de-colores.png"/>
          <p:cNvPicPr>
            <a:picLocks noChangeAspect="1"/>
          </p:cNvPicPr>
          <p:nvPr/>
        </p:nvPicPr>
        <p:blipFill>
          <a:blip r:embed="rId4">
            <a:duotone>
              <a:schemeClr val="bg2">
                <a:shade val="45000"/>
                <a:satMod val="135000"/>
              </a:schemeClr>
              <a:prstClr val="white"/>
            </a:duotone>
            <a:lum bright="30000" contrast="40000"/>
          </a:blip>
          <a:srcRect t="14647" b="15050"/>
          <a:stretch>
            <a:fillRect/>
          </a:stretch>
        </p:blipFill>
        <p:spPr>
          <a:xfrm rot="16200000" flipH="1">
            <a:off x="4321967" y="3036097"/>
            <a:ext cx="1143008" cy="928694"/>
          </a:xfrm>
          <a:prstGeom prst="rect">
            <a:avLst/>
          </a:prstGeom>
        </p:spPr>
      </p:pic>
      <p:pic>
        <p:nvPicPr>
          <p:cNvPr id="19" name="18 Imagen" descr="d34833a32a3673d8c79c631a5e5c455d-icono-de-curvas-de-colores.png"/>
          <p:cNvPicPr>
            <a:picLocks noChangeAspect="1"/>
          </p:cNvPicPr>
          <p:nvPr/>
        </p:nvPicPr>
        <p:blipFill>
          <a:blip r:embed="rId4">
            <a:duotone>
              <a:schemeClr val="bg2">
                <a:shade val="45000"/>
                <a:satMod val="135000"/>
              </a:schemeClr>
              <a:prstClr val="white"/>
            </a:duotone>
            <a:lum bright="30000" contrast="40000"/>
          </a:blip>
          <a:srcRect t="14647" b="15050"/>
          <a:stretch>
            <a:fillRect/>
          </a:stretch>
        </p:blipFill>
        <p:spPr>
          <a:xfrm rot="16200000" flipH="1" flipV="1">
            <a:off x="3607596" y="4179078"/>
            <a:ext cx="1143008" cy="785836"/>
          </a:xfrm>
          <a:prstGeom prst="rect">
            <a:avLst/>
          </a:prstGeom>
        </p:spPr>
      </p:pic>
      <p:pic>
        <p:nvPicPr>
          <p:cNvPr id="20" name="19 Imagen" descr="d34833a32a3673d8c79c631a5e5c455d-icono-de-curvas-de-colores.png"/>
          <p:cNvPicPr>
            <a:picLocks noChangeAspect="1"/>
          </p:cNvPicPr>
          <p:nvPr/>
        </p:nvPicPr>
        <p:blipFill>
          <a:blip r:embed="rId4">
            <a:duotone>
              <a:schemeClr val="bg2">
                <a:shade val="45000"/>
                <a:satMod val="135000"/>
              </a:schemeClr>
              <a:prstClr val="white"/>
            </a:duotone>
            <a:lum bright="30000" contrast="40000"/>
          </a:blip>
          <a:srcRect t="14647" b="15050"/>
          <a:stretch>
            <a:fillRect/>
          </a:stretch>
        </p:blipFill>
        <p:spPr>
          <a:xfrm rot="16200000" flipH="1">
            <a:off x="4321967" y="4107649"/>
            <a:ext cx="1143008" cy="928694"/>
          </a:xfrm>
          <a:prstGeom prst="rect">
            <a:avLst/>
          </a:prstGeom>
        </p:spPr>
      </p:pic>
      <p:pic>
        <p:nvPicPr>
          <p:cNvPr id="21" name="20 Imagen" descr="e2bbf4a3d22b689a72adc89aefd84b62.jpg"/>
          <p:cNvPicPr>
            <a:picLocks noChangeAspect="1"/>
          </p:cNvPicPr>
          <p:nvPr/>
        </p:nvPicPr>
        <p:blipFill>
          <a:blip r:embed="rId5"/>
          <a:stretch>
            <a:fillRect/>
          </a:stretch>
        </p:blipFill>
        <p:spPr>
          <a:xfrm>
            <a:off x="3571868" y="0"/>
            <a:ext cx="2000264"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wedge">
                                      <p:cBhvr>
                                        <p:cTn id="9" dur="2000"/>
                                        <p:tgtEl>
                                          <p:spTgt spid="5"/>
                                        </p:tgtEl>
                                      </p:cBhvr>
                                    </p:animEffect>
                                  </p:childTnLst>
                                </p:cTn>
                              </p:par>
                              <p:par>
                                <p:cTn id="10" presetID="20"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edge">
                                      <p:cBhvr>
                                        <p:cTn id="12" dur="2000"/>
                                        <p:tgtEl>
                                          <p:spTgt spid="2"/>
                                        </p:tgtEl>
                                      </p:cBhvr>
                                    </p:animEffect>
                                  </p:childTnLst>
                                </p:cTn>
                              </p:par>
                            </p:childTnLst>
                          </p:cTn>
                        </p:par>
                        <p:par>
                          <p:cTn id="13" fill="hold">
                            <p:stCondLst>
                              <p:cond delay="2000"/>
                            </p:stCondLst>
                            <p:childTnLst>
                              <p:par>
                                <p:cTn id="14" presetID="47"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anim calcmode="lin" valueType="num">
                                      <p:cBhvr>
                                        <p:cTn id="17" dur="2000" fill="hold"/>
                                        <p:tgtEl>
                                          <p:spTgt spid="6"/>
                                        </p:tgtEl>
                                        <p:attrNameLst>
                                          <p:attrName>ppt_x</p:attrName>
                                        </p:attrNameLst>
                                      </p:cBhvr>
                                      <p:tavLst>
                                        <p:tav tm="0">
                                          <p:val>
                                            <p:strVal val="#ppt_x"/>
                                          </p:val>
                                        </p:tav>
                                        <p:tav tm="100000">
                                          <p:val>
                                            <p:strVal val="#ppt_x"/>
                                          </p:val>
                                        </p:tav>
                                      </p:tavLst>
                                    </p:anim>
                                    <p:anim calcmode="lin" valueType="num">
                                      <p:cBhvr>
                                        <p:cTn id="18" dur="2000" fill="hold"/>
                                        <p:tgtEl>
                                          <p:spTgt spid="6"/>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2000"/>
                                        <p:tgtEl>
                                          <p:spTgt spid="12"/>
                                        </p:tgtEl>
                                      </p:cBhvr>
                                    </p:animEffect>
                                    <p:anim calcmode="lin" valueType="num">
                                      <p:cBhvr>
                                        <p:cTn id="22" dur="2000" fill="hold"/>
                                        <p:tgtEl>
                                          <p:spTgt spid="12"/>
                                        </p:tgtEl>
                                        <p:attrNameLst>
                                          <p:attrName>ppt_x</p:attrName>
                                        </p:attrNameLst>
                                      </p:cBhvr>
                                      <p:tavLst>
                                        <p:tav tm="0">
                                          <p:val>
                                            <p:strVal val="#ppt_x"/>
                                          </p:val>
                                        </p:tav>
                                        <p:tav tm="100000">
                                          <p:val>
                                            <p:strVal val="#ppt_x"/>
                                          </p:val>
                                        </p:tav>
                                      </p:tavLst>
                                    </p:anim>
                                    <p:anim calcmode="lin" valueType="num">
                                      <p:cBhvr>
                                        <p:cTn id="23" dur="2000" fill="hold"/>
                                        <p:tgtEl>
                                          <p:spTgt spid="12"/>
                                        </p:tgtEl>
                                        <p:attrNameLst>
                                          <p:attrName>ppt_y</p:attrName>
                                        </p:attrNameLst>
                                      </p:cBhvr>
                                      <p:tavLst>
                                        <p:tav tm="0">
                                          <p:val>
                                            <p:strVal val="#ppt_y-.1"/>
                                          </p:val>
                                        </p:tav>
                                        <p:tav tm="100000">
                                          <p:val>
                                            <p:strVal val="#ppt_y"/>
                                          </p:val>
                                        </p:tav>
                                      </p:tavLst>
                                    </p:anim>
                                  </p:childTnLst>
                                </p:cTn>
                              </p:par>
                              <p:par>
                                <p:cTn id="24" presetID="47" presetClass="entr" presetSubtype="0"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2000"/>
                                        <p:tgtEl>
                                          <p:spTgt spid="13"/>
                                        </p:tgtEl>
                                      </p:cBhvr>
                                    </p:animEffect>
                                    <p:anim calcmode="lin" valueType="num">
                                      <p:cBhvr>
                                        <p:cTn id="27" dur="2000" fill="hold"/>
                                        <p:tgtEl>
                                          <p:spTgt spid="13"/>
                                        </p:tgtEl>
                                        <p:attrNameLst>
                                          <p:attrName>ppt_x</p:attrName>
                                        </p:attrNameLst>
                                      </p:cBhvr>
                                      <p:tavLst>
                                        <p:tav tm="0">
                                          <p:val>
                                            <p:strVal val="#ppt_x"/>
                                          </p:val>
                                        </p:tav>
                                        <p:tav tm="100000">
                                          <p:val>
                                            <p:strVal val="#ppt_x"/>
                                          </p:val>
                                        </p:tav>
                                      </p:tavLst>
                                    </p:anim>
                                    <p:anim calcmode="lin" valueType="num">
                                      <p:cBhvr>
                                        <p:cTn id="28" dur="2000" fill="hold"/>
                                        <p:tgtEl>
                                          <p:spTgt spid="13"/>
                                        </p:tgtEl>
                                        <p:attrNameLst>
                                          <p:attrName>ppt_y</p:attrName>
                                        </p:attrNameLst>
                                      </p:cBhvr>
                                      <p:tavLst>
                                        <p:tav tm="0">
                                          <p:val>
                                            <p:strVal val="#ppt_y-.1"/>
                                          </p:val>
                                        </p:tav>
                                        <p:tav tm="100000">
                                          <p:val>
                                            <p:strVal val="#ppt_y"/>
                                          </p:val>
                                        </p:tav>
                                      </p:tavLst>
                                    </p:anim>
                                  </p:childTnLst>
                                </p:cTn>
                              </p:par>
                              <p:par>
                                <p:cTn id="29" presetID="47" presetClass="entr" presetSubtype="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2000"/>
                                        <p:tgtEl>
                                          <p:spTgt spid="14"/>
                                        </p:tgtEl>
                                      </p:cBhvr>
                                    </p:animEffect>
                                    <p:anim calcmode="lin" valueType="num">
                                      <p:cBhvr>
                                        <p:cTn id="32" dur="2000" fill="hold"/>
                                        <p:tgtEl>
                                          <p:spTgt spid="14"/>
                                        </p:tgtEl>
                                        <p:attrNameLst>
                                          <p:attrName>ppt_x</p:attrName>
                                        </p:attrNameLst>
                                      </p:cBhvr>
                                      <p:tavLst>
                                        <p:tav tm="0">
                                          <p:val>
                                            <p:strVal val="#ppt_x"/>
                                          </p:val>
                                        </p:tav>
                                        <p:tav tm="100000">
                                          <p:val>
                                            <p:strVal val="#ppt_x"/>
                                          </p:val>
                                        </p:tav>
                                      </p:tavLst>
                                    </p:anim>
                                    <p:anim calcmode="lin" valueType="num">
                                      <p:cBhvr>
                                        <p:cTn id="33" dur="2000" fill="hold"/>
                                        <p:tgtEl>
                                          <p:spTgt spid="14"/>
                                        </p:tgtEl>
                                        <p:attrNameLst>
                                          <p:attrName>ppt_y</p:attrName>
                                        </p:attrNameLst>
                                      </p:cBhvr>
                                      <p:tavLst>
                                        <p:tav tm="0">
                                          <p:val>
                                            <p:strVal val="#ppt_y-.1"/>
                                          </p:val>
                                        </p:tav>
                                        <p:tav tm="100000">
                                          <p:val>
                                            <p:strVal val="#ppt_y"/>
                                          </p:val>
                                        </p:tav>
                                      </p:tavLst>
                                    </p:anim>
                                  </p:childTnLst>
                                </p:cTn>
                              </p:par>
                              <p:par>
                                <p:cTn id="34" presetID="47" presetClass="entr" presetSubtype="0" fill="hold"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2000"/>
                                        <p:tgtEl>
                                          <p:spTgt spid="15"/>
                                        </p:tgtEl>
                                      </p:cBhvr>
                                    </p:animEffect>
                                    <p:anim calcmode="lin" valueType="num">
                                      <p:cBhvr>
                                        <p:cTn id="37" dur="2000" fill="hold"/>
                                        <p:tgtEl>
                                          <p:spTgt spid="15"/>
                                        </p:tgtEl>
                                        <p:attrNameLst>
                                          <p:attrName>ppt_x</p:attrName>
                                        </p:attrNameLst>
                                      </p:cBhvr>
                                      <p:tavLst>
                                        <p:tav tm="0">
                                          <p:val>
                                            <p:strVal val="#ppt_x"/>
                                          </p:val>
                                        </p:tav>
                                        <p:tav tm="100000">
                                          <p:val>
                                            <p:strVal val="#ppt_x"/>
                                          </p:val>
                                        </p:tav>
                                      </p:tavLst>
                                    </p:anim>
                                    <p:anim calcmode="lin" valueType="num">
                                      <p:cBhvr>
                                        <p:cTn id="38" dur="2000" fill="hold"/>
                                        <p:tgtEl>
                                          <p:spTgt spid="15"/>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2000"/>
                                        <p:tgtEl>
                                          <p:spTgt spid="16"/>
                                        </p:tgtEl>
                                      </p:cBhvr>
                                    </p:animEffect>
                                    <p:anim calcmode="lin" valueType="num">
                                      <p:cBhvr>
                                        <p:cTn id="42" dur="2000" fill="hold"/>
                                        <p:tgtEl>
                                          <p:spTgt spid="16"/>
                                        </p:tgtEl>
                                        <p:attrNameLst>
                                          <p:attrName>ppt_x</p:attrName>
                                        </p:attrNameLst>
                                      </p:cBhvr>
                                      <p:tavLst>
                                        <p:tav tm="0">
                                          <p:val>
                                            <p:strVal val="#ppt_x"/>
                                          </p:val>
                                        </p:tav>
                                        <p:tav tm="100000">
                                          <p:val>
                                            <p:strVal val="#ppt_x"/>
                                          </p:val>
                                        </p:tav>
                                      </p:tavLst>
                                    </p:anim>
                                    <p:anim calcmode="lin" valueType="num">
                                      <p:cBhvr>
                                        <p:cTn id="43" dur="2000" fill="hold"/>
                                        <p:tgtEl>
                                          <p:spTgt spid="16"/>
                                        </p:tgtEl>
                                        <p:attrNameLst>
                                          <p:attrName>ppt_y</p:attrName>
                                        </p:attrNameLst>
                                      </p:cBhvr>
                                      <p:tavLst>
                                        <p:tav tm="0">
                                          <p:val>
                                            <p:strVal val="#ppt_y-.1"/>
                                          </p:val>
                                        </p:tav>
                                        <p:tav tm="100000">
                                          <p:val>
                                            <p:strVal val="#ppt_y"/>
                                          </p:val>
                                        </p:tav>
                                      </p:tavLst>
                                    </p:anim>
                                  </p:childTnLst>
                                </p:cTn>
                              </p:par>
                              <p:par>
                                <p:cTn id="44" presetID="47" presetClass="entr" presetSubtype="0" fill="hold"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2000"/>
                                        <p:tgtEl>
                                          <p:spTgt spid="17"/>
                                        </p:tgtEl>
                                      </p:cBhvr>
                                    </p:animEffect>
                                    <p:anim calcmode="lin" valueType="num">
                                      <p:cBhvr>
                                        <p:cTn id="47" dur="2000" fill="hold"/>
                                        <p:tgtEl>
                                          <p:spTgt spid="17"/>
                                        </p:tgtEl>
                                        <p:attrNameLst>
                                          <p:attrName>ppt_x</p:attrName>
                                        </p:attrNameLst>
                                      </p:cBhvr>
                                      <p:tavLst>
                                        <p:tav tm="0">
                                          <p:val>
                                            <p:strVal val="#ppt_x"/>
                                          </p:val>
                                        </p:tav>
                                        <p:tav tm="100000">
                                          <p:val>
                                            <p:strVal val="#ppt_x"/>
                                          </p:val>
                                        </p:tav>
                                      </p:tavLst>
                                    </p:anim>
                                    <p:anim calcmode="lin" valueType="num">
                                      <p:cBhvr>
                                        <p:cTn id="48" dur="2000" fill="hold"/>
                                        <p:tgtEl>
                                          <p:spTgt spid="17"/>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2000"/>
                                        <p:tgtEl>
                                          <p:spTgt spid="18"/>
                                        </p:tgtEl>
                                      </p:cBhvr>
                                    </p:animEffect>
                                    <p:anim calcmode="lin" valueType="num">
                                      <p:cBhvr>
                                        <p:cTn id="52" dur="2000" fill="hold"/>
                                        <p:tgtEl>
                                          <p:spTgt spid="18"/>
                                        </p:tgtEl>
                                        <p:attrNameLst>
                                          <p:attrName>ppt_x</p:attrName>
                                        </p:attrNameLst>
                                      </p:cBhvr>
                                      <p:tavLst>
                                        <p:tav tm="0">
                                          <p:val>
                                            <p:strVal val="#ppt_x"/>
                                          </p:val>
                                        </p:tav>
                                        <p:tav tm="100000">
                                          <p:val>
                                            <p:strVal val="#ppt_x"/>
                                          </p:val>
                                        </p:tav>
                                      </p:tavLst>
                                    </p:anim>
                                    <p:anim calcmode="lin" valueType="num">
                                      <p:cBhvr>
                                        <p:cTn id="53" dur="2000" fill="hold"/>
                                        <p:tgtEl>
                                          <p:spTgt spid="18"/>
                                        </p:tgtEl>
                                        <p:attrNameLst>
                                          <p:attrName>ppt_y</p:attrName>
                                        </p:attrNameLst>
                                      </p:cBhvr>
                                      <p:tavLst>
                                        <p:tav tm="0">
                                          <p:val>
                                            <p:strVal val="#ppt_y-.1"/>
                                          </p:val>
                                        </p:tav>
                                        <p:tav tm="100000">
                                          <p:val>
                                            <p:strVal val="#ppt_y"/>
                                          </p:val>
                                        </p:tav>
                                      </p:tavLst>
                                    </p:anim>
                                  </p:childTnLst>
                                </p:cTn>
                              </p:par>
                              <p:par>
                                <p:cTn id="54" presetID="47" presetClass="entr" presetSubtype="0" fill="hold" nodeType="with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fade">
                                      <p:cBhvr>
                                        <p:cTn id="56" dur="2000"/>
                                        <p:tgtEl>
                                          <p:spTgt spid="19"/>
                                        </p:tgtEl>
                                      </p:cBhvr>
                                    </p:animEffect>
                                    <p:anim calcmode="lin" valueType="num">
                                      <p:cBhvr>
                                        <p:cTn id="57" dur="2000" fill="hold"/>
                                        <p:tgtEl>
                                          <p:spTgt spid="19"/>
                                        </p:tgtEl>
                                        <p:attrNameLst>
                                          <p:attrName>ppt_x</p:attrName>
                                        </p:attrNameLst>
                                      </p:cBhvr>
                                      <p:tavLst>
                                        <p:tav tm="0">
                                          <p:val>
                                            <p:strVal val="#ppt_x"/>
                                          </p:val>
                                        </p:tav>
                                        <p:tav tm="100000">
                                          <p:val>
                                            <p:strVal val="#ppt_x"/>
                                          </p:val>
                                        </p:tav>
                                      </p:tavLst>
                                    </p:anim>
                                    <p:anim calcmode="lin" valueType="num">
                                      <p:cBhvr>
                                        <p:cTn id="58" dur="2000" fill="hold"/>
                                        <p:tgtEl>
                                          <p:spTgt spid="19"/>
                                        </p:tgtEl>
                                        <p:attrNameLst>
                                          <p:attrName>ppt_y</p:attrName>
                                        </p:attrNameLst>
                                      </p:cBhvr>
                                      <p:tavLst>
                                        <p:tav tm="0">
                                          <p:val>
                                            <p:strVal val="#ppt_y-.1"/>
                                          </p:val>
                                        </p:tav>
                                        <p:tav tm="100000">
                                          <p:val>
                                            <p:strVal val="#ppt_y"/>
                                          </p:val>
                                        </p:tav>
                                      </p:tavLst>
                                    </p:anim>
                                  </p:childTnLst>
                                </p:cTn>
                              </p:par>
                              <p:par>
                                <p:cTn id="59" presetID="47" presetClass="entr" presetSubtype="0" fill="hold"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2000"/>
                                        <p:tgtEl>
                                          <p:spTgt spid="20"/>
                                        </p:tgtEl>
                                      </p:cBhvr>
                                    </p:animEffect>
                                    <p:anim calcmode="lin" valueType="num">
                                      <p:cBhvr>
                                        <p:cTn id="62" dur="2000" fill="hold"/>
                                        <p:tgtEl>
                                          <p:spTgt spid="20"/>
                                        </p:tgtEl>
                                        <p:attrNameLst>
                                          <p:attrName>ppt_x</p:attrName>
                                        </p:attrNameLst>
                                      </p:cBhvr>
                                      <p:tavLst>
                                        <p:tav tm="0">
                                          <p:val>
                                            <p:strVal val="#ppt_x"/>
                                          </p:val>
                                        </p:tav>
                                        <p:tav tm="100000">
                                          <p:val>
                                            <p:strVal val="#ppt_x"/>
                                          </p:val>
                                        </p:tav>
                                      </p:tavLst>
                                    </p:anim>
                                    <p:anim calcmode="lin" valueType="num">
                                      <p:cBhvr>
                                        <p:cTn id="63" dur="2000" fill="hold"/>
                                        <p:tgtEl>
                                          <p:spTgt spid="20"/>
                                        </p:tgtEl>
                                        <p:attrNameLst>
                                          <p:attrName>ppt_y</p:attrName>
                                        </p:attrNameLst>
                                      </p:cBhvr>
                                      <p:tavLst>
                                        <p:tav tm="0">
                                          <p:val>
                                            <p:strVal val="#ppt_y-.1"/>
                                          </p:val>
                                        </p:tav>
                                        <p:tav tm="100000">
                                          <p:val>
                                            <p:strVal val="#ppt_y"/>
                                          </p:val>
                                        </p:tav>
                                      </p:tavLst>
                                    </p:anim>
                                  </p:childTnLst>
                                </p:cTn>
                              </p:par>
                              <p:par>
                                <p:cTn id="64" presetID="8" presetClass="emph" presetSubtype="0" fill="hold" nodeType="withEffect">
                                  <p:stCondLst>
                                    <p:cond delay="0"/>
                                  </p:stCondLst>
                                  <p:childTnLst>
                                    <p:animRot by="21600000">
                                      <p:cBhvr>
                                        <p:cTn id="65" dur="2000" fill="hold"/>
                                        <p:tgtEl>
                                          <p:spTgt spid="6"/>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3"/>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15"/>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7"/>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19"/>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4"/>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6"/>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18"/>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1"/>
          <a:tileRect/>
        </a:gradFill>
        <a:effectLst/>
      </p:bgPr>
    </p:bg>
    <p:spTree>
      <p:nvGrpSpPr>
        <p:cNvPr id="1" name=""/>
        <p:cNvGrpSpPr/>
        <p:nvPr/>
      </p:nvGrpSpPr>
      <p:grpSpPr>
        <a:xfrm>
          <a:off x="0" y="0"/>
          <a:ext cx="0" cy="0"/>
          <a:chOff x="0" y="0"/>
          <a:chExt cx="0" cy="0"/>
        </a:xfrm>
      </p:grpSpPr>
      <p:pic>
        <p:nvPicPr>
          <p:cNvPr id="2" name="1 Imagen" descr="559f938fe646feb21a7e5e6a61b15827.jpg"/>
          <p:cNvPicPr>
            <a:picLocks noGrp="1" noChangeAspect="1"/>
          </p:cNvPicPr>
          <p:nvPr isPhoto="1"/>
        </p:nvPicPr>
        <p:blipFill>
          <a:blip r:embed="rId2">
            <a:lum/>
          </a:blip>
          <a:stretch>
            <a:fillRect/>
          </a:stretch>
        </p:blipFill>
        <p:spPr>
          <a:xfrm>
            <a:off x="5429256" y="0"/>
            <a:ext cx="3470284" cy="5143500"/>
          </a:xfrm>
          <a:prstGeom prst="rect">
            <a:avLst/>
          </a:prstGeom>
          <a:noFill/>
          <a:ln>
            <a:noFill/>
          </a:ln>
        </p:spPr>
      </p:pic>
      <p:pic>
        <p:nvPicPr>
          <p:cNvPr id="3" name="2 Imagen" descr="619aadb17940430a089d7a56d2f22fd8.jpg"/>
          <p:cNvPicPr>
            <a:picLocks noGrp="1" noChangeAspect="1"/>
          </p:cNvPicPr>
          <p:nvPr isPhoto="1"/>
        </p:nvPicPr>
        <p:blipFill>
          <a:blip r:embed="rId3">
            <a:lum/>
          </a:blip>
          <a:stretch>
            <a:fillRect/>
          </a:stretch>
        </p:blipFill>
        <p:spPr>
          <a:xfrm>
            <a:off x="214282" y="0"/>
            <a:ext cx="3286147" cy="5143500"/>
          </a:xfrm>
          <a:prstGeom prst="rect">
            <a:avLst/>
          </a:prstGeom>
          <a:noFill/>
          <a:ln>
            <a:noFill/>
          </a:ln>
        </p:spPr>
      </p:pic>
      <p:pic>
        <p:nvPicPr>
          <p:cNvPr id="5" name="4 Imagen" descr="245296810013212.png"/>
          <p:cNvPicPr>
            <a:picLocks noChangeAspect="1"/>
          </p:cNvPicPr>
          <p:nvPr/>
        </p:nvPicPr>
        <p:blipFill>
          <a:blip r:embed="rId4">
            <a:lum contrast="40000"/>
          </a:blip>
          <a:stretch>
            <a:fillRect/>
          </a:stretch>
        </p:blipFill>
        <p:spPr>
          <a:xfrm>
            <a:off x="3714744" y="0"/>
            <a:ext cx="1500198" cy="1492697"/>
          </a:xfrm>
          <a:prstGeom prst="rect">
            <a:avLst/>
          </a:prstGeom>
          <a:ln>
            <a:noFill/>
            <a:prstDash val="sysDot"/>
          </a:ln>
          <a:effectLst>
            <a:reflection blurRad="6350" stA="50000" endA="300" endPos="90000" dir="5400000" sy="-100000" algn="bl" rotWithShape="0"/>
          </a:effectLst>
        </p:spPr>
      </p:pic>
      <p:pic>
        <p:nvPicPr>
          <p:cNvPr id="6" name="5 Imagen" descr="245296810013212.png"/>
          <p:cNvPicPr>
            <a:picLocks noChangeAspect="1"/>
          </p:cNvPicPr>
          <p:nvPr/>
        </p:nvPicPr>
        <p:blipFill>
          <a:blip r:embed="rId4">
            <a:duotone>
              <a:prstClr val="black"/>
              <a:srgbClr val="0000FF">
                <a:tint val="45000"/>
                <a:satMod val="400000"/>
              </a:srgbClr>
            </a:duotone>
            <a:lum contrast="40000"/>
          </a:blip>
          <a:stretch>
            <a:fillRect/>
          </a:stretch>
        </p:blipFill>
        <p:spPr>
          <a:xfrm>
            <a:off x="3714744" y="714362"/>
            <a:ext cx="1500198" cy="1492697"/>
          </a:xfrm>
          <a:prstGeom prst="rect">
            <a:avLst/>
          </a:prstGeom>
          <a:ln>
            <a:noFill/>
            <a:prstDash val="sysDot"/>
          </a:ln>
          <a:effectLst>
            <a:reflection blurRad="6350" stA="50000" endA="300" endPos="90000" dir="5400000" sy="-100000" algn="bl" rotWithShape="0"/>
          </a:effectLst>
        </p:spPr>
      </p:pic>
      <p:pic>
        <p:nvPicPr>
          <p:cNvPr id="7" name="6 Imagen" descr="245296810013212.png"/>
          <p:cNvPicPr>
            <a:picLocks noChangeAspect="1"/>
          </p:cNvPicPr>
          <p:nvPr/>
        </p:nvPicPr>
        <p:blipFill>
          <a:blip r:embed="rId4">
            <a:lum contrast="40000"/>
          </a:blip>
          <a:stretch>
            <a:fillRect/>
          </a:stretch>
        </p:blipFill>
        <p:spPr>
          <a:xfrm>
            <a:off x="3714744" y="1500180"/>
            <a:ext cx="1500198" cy="1492697"/>
          </a:xfrm>
          <a:prstGeom prst="rect">
            <a:avLst/>
          </a:prstGeom>
          <a:ln>
            <a:noFill/>
            <a:prstDash val="sysDot"/>
          </a:ln>
          <a:effectLst>
            <a:reflection blurRad="6350" stA="50000" endA="300" endPos="90000" dir="5400000" sy="-100000" algn="bl" rotWithShape="0"/>
          </a:effectLst>
        </p:spPr>
      </p:pic>
      <p:pic>
        <p:nvPicPr>
          <p:cNvPr id="8" name="7 Imagen" descr="245296810013212.png"/>
          <p:cNvPicPr>
            <a:picLocks noChangeAspect="1"/>
          </p:cNvPicPr>
          <p:nvPr/>
        </p:nvPicPr>
        <p:blipFill>
          <a:blip r:embed="rId4">
            <a:duotone>
              <a:prstClr val="black"/>
              <a:srgbClr val="0000FF">
                <a:tint val="45000"/>
                <a:satMod val="400000"/>
              </a:srgbClr>
            </a:duotone>
            <a:lum contrast="40000"/>
          </a:blip>
          <a:stretch>
            <a:fillRect/>
          </a:stretch>
        </p:blipFill>
        <p:spPr>
          <a:xfrm>
            <a:off x="3714744" y="2286016"/>
            <a:ext cx="1500198" cy="1492697"/>
          </a:xfrm>
          <a:prstGeom prst="rect">
            <a:avLst/>
          </a:prstGeom>
          <a:ln>
            <a:noFill/>
            <a:prstDash val="sysDot"/>
          </a:ln>
          <a:effectLst>
            <a:reflection blurRad="6350" stA="50000" endA="300" endPos="90000" dir="5400000" sy="-100000" algn="bl" rotWithShape="0"/>
          </a:effectLst>
        </p:spPr>
      </p:pic>
      <p:pic>
        <p:nvPicPr>
          <p:cNvPr id="9" name="8 Imagen" descr="245296810013212.png"/>
          <p:cNvPicPr>
            <a:picLocks noChangeAspect="1"/>
          </p:cNvPicPr>
          <p:nvPr/>
        </p:nvPicPr>
        <p:blipFill>
          <a:blip r:embed="rId4">
            <a:lum contrast="40000"/>
          </a:blip>
          <a:stretch>
            <a:fillRect/>
          </a:stretch>
        </p:blipFill>
        <p:spPr>
          <a:xfrm>
            <a:off x="3714744" y="3000378"/>
            <a:ext cx="1500198" cy="1492697"/>
          </a:xfrm>
          <a:prstGeom prst="rect">
            <a:avLst/>
          </a:prstGeom>
          <a:ln>
            <a:noFill/>
            <a:prstDash val="sysDot"/>
          </a:ln>
          <a:effectLst>
            <a:reflection blurRad="6350" stA="50000" endA="300" endPos="90000" dir="5400000" sy="-100000" algn="bl" rotWithShape="0"/>
          </a:effectLst>
        </p:spPr>
      </p:pic>
      <p:pic>
        <p:nvPicPr>
          <p:cNvPr id="10" name="9 Imagen" descr="245296810013212.png"/>
          <p:cNvPicPr>
            <a:picLocks noChangeAspect="1"/>
          </p:cNvPicPr>
          <p:nvPr/>
        </p:nvPicPr>
        <p:blipFill>
          <a:blip r:embed="rId4">
            <a:duotone>
              <a:prstClr val="black"/>
              <a:srgbClr val="0000FF">
                <a:tint val="45000"/>
                <a:satMod val="400000"/>
              </a:srgbClr>
            </a:duotone>
            <a:lum contrast="40000"/>
          </a:blip>
          <a:stretch>
            <a:fillRect/>
          </a:stretch>
        </p:blipFill>
        <p:spPr>
          <a:xfrm>
            <a:off x="3714744" y="3786196"/>
            <a:ext cx="1500198" cy="1492697"/>
          </a:xfrm>
          <a:prstGeom prst="rect">
            <a:avLst/>
          </a:prstGeom>
          <a:ln>
            <a:noFill/>
            <a:prstDash val="sysDot"/>
          </a:ln>
          <a:effectLst>
            <a:reflection blurRad="6350" stA="50000" endA="300" endPos="90000" dir="5400000" sy="-100000" algn="bl" rotWithShape="0"/>
          </a:effectLst>
        </p:spPr>
      </p:pic>
      <p:pic>
        <p:nvPicPr>
          <p:cNvPr id="11" name="10 Imagen" descr="e2bbf4a3d22b689a72adc89aefd84b62.jpg"/>
          <p:cNvPicPr>
            <a:picLocks noChangeAspect="1"/>
          </p:cNvPicPr>
          <p:nvPr/>
        </p:nvPicPr>
        <p:blipFill>
          <a:blip r:embed="rId5"/>
          <a:stretch>
            <a:fillRect/>
          </a:stretch>
        </p:blipFill>
        <p:spPr>
          <a:xfrm>
            <a:off x="3428992" y="0"/>
            <a:ext cx="2000264"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1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slide(fromRight)">
                                      <p:cBhvr>
                                        <p:cTn id="9" dur="3000"/>
                                        <p:tgtEl>
                                          <p:spTgt spid="3"/>
                                        </p:tgtEl>
                                      </p:cBhvr>
                                    </p:animEffect>
                                  </p:childTnLst>
                                </p:cTn>
                              </p:par>
                              <p:par>
                                <p:cTn id="10" presetID="12" presetClass="entr" presetSubtype="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lide(fromLeft)">
                                      <p:cBhvr>
                                        <p:cTn id="12" dur="3000"/>
                                        <p:tgtEl>
                                          <p:spTgt spid="2"/>
                                        </p:tgtEl>
                                      </p:cBhvr>
                                    </p:animEffect>
                                  </p:childTnLst>
                                </p:cTn>
                              </p:par>
                            </p:childTnLst>
                          </p:cTn>
                        </p:par>
                        <p:par>
                          <p:cTn id="13" fill="hold">
                            <p:stCondLst>
                              <p:cond delay="3000"/>
                            </p:stCondLst>
                            <p:childTnLst>
                              <p:par>
                                <p:cTn id="14" presetID="20"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edge">
                                      <p:cBhvr>
                                        <p:cTn id="16" dur="2000"/>
                                        <p:tgtEl>
                                          <p:spTgt spid="5"/>
                                        </p:tgtEl>
                                      </p:cBhvr>
                                    </p:animEffect>
                                  </p:childTnLst>
                                </p:cTn>
                              </p:par>
                              <p:par>
                                <p:cTn id="17" presetID="20"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edge">
                                      <p:cBhvr>
                                        <p:cTn id="19" dur="2000"/>
                                        <p:tgtEl>
                                          <p:spTgt spid="6"/>
                                        </p:tgtEl>
                                      </p:cBhvr>
                                    </p:animEffect>
                                  </p:childTnLst>
                                </p:cTn>
                              </p:par>
                              <p:par>
                                <p:cTn id="20" presetID="20"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edge">
                                      <p:cBhvr>
                                        <p:cTn id="22" dur="2000"/>
                                        <p:tgtEl>
                                          <p:spTgt spid="7"/>
                                        </p:tgtEl>
                                      </p:cBhvr>
                                    </p:animEffect>
                                  </p:childTnLst>
                                </p:cTn>
                              </p:par>
                              <p:par>
                                <p:cTn id="23" presetID="20"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edge">
                                      <p:cBhvr>
                                        <p:cTn id="25" dur="2000"/>
                                        <p:tgtEl>
                                          <p:spTgt spid="8"/>
                                        </p:tgtEl>
                                      </p:cBhvr>
                                    </p:animEffect>
                                  </p:childTnLst>
                                </p:cTn>
                              </p:par>
                              <p:par>
                                <p:cTn id="26" presetID="20" presetClass="entr" presetSubtype="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edge">
                                      <p:cBhvr>
                                        <p:cTn id="28" dur="2000"/>
                                        <p:tgtEl>
                                          <p:spTgt spid="9"/>
                                        </p:tgtEl>
                                      </p:cBhvr>
                                    </p:animEffect>
                                  </p:childTnLst>
                                </p:cTn>
                              </p:par>
                              <p:par>
                                <p:cTn id="29" presetID="20" presetClass="entr" presetSubtype="0"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edge">
                                      <p:cBhvr>
                                        <p:cTn id="31"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DF9F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Abstract-Flower-PNG-Images-HD.png"/>
          <p:cNvPicPr>
            <a:picLocks noChangeAspect="1"/>
          </p:cNvPicPr>
          <p:nvPr/>
        </p:nvPicPr>
        <p:blipFill>
          <a:blip r:embed="rId2"/>
          <a:srcRect b="1818"/>
          <a:stretch>
            <a:fillRect/>
          </a:stretch>
        </p:blipFill>
        <p:spPr>
          <a:xfrm>
            <a:off x="0" y="0"/>
            <a:ext cx="4071934" cy="3643320"/>
          </a:xfrm>
          <a:prstGeom prst="rect">
            <a:avLst/>
          </a:prstGeom>
        </p:spPr>
      </p:pic>
      <p:pic>
        <p:nvPicPr>
          <p:cNvPr id="4" name="3 Imagen" descr="Abstract-Flower-PNG-Images-HD.png"/>
          <p:cNvPicPr>
            <a:picLocks noChangeAspect="1"/>
          </p:cNvPicPr>
          <p:nvPr/>
        </p:nvPicPr>
        <p:blipFill>
          <a:blip r:embed="rId2"/>
          <a:srcRect r="3000" b="3076"/>
          <a:stretch>
            <a:fillRect/>
          </a:stretch>
        </p:blipFill>
        <p:spPr>
          <a:xfrm flipH="1" flipV="1">
            <a:off x="5500694" y="1357304"/>
            <a:ext cx="3643306" cy="3786196"/>
          </a:xfrm>
          <a:prstGeom prst="rect">
            <a:avLst/>
          </a:prstGeom>
        </p:spPr>
      </p:pic>
      <p:sp>
        <p:nvSpPr>
          <p:cNvPr id="5" name="4 CuadroTexto"/>
          <p:cNvSpPr txBox="1"/>
          <p:nvPr/>
        </p:nvSpPr>
        <p:spPr>
          <a:xfrm>
            <a:off x="2428860" y="1571618"/>
            <a:ext cx="4857784" cy="2585323"/>
          </a:xfrm>
          <a:prstGeom prst="rect">
            <a:avLst/>
          </a:prstGeom>
          <a:noFill/>
        </p:spPr>
        <p:txBody>
          <a:bodyPr wrap="square" rtlCol="0">
            <a:spAutoFit/>
          </a:bodyPr>
          <a:lstStyle/>
          <a:p>
            <a:r>
              <a:rPr lang="es-PE" dirty="0" smtClean="0"/>
              <a:t>Las creaciones de maquillaje artístico a menudo se inspiran en la naturaleza, en los elementos que nos rodean. </a:t>
            </a:r>
          </a:p>
          <a:p>
            <a:r>
              <a:rPr lang="es-PE" dirty="0" smtClean="0"/>
              <a:t>Desde la suavidad de los pétalos de una flor hasta la aspereza de una piedra, cada textura y tono encuentra su camino en la paleta del maquillador. </a:t>
            </a:r>
          </a:p>
          <a:p>
            <a:r>
              <a:rPr lang="es-PE" dirty="0" smtClean="0"/>
              <a:t>Así, el rostro se convierte en un microcosmos de la vastedad del mundo, una obra maestra efímera que captura la esencia de la existencia.</a:t>
            </a:r>
          </a:p>
          <a:p>
            <a:endParaRPr lang="es-PE" dirty="0"/>
          </a:p>
        </p:txBody>
      </p:sp>
      <p:pic>
        <p:nvPicPr>
          <p:cNvPr id="6" name="5 Imagen" descr="89767_4fd6d.gif"/>
          <p:cNvPicPr>
            <a:picLocks noChangeAspect="1"/>
          </p:cNvPicPr>
          <p:nvPr/>
        </p:nvPicPr>
        <p:blipFill>
          <a:blip r:embed="rId3"/>
          <a:stretch>
            <a:fillRect/>
          </a:stretch>
        </p:blipFill>
        <p:spPr>
          <a:xfrm>
            <a:off x="714348" y="500048"/>
            <a:ext cx="1718130" cy="1357322"/>
          </a:xfrm>
          <a:prstGeom prst="rect">
            <a:avLst/>
          </a:prstGeom>
        </p:spPr>
      </p:pic>
      <p:pic>
        <p:nvPicPr>
          <p:cNvPr id="7" name="6 Imagen" descr="gifs-de-amor-para-facebook-pajaritos.gif"/>
          <p:cNvPicPr>
            <a:picLocks noChangeAspect="1"/>
          </p:cNvPicPr>
          <p:nvPr/>
        </p:nvPicPr>
        <p:blipFill>
          <a:blip r:embed="rId4">
            <a:lum bright="-10000" contrast="30000"/>
          </a:blip>
          <a:stretch>
            <a:fillRect/>
          </a:stretch>
        </p:blipFill>
        <p:spPr>
          <a:xfrm>
            <a:off x="7072330" y="2928940"/>
            <a:ext cx="1168986" cy="1357322"/>
          </a:xfrm>
          <a:prstGeom prst="rect">
            <a:avLst/>
          </a:prstGeom>
        </p:spPr>
      </p:pic>
    </p:spTree>
  </p:cSld>
  <p:clrMapOvr>
    <a:masterClrMapping/>
  </p:clrMapOvr>
  <p:transition advClick="0" advTm="2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40000">
              <a:schemeClr val="bg1">
                <a:tint val="45000"/>
                <a:shade val="99000"/>
                <a:satMod val="350000"/>
              </a:schemeClr>
            </a:gs>
            <a:gs pos="100000">
              <a:schemeClr val="bg1">
                <a:shade val="20000"/>
                <a:satMod val="25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3910da82073fc9b320f75255008ab483.jpg"/>
          <p:cNvPicPr>
            <a:picLocks noGrp="1" noChangeAspect="1"/>
          </p:cNvPicPr>
          <p:nvPr isPhoto="1"/>
        </p:nvPicPr>
        <p:blipFill>
          <a:blip r:embed="rId2">
            <a:lum/>
          </a:blip>
          <a:stretch>
            <a:fillRect/>
          </a:stretch>
        </p:blipFill>
        <p:spPr>
          <a:xfrm>
            <a:off x="214282" y="0"/>
            <a:ext cx="3429024" cy="5143500"/>
          </a:xfrm>
          <a:prstGeom prst="rect">
            <a:avLst/>
          </a:prstGeom>
          <a:noFill/>
          <a:ln>
            <a:noFill/>
          </a:ln>
        </p:spPr>
      </p:pic>
      <p:pic>
        <p:nvPicPr>
          <p:cNvPr id="3" name="2 Imagen" descr="530194cd5aa076250746e6f21ffa85db.jpg"/>
          <p:cNvPicPr>
            <a:picLocks noGrp="1" noChangeAspect="1"/>
          </p:cNvPicPr>
          <p:nvPr isPhoto="1"/>
        </p:nvPicPr>
        <p:blipFill>
          <a:blip r:embed="rId3">
            <a:lum/>
          </a:blip>
          <a:stretch>
            <a:fillRect/>
          </a:stretch>
        </p:blipFill>
        <p:spPr>
          <a:xfrm>
            <a:off x="5572132" y="0"/>
            <a:ext cx="3362332" cy="5143500"/>
          </a:xfrm>
          <a:prstGeom prst="rect">
            <a:avLst/>
          </a:prstGeom>
          <a:noFill/>
          <a:ln>
            <a:noFill/>
          </a:ln>
        </p:spPr>
      </p:pic>
      <p:pic>
        <p:nvPicPr>
          <p:cNvPr id="4" name="3 Imagen" descr="869302.png"/>
          <p:cNvPicPr>
            <a:picLocks noChangeAspect="1"/>
          </p:cNvPicPr>
          <p:nvPr/>
        </p:nvPicPr>
        <p:blipFill>
          <a:blip r:embed="rId4">
            <a:lum contrast="40000"/>
          </a:blip>
          <a:stretch>
            <a:fillRect/>
          </a:stretch>
        </p:blipFill>
        <p:spPr>
          <a:xfrm>
            <a:off x="3857620" y="0"/>
            <a:ext cx="1486033" cy="1524137"/>
          </a:xfrm>
          <a:prstGeom prst="rect">
            <a:avLst/>
          </a:prstGeom>
        </p:spPr>
      </p:pic>
      <p:pic>
        <p:nvPicPr>
          <p:cNvPr id="5" name="4 Imagen" descr="869302.png"/>
          <p:cNvPicPr>
            <a:picLocks noChangeAspect="1"/>
          </p:cNvPicPr>
          <p:nvPr/>
        </p:nvPicPr>
        <p:blipFill>
          <a:blip r:embed="rId4">
            <a:lum contrast="40000"/>
          </a:blip>
          <a:stretch>
            <a:fillRect/>
          </a:stretch>
        </p:blipFill>
        <p:spPr>
          <a:xfrm>
            <a:off x="3857620" y="1643056"/>
            <a:ext cx="1486033" cy="1524137"/>
          </a:xfrm>
          <a:prstGeom prst="rect">
            <a:avLst/>
          </a:prstGeom>
        </p:spPr>
      </p:pic>
      <p:pic>
        <p:nvPicPr>
          <p:cNvPr id="6" name="5 Imagen" descr="869302.png"/>
          <p:cNvPicPr>
            <a:picLocks noChangeAspect="1"/>
          </p:cNvPicPr>
          <p:nvPr/>
        </p:nvPicPr>
        <p:blipFill>
          <a:blip r:embed="rId4">
            <a:lum contrast="40000"/>
          </a:blip>
          <a:stretch>
            <a:fillRect/>
          </a:stretch>
        </p:blipFill>
        <p:spPr>
          <a:xfrm>
            <a:off x="3857620" y="3286130"/>
            <a:ext cx="1486033" cy="1524137"/>
          </a:xfrm>
          <a:prstGeom prst="rect">
            <a:avLst/>
          </a:prstGeom>
        </p:spPr>
      </p:pic>
      <p:pic>
        <p:nvPicPr>
          <p:cNvPr id="7" name="6 Imagen" descr="e2bbf4a3d22b689a72adc89aefd84b62.jpg"/>
          <p:cNvPicPr>
            <a:picLocks noChangeAspect="1"/>
          </p:cNvPicPr>
          <p:nvPr/>
        </p:nvPicPr>
        <p:blipFill>
          <a:blip r:embed="rId5"/>
          <a:stretch>
            <a:fillRect/>
          </a:stretch>
        </p:blipFill>
        <p:spPr>
          <a:xfrm>
            <a:off x="3571868" y="0"/>
            <a:ext cx="2000264"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8" presetClass="entr" presetSubtype="6"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strips(downRight)">
                                      <p:cBhvr>
                                        <p:cTn id="9" dur="3000"/>
                                        <p:tgtEl>
                                          <p:spTgt spid="2"/>
                                        </p:tgtEl>
                                      </p:cBhvr>
                                    </p:animEffect>
                                  </p:childTnLst>
                                </p:cTn>
                              </p:par>
                              <p:par>
                                <p:cTn id="10" presetID="18" presetClass="entr" presetSubtype="12"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strips(downLeft)">
                                      <p:cBhvr>
                                        <p:cTn id="12" dur="3000"/>
                                        <p:tgtEl>
                                          <p:spTgt spid="3"/>
                                        </p:tgtEl>
                                      </p:cBhvr>
                                    </p:animEffect>
                                  </p:childTnLst>
                                </p:cTn>
                              </p:par>
                              <p:par>
                                <p:cTn id="13" presetID="47"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3000"/>
                                        <p:tgtEl>
                                          <p:spTgt spid="4"/>
                                        </p:tgtEl>
                                      </p:cBhvr>
                                    </p:animEffec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1"/>
                                          </p:val>
                                        </p:tav>
                                        <p:tav tm="100000">
                                          <p:val>
                                            <p:strVal val="#ppt_y"/>
                                          </p:val>
                                        </p:tav>
                                      </p:tavLst>
                                    </p:anim>
                                  </p:childTnLst>
                                </p:cTn>
                              </p:par>
                              <p:par>
                                <p:cTn id="18" presetID="47"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3000"/>
                                        <p:tgtEl>
                                          <p:spTgt spid="5"/>
                                        </p:tgtEl>
                                      </p:cBhvr>
                                    </p:animEffect>
                                    <p:anim calcmode="lin" valueType="num">
                                      <p:cBhvr>
                                        <p:cTn id="21" dur="3000" fill="hold"/>
                                        <p:tgtEl>
                                          <p:spTgt spid="5"/>
                                        </p:tgtEl>
                                        <p:attrNameLst>
                                          <p:attrName>ppt_x</p:attrName>
                                        </p:attrNameLst>
                                      </p:cBhvr>
                                      <p:tavLst>
                                        <p:tav tm="0">
                                          <p:val>
                                            <p:strVal val="#ppt_x"/>
                                          </p:val>
                                        </p:tav>
                                        <p:tav tm="100000">
                                          <p:val>
                                            <p:strVal val="#ppt_x"/>
                                          </p:val>
                                        </p:tav>
                                      </p:tavLst>
                                    </p:anim>
                                    <p:anim calcmode="lin" valueType="num">
                                      <p:cBhvr>
                                        <p:cTn id="22" dur="3000" fill="hold"/>
                                        <p:tgtEl>
                                          <p:spTgt spid="5"/>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3000"/>
                                        <p:tgtEl>
                                          <p:spTgt spid="6"/>
                                        </p:tgtEl>
                                      </p:cBhvr>
                                    </p:animEffect>
                                    <p:anim calcmode="lin" valueType="num">
                                      <p:cBhvr>
                                        <p:cTn id="26" dur="3000" fill="hold"/>
                                        <p:tgtEl>
                                          <p:spTgt spid="6"/>
                                        </p:tgtEl>
                                        <p:attrNameLst>
                                          <p:attrName>ppt_x</p:attrName>
                                        </p:attrNameLst>
                                      </p:cBhvr>
                                      <p:tavLst>
                                        <p:tav tm="0">
                                          <p:val>
                                            <p:strVal val="#ppt_x"/>
                                          </p:val>
                                        </p:tav>
                                        <p:tav tm="100000">
                                          <p:val>
                                            <p:strVal val="#ppt_x"/>
                                          </p:val>
                                        </p:tav>
                                      </p:tavLst>
                                    </p:anim>
                                    <p:anim calcmode="lin" valueType="num">
                                      <p:cBhvr>
                                        <p:cTn id="27" dur="3000" fill="hold"/>
                                        <p:tgtEl>
                                          <p:spTgt spid="6"/>
                                        </p:tgtEl>
                                        <p:attrNameLst>
                                          <p:attrName>ppt_y</p:attrName>
                                        </p:attrNameLst>
                                      </p:cBhvr>
                                      <p:tavLst>
                                        <p:tav tm="0">
                                          <p:val>
                                            <p:strVal val="#ppt_y-.1"/>
                                          </p:val>
                                        </p:tav>
                                        <p:tav tm="100000">
                                          <p:val>
                                            <p:strVal val="#ppt_y"/>
                                          </p:val>
                                        </p:tav>
                                      </p:tavLst>
                                    </p:anim>
                                  </p:childTnLst>
                                </p:cTn>
                              </p:par>
                              <p:par>
                                <p:cTn id="28" presetID="8" presetClass="emph" presetSubtype="0" autoRev="1" fill="hold" nodeType="withEffect">
                                  <p:stCondLst>
                                    <p:cond delay="0"/>
                                  </p:stCondLst>
                                  <p:childTnLst>
                                    <p:animRot by="21600000">
                                      <p:cBhvr>
                                        <p:cTn id="29" dur="3000" fill="hold"/>
                                        <p:tgtEl>
                                          <p:spTgt spid="4"/>
                                        </p:tgtEl>
                                        <p:attrNameLst>
                                          <p:attrName>r</p:attrName>
                                        </p:attrNameLst>
                                      </p:cBhvr>
                                    </p:animRot>
                                  </p:childTnLst>
                                </p:cTn>
                              </p:par>
                              <p:par>
                                <p:cTn id="30" presetID="8" presetClass="emph" presetSubtype="0" autoRev="1" fill="hold" nodeType="withEffect">
                                  <p:stCondLst>
                                    <p:cond delay="0"/>
                                  </p:stCondLst>
                                  <p:childTnLst>
                                    <p:animRot by="21600000">
                                      <p:cBhvr>
                                        <p:cTn id="31" dur="3000" fill="hold"/>
                                        <p:tgtEl>
                                          <p:spTgt spid="5"/>
                                        </p:tgtEl>
                                        <p:attrNameLst>
                                          <p:attrName>r</p:attrName>
                                        </p:attrNameLst>
                                      </p:cBhvr>
                                    </p:animRot>
                                  </p:childTnLst>
                                </p:cTn>
                              </p:par>
                              <p:par>
                                <p:cTn id="32" presetID="8" presetClass="emph" presetSubtype="0" autoRev="1" fill="hold" nodeType="withEffect">
                                  <p:stCondLst>
                                    <p:cond delay="0"/>
                                  </p:stCondLst>
                                  <p:childTnLst>
                                    <p:animRot by="21600000">
                                      <p:cBhvr>
                                        <p:cTn id="33" dur="3000" fill="hold"/>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11000">
              <a:srgbClr val="FF9900"/>
            </a:gs>
            <a:gs pos="40000">
              <a:schemeClr val="bg1">
                <a:tint val="45000"/>
                <a:shade val="99000"/>
                <a:satMod val="350000"/>
              </a:schemeClr>
            </a:gs>
            <a:gs pos="100000">
              <a:schemeClr val="bg1">
                <a:shade val="20000"/>
                <a:satMod val="255000"/>
              </a:schemeClr>
            </a:gs>
          </a:gsLst>
          <a:lin ang="16200000" scaled="1"/>
          <a:tileRect/>
        </a:gradFill>
        <a:effectLst/>
      </p:bgPr>
    </p:bg>
    <p:spTree>
      <p:nvGrpSpPr>
        <p:cNvPr id="1" name=""/>
        <p:cNvGrpSpPr/>
        <p:nvPr/>
      </p:nvGrpSpPr>
      <p:grpSpPr>
        <a:xfrm>
          <a:off x="0" y="0"/>
          <a:ext cx="0" cy="0"/>
          <a:chOff x="0" y="0"/>
          <a:chExt cx="0" cy="0"/>
        </a:xfrm>
      </p:grpSpPr>
      <p:pic>
        <p:nvPicPr>
          <p:cNvPr id="3" name="2 Imagen" descr="4921ed11ca3bef50ae8abd569c7a40a0.jpg"/>
          <p:cNvPicPr>
            <a:picLocks noGrp="1" noChangeAspect="1"/>
          </p:cNvPicPr>
          <p:nvPr isPhoto="1"/>
        </p:nvPicPr>
        <p:blipFill>
          <a:blip r:embed="rId2">
            <a:lum/>
          </a:blip>
          <a:stretch>
            <a:fillRect/>
          </a:stretch>
        </p:blipFill>
        <p:spPr>
          <a:xfrm>
            <a:off x="214282" y="0"/>
            <a:ext cx="3500462" cy="5143500"/>
          </a:xfrm>
          <a:prstGeom prst="rect">
            <a:avLst/>
          </a:prstGeom>
          <a:noFill/>
          <a:ln>
            <a:noFill/>
          </a:ln>
        </p:spPr>
      </p:pic>
      <p:pic>
        <p:nvPicPr>
          <p:cNvPr id="5" name="4 Imagen" descr="unnamed.png"/>
          <p:cNvPicPr>
            <a:picLocks noChangeAspect="1"/>
          </p:cNvPicPr>
          <p:nvPr/>
        </p:nvPicPr>
        <p:blipFill>
          <a:blip r:embed="rId3"/>
          <a:stretch>
            <a:fillRect/>
          </a:stretch>
        </p:blipFill>
        <p:spPr>
          <a:xfrm>
            <a:off x="3929058" y="0"/>
            <a:ext cx="1285865" cy="1285865"/>
          </a:xfrm>
          <a:prstGeom prst="rect">
            <a:avLst/>
          </a:prstGeom>
          <a:effectLst/>
        </p:spPr>
      </p:pic>
      <p:pic>
        <p:nvPicPr>
          <p:cNvPr id="6" name="5 Imagen" descr="unnamed.png"/>
          <p:cNvPicPr>
            <a:picLocks noChangeAspect="1"/>
          </p:cNvPicPr>
          <p:nvPr/>
        </p:nvPicPr>
        <p:blipFill>
          <a:blip r:embed="rId3"/>
          <a:stretch>
            <a:fillRect/>
          </a:stretch>
        </p:blipFill>
        <p:spPr>
          <a:xfrm>
            <a:off x="3929058" y="1285866"/>
            <a:ext cx="1285865" cy="1285865"/>
          </a:xfrm>
          <a:prstGeom prst="rect">
            <a:avLst/>
          </a:prstGeom>
          <a:effectLst/>
        </p:spPr>
      </p:pic>
      <p:pic>
        <p:nvPicPr>
          <p:cNvPr id="7" name="6 Imagen" descr="unnamed.png"/>
          <p:cNvPicPr>
            <a:picLocks noChangeAspect="1"/>
          </p:cNvPicPr>
          <p:nvPr/>
        </p:nvPicPr>
        <p:blipFill>
          <a:blip r:embed="rId3"/>
          <a:stretch>
            <a:fillRect/>
          </a:stretch>
        </p:blipFill>
        <p:spPr>
          <a:xfrm>
            <a:off x="3929058" y="2571750"/>
            <a:ext cx="1285865" cy="1285865"/>
          </a:xfrm>
          <a:prstGeom prst="rect">
            <a:avLst/>
          </a:prstGeom>
          <a:effectLst/>
        </p:spPr>
      </p:pic>
      <p:pic>
        <p:nvPicPr>
          <p:cNvPr id="8" name="7 Imagen" descr="unnamed.png"/>
          <p:cNvPicPr>
            <a:picLocks noChangeAspect="1"/>
          </p:cNvPicPr>
          <p:nvPr/>
        </p:nvPicPr>
        <p:blipFill>
          <a:blip r:embed="rId3"/>
          <a:stretch>
            <a:fillRect/>
          </a:stretch>
        </p:blipFill>
        <p:spPr>
          <a:xfrm>
            <a:off x="3929058" y="3857635"/>
            <a:ext cx="1285865" cy="1285865"/>
          </a:xfrm>
          <a:prstGeom prst="rect">
            <a:avLst/>
          </a:prstGeom>
          <a:effectLst/>
        </p:spPr>
      </p:pic>
      <p:pic>
        <p:nvPicPr>
          <p:cNvPr id="9" name="8 Imagen" descr="6717b805fbda62e31fa9c8f5bc481faa.jpg"/>
          <p:cNvPicPr>
            <a:picLocks noGrp="1" noChangeAspect="1"/>
          </p:cNvPicPr>
          <p:nvPr isPhoto="1"/>
        </p:nvPicPr>
        <p:blipFill>
          <a:blip r:embed="rId4">
            <a:lum/>
          </a:blip>
          <a:stretch>
            <a:fillRect/>
          </a:stretch>
        </p:blipFill>
        <p:spPr>
          <a:xfrm>
            <a:off x="5286380" y="0"/>
            <a:ext cx="3643338" cy="5143500"/>
          </a:xfrm>
          <a:prstGeom prst="rect">
            <a:avLst/>
          </a:prstGeom>
          <a:noFill/>
          <a:ln>
            <a:noFill/>
          </a:ln>
        </p:spPr>
      </p:pic>
      <p:pic>
        <p:nvPicPr>
          <p:cNvPr id="10" name="9 Imagen" descr="e2bbf4a3d22b689a72adc89aefd84b62.jpg"/>
          <p:cNvPicPr>
            <a:picLocks noChangeAspect="1"/>
          </p:cNvPicPr>
          <p:nvPr/>
        </p:nvPicPr>
        <p:blipFill>
          <a:blip r:embed="rId5"/>
          <a:stretch>
            <a:fillRect/>
          </a:stretch>
        </p:blipFill>
        <p:spPr>
          <a:xfrm>
            <a:off x="3571868" y="0"/>
            <a:ext cx="1857388"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6" presetClass="entr" presetSubtype="16" fill="hold" nodeType="withEffect">
                                  <p:stCondLst>
                                    <p:cond delay="0"/>
                                  </p:stCondLst>
                                  <p:childTnLst>
                                    <p:set>
                                      <p:cBhvr>
                                        <p:cTn id="8" dur="1" fill="hold">
                                          <p:stCondLst>
                                            <p:cond delay="0"/>
                                          </p:stCondLst>
                                        </p:cTn>
                                        <p:tgtEl>
                                          <p:spTgt spid="9"/>
                                        </p:tgtEl>
                                        <p:attrNameLst>
                                          <p:attrName>style.visibility</p:attrName>
                                        </p:attrNameLst>
                                      </p:cBhvr>
                                      <p:to>
                                        <p:strVal val="visible"/>
                                      </p:to>
                                    </p:set>
                                    <p:animEffect transition="in" filter="circle(in)">
                                      <p:cBhvr>
                                        <p:cTn id="9" dur="3000"/>
                                        <p:tgtEl>
                                          <p:spTgt spid="9"/>
                                        </p:tgtEl>
                                      </p:cBhvr>
                                    </p:animEffect>
                                  </p:childTnLst>
                                </p:cTn>
                              </p:par>
                              <p:par>
                                <p:cTn id="10" presetID="6"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3000"/>
                                        <p:tgtEl>
                                          <p:spTgt spid="3"/>
                                        </p:tgtEl>
                                      </p:cBhvr>
                                    </p:animEffect>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6" presetClass="emph" presetSubtype="0" autoRev="1" fill="hold" nodeType="withEffect">
                                  <p:stCondLst>
                                    <p:cond delay="0"/>
                                  </p:stCondLst>
                                  <p:childTnLst>
                                    <p:animScale>
                                      <p:cBhvr>
                                        <p:cTn id="38" dur="2000" fill="hold"/>
                                        <p:tgtEl>
                                          <p:spTgt spid="5"/>
                                        </p:tgtEl>
                                      </p:cBhvr>
                                      <p:by x="50000" y="50000"/>
                                    </p:animScale>
                                  </p:childTnLst>
                                </p:cTn>
                              </p:par>
                              <p:par>
                                <p:cTn id="39" presetID="6" presetClass="emph" presetSubtype="0" autoRev="1" fill="hold" nodeType="withEffect">
                                  <p:stCondLst>
                                    <p:cond delay="0"/>
                                  </p:stCondLst>
                                  <p:childTnLst>
                                    <p:animScale>
                                      <p:cBhvr>
                                        <p:cTn id="40" dur="2000" fill="hold"/>
                                        <p:tgtEl>
                                          <p:spTgt spid="6"/>
                                        </p:tgtEl>
                                      </p:cBhvr>
                                      <p:by x="50000" y="50000"/>
                                    </p:animScale>
                                  </p:childTnLst>
                                </p:cTn>
                              </p:par>
                              <p:par>
                                <p:cTn id="41" presetID="6" presetClass="emph" presetSubtype="0" autoRev="1" fill="hold" nodeType="withEffect">
                                  <p:stCondLst>
                                    <p:cond delay="0"/>
                                  </p:stCondLst>
                                  <p:childTnLst>
                                    <p:animScale>
                                      <p:cBhvr>
                                        <p:cTn id="42" dur="2000" fill="hold"/>
                                        <p:tgtEl>
                                          <p:spTgt spid="7"/>
                                        </p:tgtEl>
                                      </p:cBhvr>
                                      <p:by x="50000" y="50000"/>
                                    </p:animScale>
                                  </p:childTnLst>
                                </p:cTn>
                              </p:par>
                              <p:par>
                                <p:cTn id="43" presetID="6" presetClass="emph" presetSubtype="0" autoRev="1" fill="hold" nodeType="withEffect">
                                  <p:stCondLst>
                                    <p:cond delay="0"/>
                                  </p:stCondLst>
                                  <p:childTnLst>
                                    <p:animScale>
                                      <p:cBhvr>
                                        <p:cTn id="44" dur="2000" fill="hold"/>
                                        <p:tgtEl>
                                          <p:spTgt spid="8"/>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DF9F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Abstract-Flower-PNG-Images-HD.png"/>
          <p:cNvPicPr>
            <a:picLocks noChangeAspect="1"/>
          </p:cNvPicPr>
          <p:nvPr/>
        </p:nvPicPr>
        <p:blipFill>
          <a:blip r:embed="rId2"/>
          <a:srcRect b="1818"/>
          <a:stretch>
            <a:fillRect/>
          </a:stretch>
        </p:blipFill>
        <p:spPr>
          <a:xfrm>
            <a:off x="0" y="0"/>
            <a:ext cx="4071934" cy="3643320"/>
          </a:xfrm>
          <a:prstGeom prst="rect">
            <a:avLst/>
          </a:prstGeom>
        </p:spPr>
      </p:pic>
      <p:pic>
        <p:nvPicPr>
          <p:cNvPr id="4" name="3 Imagen" descr="Abstract-Flower-PNG-Images-HD.png"/>
          <p:cNvPicPr>
            <a:picLocks noChangeAspect="1"/>
          </p:cNvPicPr>
          <p:nvPr/>
        </p:nvPicPr>
        <p:blipFill>
          <a:blip r:embed="rId2"/>
          <a:srcRect r="3000" b="3076"/>
          <a:stretch>
            <a:fillRect/>
          </a:stretch>
        </p:blipFill>
        <p:spPr>
          <a:xfrm flipH="1" flipV="1">
            <a:off x="5500694" y="1357304"/>
            <a:ext cx="3643306" cy="3786196"/>
          </a:xfrm>
          <a:prstGeom prst="rect">
            <a:avLst/>
          </a:prstGeom>
        </p:spPr>
      </p:pic>
      <p:sp>
        <p:nvSpPr>
          <p:cNvPr id="5" name="4 CuadroTexto"/>
          <p:cNvSpPr txBox="1"/>
          <p:nvPr/>
        </p:nvSpPr>
        <p:spPr>
          <a:xfrm>
            <a:off x="2500299" y="1928808"/>
            <a:ext cx="4572032" cy="1754326"/>
          </a:xfrm>
          <a:prstGeom prst="rect">
            <a:avLst/>
          </a:prstGeom>
          <a:noFill/>
        </p:spPr>
        <p:txBody>
          <a:bodyPr wrap="square" rtlCol="0">
            <a:spAutoFit/>
          </a:bodyPr>
          <a:lstStyle/>
          <a:p>
            <a:r>
              <a:rPr lang="es-PE" dirty="0" smtClean="0"/>
              <a:t>Cuando el maquillaje artístico se completa, el resultado es más que una simple transformación física. </a:t>
            </a:r>
          </a:p>
          <a:p>
            <a:r>
              <a:rPr lang="es-PE" dirty="0" smtClean="0"/>
              <a:t>Es una manifestación de la creatividad, una declaración de autenticidad y un medio para explorar los límites de la imaginación. </a:t>
            </a:r>
          </a:p>
          <a:p>
            <a:endParaRPr lang="es-PE" dirty="0"/>
          </a:p>
        </p:txBody>
      </p:sp>
      <p:pic>
        <p:nvPicPr>
          <p:cNvPr id="6" name="5 Imagen" descr="gifs-de-amor-para-facebook-pajaritos.gif"/>
          <p:cNvPicPr>
            <a:picLocks noChangeAspect="1"/>
          </p:cNvPicPr>
          <p:nvPr/>
        </p:nvPicPr>
        <p:blipFill>
          <a:blip r:embed="rId3">
            <a:lum bright="-10000" contrast="30000"/>
          </a:blip>
          <a:stretch>
            <a:fillRect/>
          </a:stretch>
        </p:blipFill>
        <p:spPr>
          <a:xfrm>
            <a:off x="7143768" y="2786064"/>
            <a:ext cx="1168986" cy="1357322"/>
          </a:xfrm>
          <a:prstGeom prst="rect">
            <a:avLst/>
          </a:prstGeom>
        </p:spPr>
      </p:pic>
      <p:pic>
        <p:nvPicPr>
          <p:cNvPr id="7" name="6 Imagen" descr="89767_4fd6d.gif"/>
          <p:cNvPicPr>
            <a:picLocks noChangeAspect="1"/>
          </p:cNvPicPr>
          <p:nvPr/>
        </p:nvPicPr>
        <p:blipFill>
          <a:blip r:embed="rId4"/>
          <a:stretch>
            <a:fillRect/>
          </a:stretch>
        </p:blipFill>
        <p:spPr>
          <a:xfrm>
            <a:off x="714348" y="500048"/>
            <a:ext cx="1718130" cy="1357322"/>
          </a:xfrm>
          <a:prstGeom prst="rect">
            <a:avLst/>
          </a:prstGeom>
        </p:spPr>
      </p:pic>
    </p:spTree>
  </p:cSld>
  <p:clrMapOvr>
    <a:masterClrMapping/>
  </p:clrMapOvr>
  <p:transition advClick="0" advTm="21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2" name="1 Imagen" descr="a7cb68b6a86006d5f99a91e8d3871c0e.jpg"/>
          <p:cNvPicPr>
            <a:picLocks noGrp="1" noChangeAspect="1"/>
          </p:cNvPicPr>
          <p:nvPr isPhoto="1"/>
        </p:nvPicPr>
        <p:blipFill>
          <a:blip r:embed="rId2">
            <a:lum/>
          </a:blip>
          <a:stretch>
            <a:fillRect/>
          </a:stretch>
        </p:blipFill>
        <p:spPr>
          <a:xfrm>
            <a:off x="214282" y="0"/>
            <a:ext cx="3714744" cy="5143500"/>
          </a:xfrm>
          <a:prstGeom prst="rect">
            <a:avLst/>
          </a:prstGeom>
          <a:noFill/>
          <a:ln>
            <a:noFill/>
          </a:ln>
        </p:spPr>
      </p:pic>
      <p:pic>
        <p:nvPicPr>
          <p:cNvPr id="3" name="2 Imagen" descr="151755f31c650446f8e050c3294659c1.jpg"/>
          <p:cNvPicPr>
            <a:picLocks noGrp="1" noChangeAspect="1"/>
          </p:cNvPicPr>
          <p:nvPr isPhoto="1"/>
        </p:nvPicPr>
        <p:blipFill>
          <a:blip r:embed="rId3">
            <a:lum/>
          </a:blip>
          <a:stretch>
            <a:fillRect/>
          </a:stretch>
        </p:blipFill>
        <p:spPr>
          <a:xfrm>
            <a:off x="5429256" y="0"/>
            <a:ext cx="3467109" cy="5143500"/>
          </a:xfrm>
          <a:prstGeom prst="rect">
            <a:avLst/>
          </a:prstGeom>
          <a:noFill/>
          <a:ln>
            <a:noFill/>
          </a:ln>
        </p:spPr>
      </p:pic>
      <p:pic>
        <p:nvPicPr>
          <p:cNvPr id="4" name="3 Imagen" descr="3d-shape-with-transparent-background-for-message-quote-and-etc-free-png.png"/>
          <p:cNvPicPr>
            <a:picLocks noChangeAspect="1"/>
          </p:cNvPicPr>
          <p:nvPr/>
        </p:nvPicPr>
        <p:blipFill>
          <a:blip r:embed="rId4"/>
          <a:stretch>
            <a:fillRect/>
          </a:stretch>
        </p:blipFill>
        <p:spPr>
          <a:xfrm rot="2319036">
            <a:off x="3770953" y="281893"/>
            <a:ext cx="1792339" cy="579788"/>
          </a:xfrm>
          <a:prstGeom prst="rect">
            <a:avLst/>
          </a:prstGeom>
        </p:spPr>
      </p:pic>
      <p:pic>
        <p:nvPicPr>
          <p:cNvPr id="5" name="4 Imagen" descr="3d-shape-with-transparent-background-for-message-quote-and-etc-free-png.png"/>
          <p:cNvPicPr>
            <a:picLocks noChangeAspect="1"/>
          </p:cNvPicPr>
          <p:nvPr/>
        </p:nvPicPr>
        <p:blipFill>
          <a:blip r:embed="rId4"/>
          <a:stretch>
            <a:fillRect/>
          </a:stretch>
        </p:blipFill>
        <p:spPr>
          <a:xfrm rot="2319036">
            <a:off x="3770953" y="996272"/>
            <a:ext cx="1792339" cy="579788"/>
          </a:xfrm>
          <a:prstGeom prst="rect">
            <a:avLst/>
          </a:prstGeom>
        </p:spPr>
      </p:pic>
      <p:pic>
        <p:nvPicPr>
          <p:cNvPr id="6" name="5 Imagen" descr="3d-shape-with-transparent-background-for-message-quote-and-etc-free-png.png"/>
          <p:cNvPicPr>
            <a:picLocks noChangeAspect="1"/>
          </p:cNvPicPr>
          <p:nvPr/>
        </p:nvPicPr>
        <p:blipFill>
          <a:blip r:embed="rId4"/>
          <a:stretch>
            <a:fillRect/>
          </a:stretch>
        </p:blipFill>
        <p:spPr>
          <a:xfrm rot="2319036">
            <a:off x="3770953" y="1782091"/>
            <a:ext cx="1792339" cy="579788"/>
          </a:xfrm>
          <a:prstGeom prst="rect">
            <a:avLst/>
          </a:prstGeom>
        </p:spPr>
      </p:pic>
      <p:pic>
        <p:nvPicPr>
          <p:cNvPr id="7" name="6 Imagen" descr="3d-shape-with-transparent-background-for-message-quote-and-etc-free-png.png"/>
          <p:cNvPicPr>
            <a:picLocks noChangeAspect="1"/>
          </p:cNvPicPr>
          <p:nvPr/>
        </p:nvPicPr>
        <p:blipFill>
          <a:blip r:embed="rId4"/>
          <a:stretch>
            <a:fillRect/>
          </a:stretch>
        </p:blipFill>
        <p:spPr>
          <a:xfrm rot="2319036">
            <a:off x="3770952" y="2567291"/>
            <a:ext cx="1792339" cy="579788"/>
          </a:xfrm>
          <a:prstGeom prst="rect">
            <a:avLst/>
          </a:prstGeom>
        </p:spPr>
      </p:pic>
      <p:pic>
        <p:nvPicPr>
          <p:cNvPr id="8" name="7 Imagen" descr="3d-shape-with-transparent-background-for-message-quote-and-etc-free-png.png"/>
          <p:cNvPicPr>
            <a:picLocks noChangeAspect="1"/>
          </p:cNvPicPr>
          <p:nvPr/>
        </p:nvPicPr>
        <p:blipFill>
          <a:blip r:embed="rId4"/>
          <a:stretch>
            <a:fillRect/>
          </a:stretch>
        </p:blipFill>
        <p:spPr>
          <a:xfrm rot="2319036">
            <a:off x="3770952" y="3281670"/>
            <a:ext cx="1792339" cy="579788"/>
          </a:xfrm>
          <a:prstGeom prst="rect">
            <a:avLst/>
          </a:prstGeom>
        </p:spPr>
      </p:pic>
      <p:pic>
        <p:nvPicPr>
          <p:cNvPr id="9" name="8 Imagen" descr="3d-shape-with-transparent-background-for-message-quote-and-etc-free-png.png"/>
          <p:cNvPicPr>
            <a:picLocks noChangeAspect="1"/>
          </p:cNvPicPr>
          <p:nvPr/>
        </p:nvPicPr>
        <p:blipFill>
          <a:blip r:embed="rId4"/>
          <a:stretch>
            <a:fillRect/>
          </a:stretch>
        </p:blipFill>
        <p:spPr>
          <a:xfrm rot="2319036">
            <a:off x="3770952" y="4067489"/>
            <a:ext cx="1792339" cy="579788"/>
          </a:xfrm>
          <a:prstGeom prst="rect">
            <a:avLst/>
          </a:prstGeom>
        </p:spPr>
      </p:pic>
      <p:pic>
        <p:nvPicPr>
          <p:cNvPr id="10" name="9 Imagen" descr="e2bbf4a3d22b689a72adc89aefd84b62.jpg"/>
          <p:cNvPicPr>
            <a:picLocks noChangeAspect="1"/>
          </p:cNvPicPr>
          <p:nvPr/>
        </p:nvPicPr>
        <p:blipFill>
          <a:blip r:embed="rId5"/>
          <a:stretch>
            <a:fillRect/>
          </a:stretch>
        </p:blipFill>
        <p:spPr>
          <a:xfrm>
            <a:off x="3571868" y="0"/>
            <a:ext cx="2000264"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5" presetClass="entr" presetSubtype="5"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checkerboard(down)">
                                      <p:cBhvr>
                                        <p:cTn id="9" dur="3000"/>
                                        <p:tgtEl>
                                          <p:spTgt spid="2"/>
                                        </p:tgtEl>
                                      </p:cBhvr>
                                    </p:animEffect>
                                  </p:childTnLst>
                                </p:cTn>
                              </p:par>
                              <p:par>
                                <p:cTn id="10" presetID="5" presetClass="entr" presetSubtype="5"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down)">
                                      <p:cBhvr>
                                        <p:cTn id="12" dur="3000"/>
                                        <p:tgtEl>
                                          <p:spTgt spid="3"/>
                                        </p:tgtEl>
                                      </p:cBhvr>
                                    </p:animEffect>
                                  </p:childTnLst>
                                </p:cTn>
                              </p:par>
                              <p:par>
                                <p:cTn id="13" presetID="47"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3000"/>
                                        <p:tgtEl>
                                          <p:spTgt spid="4"/>
                                        </p:tgtEl>
                                      </p:cBhvr>
                                    </p:animEffec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1"/>
                                          </p:val>
                                        </p:tav>
                                        <p:tav tm="100000">
                                          <p:val>
                                            <p:strVal val="#ppt_y"/>
                                          </p:val>
                                        </p:tav>
                                      </p:tavLst>
                                    </p:anim>
                                  </p:childTnLst>
                                </p:cTn>
                              </p:par>
                              <p:par>
                                <p:cTn id="18" presetID="47"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3000"/>
                                        <p:tgtEl>
                                          <p:spTgt spid="5"/>
                                        </p:tgtEl>
                                      </p:cBhvr>
                                    </p:animEffect>
                                    <p:anim calcmode="lin" valueType="num">
                                      <p:cBhvr>
                                        <p:cTn id="21" dur="3000" fill="hold"/>
                                        <p:tgtEl>
                                          <p:spTgt spid="5"/>
                                        </p:tgtEl>
                                        <p:attrNameLst>
                                          <p:attrName>ppt_x</p:attrName>
                                        </p:attrNameLst>
                                      </p:cBhvr>
                                      <p:tavLst>
                                        <p:tav tm="0">
                                          <p:val>
                                            <p:strVal val="#ppt_x"/>
                                          </p:val>
                                        </p:tav>
                                        <p:tav tm="100000">
                                          <p:val>
                                            <p:strVal val="#ppt_x"/>
                                          </p:val>
                                        </p:tav>
                                      </p:tavLst>
                                    </p:anim>
                                    <p:anim calcmode="lin" valueType="num">
                                      <p:cBhvr>
                                        <p:cTn id="22" dur="3000" fill="hold"/>
                                        <p:tgtEl>
                                          <p:spTgt spid="5"/>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3000"/>
                                        <p:tgtEl>
                                          <p:spTgt spid="6"/>
                                        </p:tgtEl>
                                      </p:cBhvr>
                                    </p:animEffect>
                                    <p:anim calcmode="lin" valueType="num">
                                      <p:cBhvr>
                                        <p:cTn id="26" dur="3000" fill="hold"/>
                                        <p:tgtEl>
                                          <p:spTgt spid="6"/>
                                        </p:tgtEl>
                                        <p:attrNameLst>
                                          <p:attrName>ppt_x</p:attrName>
                                        </p:attrNameLst>
                                      </p:cBhvr>
                                      <p:tavLst>
                                        <p:tav tm="0">
                                          <p:val>
                                            <p:strVal val="#ppt_x"/>
                                          </p:val>
                                        </p:tav>
                                        <p:tav tm="100000">
                                          <p:val>
                                            <p:strVal val="#ppt_x"/>
                                          </p:val>
                                        </p:tav>
                                      </p:tavLst>
                                    </p:anim>
                                    <p:anim calcmode="lin" valueType="num">
                                      <p:cBhvr>
                                        <p:cTn id="27" dur="3000" fill="hold"/>
                                        <p:tgtEl>
                                          <p:spTgt spid="6"/>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3000"/>
                                        <p:tgtEl>
                                          <p:spTgt spid="7"/>
                                        </p:tgtEl>
                                      </p:cBhvr>
                                    </p:animEffect>
                                    <p:anim calcmode="lin" valueType="num">
                                      <p:cBhvr>
                                        <p:cTn id="31" dur="3000" fill="hold"/>
                                        <p:tgtEl>
                                          <p:spTgt spid="7"/>
                                        </p:tgtEl>
                                        <p:attrNameLst>
                                          <p:attrName>ppt_x</p:attrName>
                                        </p:attrNameLst>
                                      </p:cBhvr>
                                      <p:tavLst>
                                        <p:tav tm="0">
                                          <p:val>
                                            <p:strVal val="#ppt_x"/>
                                          </p:val>
                                        </p:tav>
                                        <p:tav tm="100000">
                                          <p:val>
                                            <p:strVal val="#ppt_x"/>
                                          </p:val>
                                        </p:tav>
                                      </p:tavLst>
                                    </p:anim>
                                    <p:anim calcmode="lin" valueType="num">
                                      <p:cBhvr>
                                        <p:cTn id="32" dur="3000" fill="hold"/>
                                        <p:tgtEl>
                                          <p:spTgt spid="7"/>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3000"/>
                                        <p:tgtEl>
                                          <p:spTgt spid="8"/>
                                        </p:tgtEl>
                                      </p:cBhvr>
                                    </p:animEffect>
                                    <p:anim calcmode="lin" valueType="num">
                                      <p:cBhvr>
                                        <p:cTn id="36" dur="3000" fill="hold"/>
                                        <p:tgtEl>
                                          <p:spTgt spid="8"/>
                                        </p:tgtEl>
                                        <p:attrNameLst>
                                          <p:attrName>ppt_x</p:attrName>
                                        </p:attrNameLst>
                                      </p:cBhvr>
                                      <p:tavLst>
                                        <p:tav tm="0">
                                          <p:val>
                                            <p:strVal val="#ppt_x"/>
                                          </p:val>
                                        </p:tav>
                                        <p:tav tm="100000">
                                          <p:val>
                                            <p:strVal val="#ppt_x"/>
                                          </p:val>
                                        </p:tav>
                                      </p:tavLst>
                                    </p:anim>
                                    <p:anim calcmode="lin" valueType="num">
                                      <p:cBhvr>
                                        <p:cTn id="37" dur="3000" fill="hold"/>
                                        <p:tgtEl>
                                          <p:spTgt spid="8"/>
                                        </p:tgtEl>
                                        <p:attrNameLst>
                                          <p:attrName>ppt_y</p:attrName>
                                        </p:attrNameLst>
                                      </p:cBhvr>
                                      <p:tavLst>
                                        <p:tav tm="0">
                                          <p:val>
                                            <p:strVal val="#ppt_y-.1"/>
                                          </p:val>
                                        </p:tav>
                                        <p:tav tm="100000">
                                          <p:val>
                                            <p:strVal val="#ppt_y"/>
                                          </p:val>
                                        </p:tav>
                                      </p:tavLst>
                                    </p:anim>
                                  </p:childTnLst>
                                </p:cTn>
                              </p:par>
                              <p:par>
                                <p:cTn id="38" presetID="47" presetClass="entr" presetSubtype="0"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3000"/>
                                        <p:tgtEl>
                                          <p:spTgt spid="9"/>
                                        </p:tgtEl>
                                      </p:cBhvr>
                                    </p:animEffect>
                                    <p:anim calcmode="lin" valueType="num">
                                      <p:cBhvr>
                                        <p:cTn id="41" dur="3000" fill="hold"/>
                                        <p:tgtEl>
                                          <p:spTgt spid="9"/>
                                        </p:tgtEl>
                                        <p:attrNameLst>
                                          <p:attrName>ppt_x</p:attrName>
                                        </p:attrNameLst>
                                      </p:cBhvr>
                                      <p:tavLst>
                                        <p:tav tm="0">
                                          <p:val>
                                            <p:strVal val="#ppt_x"/>
                                          </p:val>
                                        </p:tav>
                                        <p:tav tm="100000">
                                          <p:val>
                                            <p:strVal val="#ppt_x"/>
                                          </p:val>
                                        </p:tav>
                                      </p:tavLst>
                                    </p:anim>
                                    <p:anim calcmode="lin" valueType="num">
                                      <p:cBhvr>
                                        <p:cTn id="42" dur="3000" fill="hold"/>
                                        <p:tgtEl>
                                          <p:spTgt spid="9"/>
                                        </p:tgtEl>
                                        <p:attrNameLst>
                                          <p:attrName>ppt_y</p:attrName>
                                        </p:attrNameLst>
                                      </p:cBhvr>
                                      <p:tavLst>
                                        <p:tav tm="0">
                                          <p:val>
                                            <p:strVal val="#ppt_y-.1"/>
                                          </p:val>
                                        </p:tav>
                                        <p:tav tm="100000">
                                          <p:val>
                                            <p:strVal val="#ppt_y"/>
                                          </p:val>
                                        </p:tav>
                                      </p:tavLst>
                                    </p:anim>
                                  </p:childTnLst>
                                </p:cTn>
                              </p:par>
                              <p:par>
                                <p:cTn id="43" presetID="6" presetClass="emph" presetSubtype="0" autoRev="1" fill="hold" nodeType="withEffect">
                                  <p:stCondLst>
                                    <p:cond delay="0"/>
                                  </p:stCondLst>
                                  <p:childTnLst>
                                    <p:animScale>
                                      <p:cBhvr>
                                        <p:cTn id="44" dur="3000" fill="hold"/>
                                        <p:tgtEl>
                                          <p:spTgt spid="4"/>
                                        </p:tgtEl>
                                      </p:cBhvr>
                                      <p:by x="50000" y="50000"/>
                                    </p:animScale>
                                  </p:childTnLst>
                                </p:cTn>
                              </p:par>
                              <p:par>
                                <p:cTn id="45" presetID="6" presetClass="emph" presetSubtype="0" autoRev="1" fill="hold" nodeType="withEffect">
                                  <p:stCondLst>
                                    <p:cond delay="0"/>
                                  </p:stCondLst>
                                  <p:childTnLst>
                                    <p:animScale>
                                      <p:cBhvr>
                                        <p:cTn id="46" dur="3000" fill="hold"/>
                                        <p:tgtEl>
                                          <p:spTgt spid="5"/>
                                        </p:tgtEl>
                                      </p:cBhvr>
                                      <p:by x="50000" y="50000"/>
                                    </p:animScale>
                                  </p:childTnLst>
                                </p:cTn>
                              </p:par>
                              <p:par>
                                <p:cTn id="47" presetID="6" presetClass="emph" presetSubtype="0" autoRev="1" fill="hold" nodeType="withEffect">
                                  <p:stCondLst>
                                    <p:cond delay="0"/>
                                  </p:stCondLst>
                                  <p:childTnLst>
                                    <p:animScale>
                                      <p:cBhvr>
                                        <p:cTn id="48" dur="3000" fill="hold"/>
                                        <p:tgtEl>
                                          <p:spTgt spid="6"/>
                                        </p:tgtEl>
                                      </p:cBhvr>
                                      <p:by x="50000" y="50000"/>
                                    </p:animScale>
                                  </p:childTnLst>
                                </p:cTn>
                              </p:par>
                              <p:par>
                                <p:cTn id="49" presetID="6" presetClass="emph" presetSubtype="0" autoRev="1" fill="hold" nodeType="withEffect">
                                  <p:stCondLst>
                                    <p:cond delay="0"/>
                                  </p:stCondLst>
                                  <p:childTnLst>
                                    <p:animScale>
                                      <p:cBhvr>
                                        <p:cTn id="50" dur="3000" fill="hold"/>
                                        <p:tgtEl>
                                          <p:spTgt spid="7"/>
                                        </p:tgtEl>
                                      </p:cBhvr>
                                      <p:by x="50000" y="50000"/>
                                    </p:animScale>
                                  </p:childTnLst>
                                </p:cTn>
                              </p:par>
                              <p:par>
                                <p:cTn id="51" presetID="6" presetClass="emph" presetSubtype="0" autoRev="1" fill="hold" nodeType="withEffect">
                                  <p:stCondLst>
                                    <p:cond delay="0"/>
                                  </p:stCondLst>
                                  <p:childTnLst>
                                    <p:animScale>
                                      <p:cBhvr>
                                        <p:cTn id="52" dur="3000" fill="hold"/>
                                        <p:tgtEl>
                                          <p:spTgt spid="8"/>
                                        </p:tgtEl>
                                      </p:cBhvr>
                                      <p:by x="50000" y="50000"/>
                                    </p:animScale>
                                  </p:childTnLst>
                                </p:cTn>
                              </p:par>
                              <p:par>
                                <p:cTn id="53" presetID="6" presetClass="emph" presetSubtype="0" autoRev="1" fill="hold" nodeType="withEffect">
                                  <p:stCondLst>
                                    <p:cond delay="0"/>
                                  </p:stCondLst>
                                  <p:childTnLst>
                                    <p:animScale>
                                      <p:cBhvr>
                                        <p:cTn id="54" dur="3000" fill="hold"/>
                                        <p:tgtEl>
                                          <p:spTgt spid="9"/>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00"/>
            </a:gs>
            <a:gs pos="17999">
              <a:srgbClr val="FEE7F2"/>
            </a:gs>
            <a:gs pos="36000">
              <a:srgbClr val="FAC77D"/>
            </a:gs>
            <a:gs pos="61000">
              <a:srgbClr val="FBA97D"/>
            </a:gs>
            <a:gs pos="82001">
              <a:srgbClr val="FBD49C"/>
            </a:gs>
            <a:gs pos="100000">
              <a:srgbClr val="FEE7F2"/>
            </a:gs>
          </a:gsLst>
          <a:lin ang="16200000" scaled="1"/>
          <a:tileRect/>
        </a:gradFill>
        <a:effectLst/>
      </p:bgPr>
    </p:bg>
    <p:spTree>
      <p:nvGrpSpPr>
        <p:cNvPr id="1" name=""/>
        <p:cNvGrpSpPr/>
        <p:nvPr/>
      </p:nvGrpSpPr>
      <p:grpSpPr>
        <a:xfrm>
          <a:off x="0" y="0"/>
          <a:ext cx="0" cy="0"/>
          <a:chOff x="0" y="0"/>
          <a:chExt cx="0" cy="0"/>
        </a:xfrm>
      </p:grpSpPr>
      <p:pic>
        <p:nvPicPr>
          <p:cNvPr id="2" name="1 Imagen" descr="cb2ad4673ee5f97f8946bed6ff96c0e1.jpg"/>
          <p:cNvPicPr>
            <a:picLocks noGrp="1" noChangeAspect="1"/>
          </p:cNvPicPr>
          <p:nvPr isPhoto="1"/>
        </p:nvPicPr>
        <p:blipFill>
          <a:blip r:embed="rId2">
            <a:lum/>
          </a:blip>
          <a:stretch>
            <a:fillRect/>
          </a:stretch>
        </p:blipFill>
        <p:spPr>
          <a:xfrm>
            <a:off x="142844" y="0"/>
            <a:ext cx="3786214" cy="5143500"/>
          </a:xfrm>
          <a:prstGeom prst="rect">
            <a:avLst/>
          </a:prstGeom>
          <a:noFill/>
          <a:ln>
            <a:noFill/>
          </a:ln>
        </p:spPr>
      </p:pic>
      <p:pic>
        <p:nvPicPr>
          <p:cNvPr id="3" name="2 Imagen" descr="ef8d73d4b4768ea03f8f41f52c55fa01.jpg"/>
          <p:cNvPicPr>
            <a:picLocks noGrp="1" noChangeAspect="1"/>
          </p:cNvPicPr>
          <p:nvPr isPhoto="1"/>
        </p:nvPicPr>
        <p:blipFill>
          <a:blip r:embed="rId3">
            <a:lum/>
          </a:blip>
          <a:stretch>
            <a:fillRect/>
          </a:stretch>
        </p:blipFill>
        <p:spPr>
          <a:xfrm>
            <a:off x="5286380" y="0"/>
            <a:ext cx="3687773" cy="5143500"/>
          </a:xfrm>
          <a:prstGeom prst="rect">
            <a:avLst/>
          </a:prstGeom>
          <a:noFill/>
          <a:ln>
            <a:noFill/>
          </a:ln>
        </p:spPr>
      </p:pic>
      <p:pic>
        <p:nvPicPr>
          <p:cNvPr id="6" name="5 Imagen" descr="naranja8888.png"/>
          <p:cNvPicPr>
            <a:picLocks noChangeAspect="1"/>
          </p:cNvPicPr>
          <p:nvPr/>
        </p:nvPicPr>
        <p:blipFill>
          <a:blip r:embed="rId4">
            <a:lum bright="-40000" contrast="40000"/>
          </a:blip>
          <a:srcRect l="4545" t="13541" r="4545" b="13541"/>
          <a:stretch>
            <a:fillRect/>
          </a:stretch>
        </p:blipFill>
        <p:spPr>
          <a:xfrm rot="6460140" flipV="1">
            <a:off x="4452765" y="471847"/>
            <a:ext cx="1003309" cy="633061"/>
          </a:xfrm>
          <a:prstGeom prst="rect">
            <a:avLst/>
          </a:prstGeom>
        </p:spPr>
      </p:pic>
      <p:pic>
        <p:nvPicPr>
          <p:cNvPr id="7" name="6 Imagen" descr="naranja8888.png"/>
          <p:cNvPicPr>
            <a:picLocks noChangeAspect="1"/>
          </p:cNvPicPr>
          <p:nvPr/>
        </p:nvPicPr>
        <p:blipFill>
          <a:blip r:embed="rId4">
            <a:lum bright="-40000" contrast="40000"/>
          </a:blip>
          <a:srcRect l="4545" t="13541" r="4545" b="13541"/>
          <a:stretch>
            <a:fillRect/>
          </a:stretch>
        </p:blipFill>
        <p:spPr>
          <a:xfrm rot="6460140" flipV="1">
            <a:off x="3881261" y="471847"/>
            <a:ext cx="1003309" cy="633061"/>
          </a:xfrm>
          <a:prstGeom prst="rect">
            <a:avLst/>
          </a:prstGeom>
        </p:spPr>
      </p:pic>
      <p:pic>
        <p:nvPicPr>
          <p:cNvPr id="8" name="7 Imagen" descr="naranja8888.png"/>
          <p:cNvPicPr>
            <a:picLocks noChangeAspect="1"/>
          </p:cNvPicPr>
          <p:nvPr/>
        </p:nvPicPr>
        <p:blipFill>
          <a:blip r:embed="rId4">
            <a:lum bright="-10000" contrast="40000"/>
          </a:blip>
          <a:srcRect l="4545" t="13541" r="4545" b="13541"/>
          <a:stretch>
            <a:fillRect/>
          </a:stretch>
        </p:blipFill>
        <p:spPr>
          <a:xfrm rot="6460140" flipV="1">
            <a:off x="4452765" y="1400524"/>
            <a:ext cx="1003309" cy="633061"/>
          </a:xfrm>
          <a:prstGeom prst="rect">
            <a:avLst/>
          </a:prstGeom>
        </p:spPr>
      </p:pic>
      <p:pic>
        <p:nvPicPr>
          <p:cNvPr id="9" name="8 Imagen" descr="naranja8888.png"/>
          <p:cNvPicPr>
            <a:picLocks noChangeAspect="1"/>
          </p:cNvPicPr>
          <p:nvPr/>
        </p:nvPicPr>
        <p:blipFill>
          <a:blip r:embed="rId4">
            <a:lum bright="-10000" contrast="40000"/>
          </a:blip>
          <a:srcRect l="4545" t="13541" r="4545" b="13541"/>
          <a:stretch>
            <a:fillRect/>
          </a:stretch>
        </p:blipFill>
        <p:spPr>
          <a:xfrm rot="6460140" flipV="1">
            <a:off x="3881261" y="1400524"/>
            <a:ext cx="1003309" cy="633061"/>
          </a:xfrm>
          <a:prstGeom prst="rect">
            <a:avLst/>
          </a:prstGeom>
        </p:spPr>
      </p:pic>
      <p:pic>
        <p:nvPicPr>
          <p:cNvPr id="10" name="9 Imagen" descr="naranja8888.png"/>
          <p:cNvPicPr>
            <a:picLocks noChangeAspect="1"/>
          </p:cNvPicPr>
          <p:nvPr/>
        </p:nvPicPr>
        <p:blipFill>
          <a:blip r:embed="rId4">
            <a:lum bright="-40000" contrast="40000"/>
          </a:blip>
          <a:srcRect l="4545" t="13541" r="4545" b="13541"/>
          <a:stretch>
            <a:fillRect/>
          </a:stretch>
        </p:blipFill>
        <p:spPr>
          <a:xfrm rot="6460140" flipV="1">
            <a:off x="4452764" y="2257795"/>
            <a:ext cx="1003309" cy="633061"/>
          </a:xfrm>
          <a:prstGeom prst="rect">
            <a:avLst/>
          </a:prstGeom>
        </p:spPr>
      </p:pic>
      <p:pic>
        <p:nvPicPr>
          <p:cNvPr id="11" name="10 Imagen" descr="naranja8888.png"/>
          <p:cNvPicPr>
            <a:picLocks noChangeAspect="1"/>
          </p:cNvPicPr>
          <p:nvPr/>
        </p:nvPicPr>
        <p:blipFill>
          <a:blip r:embed="rId4">
            <a:lum bright="-40000" contrast="40000"/>
          </a:blip>
          <a:srcRect l="4545" t="13541" r="4545" b="13541"/>
          <a:stretch>
            <a:fillRect/>
          </a:stretch>
        </p:blipFill>
        <p:spPr>
          <a:xfrm rot="6460140" flipV="1">
            <a:off x="3881260" y="2257795"/>
            <a:ext cx="1003309" cy="633061"/>
          </a:xfrm>
          <a:prstGeom prst="rect">
            <a:avLst/>
          </a:prstGeom>
        </p:spPr>
      </p:pic>
      <p:pic>
        <p:nvPicPr>
          <p:cNvPr id="12" name="11 Imagen" descr="naranja8888.png"/>
          <p:cNvPicPr>
            <a:picLocks noChangeAspect="1"/>
          </p:cNvPicPr>
          <p:nvPr/>
        </p:nvPicPr>
        <p:blipFill>
          <a:blip r:embed="rId4">
            <a:lum bright="-10000" contrast="40000"/>
          </a:blip>
          <a:srcRect l="4545" t="13541" r="4545" b="13541"/>
          <a:stretch>
            <a:fillRect/>
          </a:stretch>
        </p:blipFill>
        <p:spPr>
          <a:xfrm rot="6460140" flipV="1">
            <a:off x="4452764" y="3186472"/>
            <a:ext cx="1003309" cy="633061"/>
          </a:xfrm>
          <a:prstGeom prst="rect">
            <a:avLst/>
          </a:prstGeom>
        </p:spPr>
      </p:pic>
      <p:pic>
        <p:nvPicPr>
          <p:cNvPr id="13" name="12 Imagen" descr="naranja8888.png"/>
          <p:cNvPicPr>
            <a:picLocks noChangeAspect="1"/>
          </p:cNvPicPr>
          <p:nvPr/>
        </p:nvPicPr>
        <p:blipFill>
          <a:blip r:embed="rId4">
            <a:lum bright="-10000" contrast="40000"/>
          </a:blip>
          <a:srcRect l="4545" t="13541" r="4545" b="13541"/>
          <a:stretch>
            <a:fillRect/>
          </a:stretch>
        </p:blipFill>
        <p:spPr>
          <a:xfrm rot="6460140" flipV="1">
            <a:off x="3881260" y="3186472"/>
            <a:ext cx="1003309" cy="633061"/>
          </a:xfrm>
          <a:prstGeom prst="rect">
            <a:avLst/>
          </a:prstGeom>
        </p:spPr>
      </p:pic>
      <p:pic>
        <p:nvPicPr>
          <p:cNvPr id="14" name="13 Imagen" descr="naranja8888.png"/>
          <p:cNvPicPr>
            <a:picLocks noChangeAspect="1"/>
          </p:cNvPicPr>
          <p:nvPr/>
        </p:nvPicPr>
        <p:blipFill>
          <a:blip r:embed="rId4">
            <a:lum bright="-40000" contrast="40000"/>
          </a:blip>
          <a:srcRect l="4545" t="13541" r="4545" b="13541"/>
          <a:stretch>
            <a:fillRect/>
          </a:stretch>
        </p:blipFill>
        <p:spPr>
          <a:xfrm rot="6460140" flipV="1">
            <a:off x="4381329" y="4115167"/>
            <a:ext cx="1003309" cy="633061"/>
          </a:xfrm>
          <a:prstGeom prst="rect">
            <a:avLst/>
          </a:prstGeom>
        </p:spPr>
      </p:pic>
      <p:pic>
        <p:nvPicPr>
          <p:cNvPr id="15" name="14 Imagen" descr="naranja8888.png"/>
          <p:cNvPicPr>
            <a:picLocks noChangeAspect="1"/>
          </p:cNvPicPr>
          <p:nvPr/>
        </p:nvPicPr>
        <p:blipFill>
          <a:blip r:embed="rId4">
            <a:lum bright="-40000" contrast="40000"/>
          </a:blip>
          <a:srcRect l="4545" t="13541" r="4545" b="13541"/>
          <a:stretch>
            <a:fillRect/>
          </a:stretch>
        </p:blipFill>
        <p:spPr>
          <a:xfrm rot="6460140" flipV="1">
            <a:off x="3809825" y="4115167"/>
            <a:ext cx="1003309" cy="633061"/>
          </a:xfrm>
          <a:prstGeom prst="rect">
            <a:avLst/>
          </a:prstGeom>
        </p:spPr>
      </p:pic>
      <p:pic>
        <p:nvPicPr>
          <p:cNvPr id="16" name="15 Imagen" descr="e2bbf4a3d22b689a72adc89aefd84b62.jpg"/>
          <p:cNvPicPr>
            <a:picLocks noChangeAspect="1"/>
          </p:cNvPicPr>
          <p:nvPr/>
        </p:nvPicPr>
        <p:blipFill>
          <a:blip r:embed="rId5"/>
          <a:stretch>
            <a:fillRect/>
          </a:stretch>
        </p:blipFill>
        <p:spPr>
          <a:xfrm>
            <a:off x="3571868" y="0"/>
            <a:ext cx="2000264"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1" presetClass="entr" presetSubtype="1"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heel(1)">
                                      <p:cBhvr>
                                        <p:cTn id="9" dur="3000"/>
                                        <p:tgtEl>
                                          <p:spTgt spid="2"/>
                                        </p:tgtEl>
                                      </p:cBhvr>
                                    </p:animEffect>
                                  </p:childTnLst>
                                </p:cTn>
                              </p:par>
                              <p:par>
                                <p:cTn id="10" presetID="21" presetClass="entr" presetSubtype="1"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heel(1)">
                                      <p:cBhvr>
                                        <p:cTn id="12" dur="3000"/>
                                        <p:tgtEl>
                                          <p:spTgt spid="3"/>
                                        </p:tgtEl>
                                      </p:cBhvr>
                                    </p:animEffect>
                                  </p:childTnLst>
                                </p:cTn>
                              </p:par>
                            </p:childTnLst>
                          </p:cTn>
                        </p:par>
                        <p:par>
                          <p:cTn id="13" fill="hold">
                            <p:stCondLst>
                              <p:cond delay="3000"/>
                            </p:stCondLst>
                            <p:childTnLst>
                              <p:par>
                                <p:cTn id="14" presetID="47"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3000"/>
                                        <p:tgtEl>
                                          <p:spTgt spid="6"/>
                                        </p:tgtEl>
                                      </p:cBhvr>
                                    </p:animEffect>
                                    <p:anim calcmode="lin" valueType="num">
                                      <p:cBhvr>
                                        <p:cTn id="17" dur="3000" fill="hold"/>
                                        <p:tgtEl>
                                          <p:spTgt spid="6"/>
                                        </p:tgtEl>
                                        <p:attrNameLst>
                                          <p:attrName>ppt_x</p:attrName>
                                        </p:attrNameLst>
                                      </p:cBhvr>
                                      <p:tavLst>
                                        <p:tav tm="0">
                                          <p:val>
                                            <p:strVal val="#ppt_x"/>
                                          </p:val>
                                        </p:tav>
                                        <p:tav tm="100000">
                                          <p:val>
                                            <p:strVal val="#ppt_x"/>
                                          </p:val>
                                        </p:tav>
                                      </p:tavLst>
                                    </p:anim>
                                    <p:anim calcmode="lin" valueType="num">
                                      <p:cBhvr>
                                        <p:cTn id="18" dur="3000" fill="hold"/>
                                        <p:tgtEl>
                                          <p:spTgt spid="6"/>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3000"/>
                                        <p:tgtEl>
                                          <p:spTgt spid="7"/>
                                        </p:tgtEl>
                                      </p:cBhvr>
                                    </p:animEffect>
                                    <p:anim calcmode="lin" valueType="num">
                                      <p:cBhvr>
                                        <p:cTn id="22" dur="3000" fill="hold"/>
                                        <p:tgtEl>
                                          <p:spTgt spid="7"/>
                                        </p:tgtEl>
                                        <p:attrNameLst>
                                          <p:attrName>ppt_x</p:attrName>
                                        </p:attrNameLst>
                                      </p:cBhvr>
                                      <p:tavLst>
                                        <p:tav tm="0">
                                          <p:val>
                                            <p:strVal val="#ppt_x"/>
                                          </p:val>
                                        </p:tav>
                                        <p:tav tm="100000">
                                          <p:val>
                                            <p:strVal val="#ppt_x"/>
                                          </p:val>
                                        </p:tav>
                                      </p:tavLst>
                                    </p:anim>
                                    <p:anim calcmode="lin" valueType="num">
                                      <p:cBhvr>
                                        <p:cTn id="23" dur="3000" fill="hold"/>
                                        <p:tgtEl>
                                          <p:spTgt spid="7"/>
                                        </p:tgtEl>
                                        <p:attrNameLst>
                                          <p:attrName>ppt_y</p:attrName>
                                        </p:attrNameLst>
                                      </p:cBhvr>
                                      <p:tavLst>
                                        <p:tav tm="0">
                                          <p:val>
                                            <p:strVal val="#ppt_y-.1"/>
                                          </p:val>
                                        </p:tav>
                                        <p:tav tm="100000">
                                          <p:val>
                                            <p:strVal val="#ppt_y"/>
                                          </p:val>
                                        </p:tav>
                                      </p:tavLst>
                                    </p:anim>
                                  </p:childTnLst>
                                </p:cTn>
                              </p:par>
                              <p:par>
                                <p:cTn id="24" presetID="47" presetClass="entr" presetSubtype="0"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3000"/>
                                        <p:tgtEl>
                                          <p:spTgt spid="8"/>
                                        </p:tgtEl>
                                      </p:cBhvr>
                                    </p:animEffect>
                                    <p:anim calcmode="lin" valueType="num">
                                      <p:cBhvr>
                                        <p:cTn id="27" dur="3000" fill="hold"/>
                                        <p:tgtEl>
                                          <p:spTgt spid="8"/>
                                        </p:tgtEl>
                                        <p:attrNameLst>
                                          <p:attrName>ppt_x</p:attrName>
                                        </p:attrNameLst>
                                      </p:cBhvr>
                                      <p:tavLst>
                                        <p:tav tm="0">
                                          <p:val>
                                            <p:strVal val="#ppt_x"/>
                                          </p:val>
                                        </p:tav>
                                        <p:tav tm="100000">
                                          <p:val>
                                            <p:strVal val="#ppt_x"/>
                                          </p:val>
                                        </p:tav>
                                      </p:tavLst>
                                    </p:anim>
                                    <p:anim calcmode="lin" valueType="num">
                                      <p:cBhvr>
                                        <p:cTn id="28" dur="3000" fill="hold"/>
                                        <p:tgtEl>
                                          <p:spTgt spid="8"/>
                                        </p:tgtEl>
                                        <p:attrNameLst>
                                          <p:attrName>ppt_y</p:attrName>
                                        </p:attrNameLst>
                                      </p:cBhvr>
                                      <p:tavLst>
                                        <p:tav tm="0">
                                          <p:val>
                                            <p:strVal val="#ppt_y-.1"/>
                                          </p:val>
                                        </p:tav>
                                        <p:tav tm="100000">
                                          <p:val>
                                            <p:strVal val="#ppt_y"/>
                                          </p:val>
                                        </p:tav>
                                      </p:tavLst>
                                    </p:anim>
                                  </p:childTnLst>
                                </p:cTn>
                              </p:par>
                              <p:par>
                                <p:cTn id="29" presetID="47"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3000"/>
                                        <p:tgtEl>
                                          <p:spTgt spid="9"/>
                                        </p:tgtEl>
                                      </p:cBhvr>
                                    </p:animEffect>
                                    <p:anim calcmode="lin" valueType="num">
                                      <p:cBhvr>
                                        <p:cTn id="32" dur="3000" fill="hold"/>
                                        <p:tgtEl>
                                          <p:spTgt spid="9"/>
                                        </p:tgtEl>
                                        <p:attrNameLst>
                                          <p:attrName>ppt_x</p:attrName>
                                        </p:attrNameLst>
                                      </p:cBhvr>
                                      <p:tavLst>
                                        <p:tav tm="0">
                                          <p:val>
                                            <p:strVal val="#ppt_x"/>
                                          </p:val>
                                        </p:tav>
                                        <p:tav tm="100000">
                                          <p:val>
                                            <p:strVal val="#ppt_x"/>
                                          </p:val>
                                        </p:tav>
                                      </p:tavLst>
                                    </p:anim>
                                    <p:anim calcmode="lin" valueType="num">
                                      <p:cBhvr>
                                        <p:cTn id="33" dur="3000" fill="hold"/>
                                        <p:tgtEl>
                                          <p:spTgt spid="9"/>
                                        </p:tgtEl>
                                        <p:attrNameLst>
                                          <p:attrName>ppt_y</p:attrName>
                                        </p:attrNameLst>
                                      </p:cBhvr>
                                      <p:tavLst>
                                        <p:tav tm="0">
                                          <p:val>
                                            <p:strVal val="#ppt_y-.1"/>
                                          </p:val>
                                        </p:tav>
                                        <p:tav tm="100000">
                                          <p:val>
                                            <p:strVal val="#ppt_y"/>
                                          </p:val>
                                        </p:tav>
                                      </p:tavLst>
                                    </p:anim>
                                  </p:childTnLst>
                                </p:cTn>
                              </p:par>
                              <p:par>
                                <p:cTn id="34" presetID="47" presetClass="entr" presetSubtype="0"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3000"/>
                                        <p:tgtEl>
                                          <p:spTgt spid="10"/>
                                        </p:tgtEl>
                                      </p:cBhvr>
                                    </p:animEffect>
                                    <p:anim calcmode="lin" valueType="num">
                                      <p:cBhvr>
                                        <p:cTn id="37" dur="3000" fill="hold"/>
                                        <p:tgtEl>
                                          <p:spTgt spid="10"/>
                                        </p:tgtEl>
                                        <p:attrNameLst>
                                          <p:attrName>ppt_x</p:attrName>
                                        </p:attrNameLst>
                                      </p:cBhvr>
                                      <p:tavLst>
                                        <p:tav tm="0">
                                          <p:val>
                                            <p:strVal val="#ppt_x"/>
                                          </p:val>
                                        </p:tav>
                                        <p:tav tm="100000">
                                          <p:val>
                                            <p:strVal val="#ppt_x"/>
                                          </p:val>
                                        </p:tav>
                                      </p:tavLst>
                                    </p:anim>
                                    <p:anim calcmode="lin" valueType="num">
                                      <p:cBhvr>
                                        <p:cTn id="38" dur="3000" fill="hold"/>
                                        <p:tgtEl>
                                          <p:spTgt spid="10"/>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3000"/>
                                        <p:tgtEl>
                                          <p:spTgt spid="11"/>
                                        </p:tgtEl>
                                      </p:cBhvr>
                                    </p:animEffect>
                                    <p:anim calcmode="lin" valueType="num">
                                      <p:cBhvr>
                                        <p:cTn id="42" dur="3000" fill="hold"/>
                                        <p:tgtEl>
                                          <p:spTgt spid="11"/>
                                        </p:tgtEl>
                                        <p:attrNameLst>
                                          <p:attrName>ppt_x</p:attrName>
                                        </p:attrNameLst>
                                      </p:cBhvr>
                                      <p:tavLst>
                                        <p:tav tm="0">
                                          <p:val>
                                            <p:strVal val="#ppt_x"/>
                                          </p:val>
                                        </p:tav>
                                        <p:tav tm="100000">
                                          <p:val>
                                            <p:strVal val="#ppt_x"/>
                                          </p:val>
                                        </p:tav>
                                      </p:tavLst>
                                    </p:anim>
                                    <p:anim calcmode="lin" valueType="num">
                                      <p:cBhvr>
                                        <p:cTn id="43" dur="3000" fill="hold"/>
                                        <p:tgtEl>
                                          <p:spTgt spid="11"/>
                                        </p:tgtEl>
                                        <p:attrNameLst>
                                          <p:attrName>ppt_y</p:attrName>
                                        </p:attrNameLst>
                                      </p:cBhvr>
                                      <p:tavLst>
                                        <p:tav tm="0">
                                          <p:val>
                                            <p:strVal val="#ppt_y-.1"/>
                                          </p:val>
                                        </p:tav>
                                        <p:tav tm="100000">
                                          <p:val>
                                            <p:strVal val="#ppt_y"/>
                                          </p:val>
                                        </p:tav>
                                      </p:tavLst>
                                    </p:anim>
                                  </p:childTnLst>
                                </p:cTn>
                              </p:par>
                              <p:par>
                                <p:cTn id="44" presetID="47" presetClass="entr" presetSubtype="0"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3000"/>
                                        <p:tgtEl>
                                          <p:spTgt spid="12"/>
                                        </p:tgtEl>
                                      </p:cBhvr>
                                    </p:animEffect>
                                    <p:anim calcmode="lin" valueType="num">
                                      <p:cBhvr>
                                        <p:cTn id="47" dur="3000" fill="hold"/>
                                        <p:tgtEl>
                                          <p:spTgt spid="12"/>
                                        </p:tgtEl>
                                        <p:attrNameLst>
                                          <p:attrName>ppt_x</p:attrName>
                                        </p:attrNameLst>
                                      </p:cBhvr>
                                      <p:tavLst>
                                        <p:tav tm="0">
                                          <p:val>
                                            <p:strVal val="#ppt_x"/>
                                          </p:val>
                                        </p:tav>
                                        <p:tav tm="100000">
                                          <p:val>
                                            <p:strVal val="#ppt_x"/>
                                          </p:val>
                                        </p:tav>
                                      </p:tavLst>
                                    </p:anim>
                                    <p:anim calcmode="lin" valueType="num">
                                      <p:cBhvr>
                                        <p:cTn id="48" dur="3000" fill="hold"/>
                                        <p:tgtEl>
                                          <p:spTgt spid="12"/>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3000"/>
                                        <p:tgtEl>
                                          <p:spTgt spid="13"/>
                                        </p:tgtEl>
                                      </p:cBhvr>
                                    </p:animEffect>
                                    <p:anim calcmode="lin" valueType="num">
                                      <p:cBhvr>
                                        <p:cTn id="52" dur="3000" fill="hold"/>
                                        <p:tgtEl>
                                          <p:spTgt spid="13"/>
                                        </p:tgtEl>
                                        <p:attrNameLst>
                                          <p:attrName>ppt_x</p:attrName>
                                        </p:attrNameLst>
                                      </p:cBhvr>
                                      <p:tavLst>
                                        <p:tav tm="0">
                                          <p:val>
                                            <p:strVal val="#ppt_x"/>
                                          </p:val>
                                        </p:tav>
                                        <p:tav tm="100000">
                                          <p:val>
                                            <p:strVal val="#ppt_x"/>
                                          </p:val>
                                        </p:tav>
                                      </p:tavLst>
                                    </p:anim>
                                    <p:anim calcmode="lin" valueType="num">
                                      <p:cBhvr>
                                        <p:cTn id="53" dur="3000" fill="hold"/>
                                        <p:tgtEl>
                                          <p:spTgt spid="13"/>
                                        </p:tgtEl>
                                        <p:attrNameLst>
                                          <p:attrName>ppt_y</p:attrName>
                                        </p:attrNameLst>
                                      </p:cBhvr>
                                      <p:tavLst>
                                        <p:tav tm="0">
                                          <p:val>
                                            <p:strVal val="#ppt_y-.1"/>
                                          </p:val>
                                        </p:tav>
                                        <p:tav tm="100000">
                                          <p:val>
                                            <p:strVal val="#ppt_y"/>
                                          </p:val>
                                        </p:tav>
                                      </p:tavLst>
                                    </p:anim>
                                  </p:childTnLst>
                                </p:cTn>
                              </p:par>
                              <p:par>
                                <p:cTn id="54" presetID="47" presetClass="entr" presetSubtype="0" fill="hold"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3000"/>
                                        <p:tgtEl>
                                          <p:spTgt spid="14"/>
                                        </p:tgtEl>
                                      </p:cBhvr>
                                    </p:animEffect>
                                    <p:anim calcmode="lin" valueType="num">
                                      <p:cBhvr>
                                        <p:cTn id="57" dur="3000" fill="hold"/>
                                        <p:tgtEl>
                                          <p:spTgt spid="14"/>
                                        </p:tgtEl>
                                        <p:attrNameLst>
                                          <p:attrName>ppt_x</p:attrName>
                                        </p:attrNameLst>
                                      </p:cBhvr>
                                      <p:tavLst>
                                        <p:tav tm="0">
                                          <p:val>
                                            <p:strVal val="#ppt_x"/>
                                          </p:val>
                                        </p:tav>
                                        <p:tav tm="100000">
                                          <p:val>
                                            <p:strVal val="#ppt_x"/>
                                          </p:val>
                                        </p:tav>
                                      </p:tavLst>
                                    </p:anim>
                                    <p:anim calcmode="lin" valueType="num">
                                      <p:cBhvr>
                                        <p:cTn id="58" dur="3000" fill="hold"/>
                                        <p:tgtEl>
                                          <p:spTgt spid="14"/>
                                        </p:tgtEl>
                                        <p:attrNameLst>
                                          <p:attrName>ppt_y</p:attrName>
                                        </p:attrNameLst>
                                      </p:cBhvr>
                                      <p:tavLst>
                                        <p:tav tm="0">
                                          <p:val>
                                            <p:strVal val="#ppt_y-.1"/>
                                          </p:val>
                                        </p:tav>
                                        <p:tav tm="100000">
                                          <p:val>
                                            <p:strVal val="#ppt_y"/>
                                          </p:val>
                                        </p:tav>
                                      </p:tavLst>
                                    </p:anim>
                                  </p:childTnLst>
                                </p:cTn>
                              </p:par>
                              <p:par>
                                <p:cTn id="59" presetID="47" presetClass="entr" presetSubtype="0"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3000"/>
                                        <p:tgtEl>
                                          <p:spTgt spid="15"/>
                                        </p:tgtEl>
                                      </p:cBhvr>
                                    </p:animEffect>
                                    <p:anim calcmode="lin" valueType="num">
                                      <p:cBhvr>
                                        <p:cTn id="62" dur="3000" fill="hold"/>
                                        <p:tgtEl>
                                          <p:spTgt spid="15"/>
                                        </p:tgtEl>
                                        <p:attrNameLst>
                                          <p:attrName>ppt_x</p:attrName>
                                        </p:attrNameLst>
                                      </p:cBhvr>
                                      <p:tavLst>
                                        <p:tav tm="0">
                                          <p:val>
                                            <p:strVal val="#ppt_x"/>
                                          </p:val>
                                        </p:tav>
                                        <p:tav tm="100000">
                                          <p:val>
                                            <p:strVal val="#ppt_x"/>
                                          </p:val>
                                        </p:tav>
                                      </p:tavLst>
                                    </p:anim>
                                    <p:anim calcmode="lin" valueType="num">
                                      <p:cBhvr>
                                        <p:cTn id="63" dur="3000" fill="hold"/>
                                        <p:tgtEl>
                                          <p:spTgt spid="15"/>
                                        </p:tgtEl>
                                        <p:attrNameLst>
                                          <p:attrName>ppt_y</p:attrName>
                                        </p:attrNameLst>
                                      </p:cBhvr>
                                      <p:tavLst>
                                        <p:tav tm="0">
                                          <p:val>
                                            <p:strVal val="#ppt_y-.1"/>
                                          </p:val>
                                        </p:tav>
                                        <p:tav tm="100000">
                                          <p:val>
                                            <p:strVal val="#ppt_y"/>
                                          </p:val>
                                        </p:tav>
                                      </p:tavLst>
                                    </p:anim>
                                  </p:childTnLst>
                                </p:cTn>
                              </p:par>
                              <p:par>
                                <p:cTn id="64" presetID="50" presetClass="entr" presetSubtype="0" decel="100000"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p:cTn id="66" dur="3000" fill="hold"/>
                                        <p:tgtEl>
                                          <p:spTgt spid="6"/>
                                        </p:tgtEl>
                                        <p:attrNameLst>
                                          <p:attrName>ppt_w</p:attrName>
                                        </p:attrNameLst>
                                      </p:cBhvr>
                                      <p:tavLst>
                                        <p:tav tm="0">
                                          <p:val>
                                            <p:strVal val="#ppt_w+.3"/>
                                          </p:val>
                                        </p:tav>
                                        <p:tav tm="100000">
                                          <p:val>
                                            <p:strVal val="#ppt_w"/>
                                          </p:val>
                                        </p:tav>
                                      </p:tavLst>
                                    </p:anim>
                                    <p:anim calcmode="lin" valueType="num">
                                      <p:cBhvr>
                                        <p:cTn id="67" dur="3000" fill="hold"/>
                                        <p:tgtEl>
                                          <p:spTgt spid="6"/>
                                        </p:tgtEl>
                                        <p:attrNameLst>
                                          <p:attrName>ppt_h</p:attrName>
                                        </p:attrNameLst>
                                      </p:cBhvr>
                                      <p:tavLst>
                                        <p:tav tm="0">
                                          <p:val>
                                            <p:strVal val="#ppt_h"/>
                                          </p:val>
                                        </p:tav>
                                        <p:tav tm="100000">
                                          <p:val>
                                            <p:strVal val="#ppt_h"/>
                                          </p:val>
                                        </p:tav>
                                      </p:tavLst>
                                    </p:anim>
                                    <p:animEffect transition="in" filter="fade">
                                      <p:cBhvr>
                                        <p:cTn id="68" dur="3000"/>
                                        <p:tgtEl>
                                          <p:spTgt spid="6"/>
                                        </p:tgtEl>
                                      </p:cBhvr>
                                    </p:animEffect>
                                  </p:childTnLst>
                                </p:cTn>
                              </p:par>
                              <p:par>
                                <p:cTn id="69" presetID="50" presetClass="entr" presetSubtype="0" decel="100000" fill="hold"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3000" fill="hold"/>
                                        <p:tgtEl>
                                          <p:spTgt spid="7"/>
                                        </p:tgtEl>
                                        <p:attrNameLst>
                                          <p:attrName>ppt_w</p:attrName>
                                        </p:attrNameLst>
                                      </p:cBhvr>
                                      <p:tavLst>
                                        <p:tav tm="0">
                                          <p:val>
                                            <p:strVal val="#ppt_w+.3"/>
                                          </p:val>
                                        </p:tav>
                                        <p:tav tm="100000">
                                          <p:val>
                                            <p:strVal val="#ppt_w"/>
                                          </p:val>
                                        </p:tav>
                                      </p:tavLst>
                                    </p:anim>
                                    <p:anim calcmode="lin" valueType="num">
                                      <p:cBhvr>
                                        <p:cTn id="72" dur="3000" fill="hold"/>
                                        <p:tgtEl>
                                          <p:spTgt spid="7"/>
                                        </p:tgtEl>
                                        <p:attrNameLst>
                                          <p:attrName>ppt_h</p:attrName>
                                        </p:attrNameLst>
                                      </p:cBhvr>
                                      <p:tavLst>
                                        <p:tav tm="0">
                                          <p:val>
                                            <p:strVal val="#ppt_h"/>
                                          </p:val>
                                        </p:tav>
                                        <p:tav tm="100000">
                                          <p:val>
                                            <p:strVal val="#ppt_h"/>
                                          </p:val>
                                        </p:tav>
                                      </p:tavLst>
                                    </p:anim>
                                    <p:animEffect transition="in" filter="fade">
                                      <p:cBhvr>
                                        <p:cTn id="73" dur="3000"/>
                                        <p:tgtEl>
                                          <p:spTgt spid="7"/>
                                        </p:tgtEl>
                                      </p:cBhvr>
                                    </p:animEffect>
                                  </p:childTnLst>
                                </p:cTn>
                              </p:par>
                              <p:par>
                                <p:cTn id="74" presetID="50" presetClass="entr" presetSubtype="0" decel="100000" fill="hold" nodeType="withEffect">
                                  <p:stCondLst>
                                    <p:cond delay="0"/>
                                  </p:stCondLst>
                                  <p:childTnLst>
                                    <p:set>
                                      <p:cBhvr>
                                        <p:cTn id="75" dur="1" fill="hold">
                                          <p:stCondLst>
                                            <p:cond delay="0"/>
                                          </p:stCondLst>
                                        </p:cTn>
                                        <p:tgtEl>
                                          <p:spTgt spid="8"/>
                                        </p:tgtEl>
                                        <p:attrNameLst>
                                          <p:attrName>style.visibility</p:attrName>
                                        </p:attrNameLst>
                                      </p:cBhvr>
                                      <p:to>
                                        <p:strVal val="visible"/>
                                      </p:to>
                                    </p:set>
                                    <p:anim calcmode="lin" valueType="num">
                                      <p:cBhvr>
                                        <p:cTn id="76" dur="3000" fill="hold"/>
                                        <p:tgtEl>
                                          <p:spTgt spid="8"/>
                                        </p:tgtEl>
                                        <p:attrNameLst>
                                          <p:attrName>ppt_w</p:attrName>
                                        </p:attrNameLst>
                                      </p:cBhvr>
                                      <p:tavLst>
                                        <p:tav tm="0">
                                          <p:val>
                                            <p:strVal val="#ppt_w+.3"/>
                                          </p:val>
                                        </p:tav>
                                        <p:tav tm="100000">
                                          <p:val>
                                            <p:strVal val="#ppt_w"/>
                                          </p:val>
                                        </p:tav>
                                      </p:tavLst>
                                    </p:anim>
                                    <p:anim calcmode="lin" valueType="num">
                                      <p:cBhvr>
                                        <p:cTn id="77" dur="3000" fill="hold"/>
                                        <p:tgtEl>
                                          <p:spTgt spid="8"/>
                                        </p:tgtEl>
                                        <p:attrNameLst>
                                          <p:attrName>ppt_h</p:attrName>
                                        </p:attrNameLst>
                                      </p:cBhvr>
                                      <p:tavLst>
                                        <p:tav tm="0">
                                          <p:val>
                                            <p:strVal val="#ppt_h"/>
                                          </p:val>
                                        </p:tav>
                                        <p:tav tm="100000">
                                          <p:val>
                                            <p:strVal val="#ppt_h"/>
                                          </p:val>
                                        </p:tav>
                                      </p:tavLst>
                                    </p:anim>
                                    <p:animEffect transition="in" filter="fade">
                                      <p:cBhvr>
                                        <p:cTn id="78" dur="3000"/>
                                        <p:tgtEl>
                                          <p:spTgt spid="8"/>
                                        </p:tgtEl>
                                      </p:cBhvr>
                                    </p:animEffect>
                                  </p:childTnLst>
                                </p:cTn>
                              </p:par>
                              <p:par>
                                <p:cTn id="79" presetID="50" presetClass="entr" presetSubtype="0" decel="100000" fill="hold"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p:cTn id="81" dur="3000" fill="hold"/>
                                        <p:tgtEl>
                                          <p:spTgt spid="9"/>
                                        </p:tgtEl>
                                        <p:attrNameLst>
                                          <p:attrName>ppt_w</p:attrName>
                                        </p:attrNameLst>
                                      </p:cBhvr>
                                      <p:tavLst>
                                        <p:tav tm="0">
                                          <p:val>
                                            <p:strVal val="#ppt_w+.3"/>
                                          </p:val>
                                        </p:tav>
                                        <p:tav tm="100000">
                                          <p:val>
                                            <p:strVal val="#ppt_w"/>
                                          </p:val>
                                        </p:tav>
                                      </p:tavLst>
                                    </p:anim>
                                    <p:anim calcmode="lin" valueType="num">
                                      <p:cBhvr>
                                        <p:cTn id="82" dur="3000" fill="hold"/>
                                        <p:tgtEl>
                                          <p:spTgt spid="9"/>
                                        </p:tgtEl>
                                        <p:attrNameLst>
                                          <p:attrName>ppt_h</p:attrName>
                                        </p:attrNameLst>
                                      </p:cBhvr>
                                      <p:tavLst>
                                        <p:tav tm="0">
                                          <p:val>
                                            <p:strVal val="#ppt_h"/>
                                          </p:val>
                                        </p:tav>
                                        <p:tav tm="100000">
                                          <p:val>
                                            <p:strVal val="#ppt_h"/>
                                          </p:val>
                                        </p:tav>
                                      </p:tavLst>
                                    </p:anim>
                                    <p:animEffect transition="in" filter="fade">
                                      <p:cBhvr>
                                        <p:cTn id="83" dur="3000"/>
                                        <p:tgtEl>
                                          <p:spTgt spid="9"/>
                                        </p:tgtEl>
                                      </p:cBhvr>
                                    </p:animEffect>
                                  </p:childTnLst>
                                </p:cTn>
                              </p:par>
                              <p:par>
                                <p:cTn id="84" presetID="50" presetClass="entr" presetSubtype="0" decel="100000" fill="hold"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3000" fill="hold"/>
                                        <p:tgtEl>
                                          <p:spTgt spid="10"/>
                                        </p:tgtEl>
                                        <p:attrNameLst>
                                          <p:attrName>ppt_w</p:attrName>
                                        </p:attrNameLst>
                                      </p:cBhvr>
                                      <p:tavLst>
                                        <p:tav tm="0">
                                          <p:val>
                                            <p:strVal val="#ppt_w+.3"/>
                                          </p:val>
                                        </p:tav>
                                        <p:tav tm="100000">
                                          <p:val>
                                            <p:strVal val="#ppt_w"/>
                                          </p:val>
                                        </p:tav>
                                      </p:tavLst>
                                    </p:anim>
                                    <p:anim calcmode="lin" valueType="num">
                                      <p:cBhvr>
                                        <p:cTn id="87" dur="3000" fill="hold"/>
                                        <p:tgtEl>
                                          <p:spTgt spid="10"/>
                                        </p:tgtEl>
                                        <p:attrNameLst>
                                          <p:attrName>ppt_h</p:attrName>
                                        </p:attrNameLst>
                                      </p:cBhvr>
                                      <p:tavLst>
                                        <p:tav tm="0">
                                          <p:val>
                                            <p:strVal val="#ppt_h"/>
                                          </p:val>
                                        </p:tav>
                                        <p:tav tm="100000">
                                          <p:val>
                                            <p:strVal val="#ppt_h"/>
                                          </p:val>
                                        </p:tav>
                                      </p:tavLst>
                                    </p:anim>
                                    <p:animEffect transition="in" filter="fade">
                                      <p:cBhvr>
                                        <p:cTn id="88" dur="3000"/>
                                        <p:tgtEl>
                                          <p:spTgt spid="10"/>
                                        </p:tgtEl>
                                      </p:cBhvr>
                                    </p:animEffect>
                                  </p:childTnLst>
                                </p:cTn>
                              </p:par>
                              <p:par>
                                <p:cTn id="89" presetID="50" presetClass="entr" presetSubtype="0" decel="100000"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p:cTn id="91" dur="3000" fill="hold"/>
                                        <p:tgtEl>
                                          <p:spTgt spid="11"/>
                                        </p:tgtEl>
                                        <p:attrNameLst>
                                          <p:attrName>ppt_w</p:attrName>
                                        </p:attrNameLst>
                                      </p:cBhvr>
                                      <p:tavLst>
                                        <p:tav tm="0">
                                          <p:val>
                                            <p:strVal val="#ppt_w+.3"/>
                                          </p:val>
                                        </p:tav>
                                        <p:tav tm="100000">
                                          <p:val>
                                            <p:strVal val="#ppt_w"/>
                                          </p:val>
                                        </p:tav>
                                      </p:tavLst>
                                    </p:anim>
                                    <p:anim calcmode="lin" valueType="num">
                                      <p:cBhvr>
                                        <p:cTn id="92" dur="3000" fill="hold"/>
                                        <p:tgtEl>
                                          <p:spTgt spid="11"/>
                                        </p:tgtEl>
                                        <p:attrNameLst>
                                          <p:attrName>ppt_h</p:attrName>
                                        </p:attrNameLst>
                                      </p:cBhvr>
                                      <p:tavLst>
                                        <p:tav tm="0">
                                          <p:val>
                                            <p:strVal val="#ppt_h"/>
                                          </p:val>
                                        </p:tav>
                                        <p:tav tm="100000">
                                          <p:val>
                                            <p:strVal val="#ppt_h"/>
                                          </p:val>
                                        </p:tav>
                                      </p:tavLst>
                                    </p:anim>
                                    <p:animEffect transition="in" filter="fade">
                                      <p:cBhvr>
                                        <p:cTn id="93" dur="3000"/>
                                        <p:tgtEl>
                                          <p:spTgt spid="11"/>
                                        </p:tgtEl>
                                      </p:cBhvr>
                                    </p:animEffect>
                                  </p:childTnLst>
                                </p:cTn>
                              </p:par>
                              <p:par>
                                <p:cTn id="94" presetID="50" presetClass="entr" presetSubtype="0" decel="100000" fill="hold" nodeType="withEffect">
                                  <p:stCondLst>
                                    <p:cond delay="0"/>
                                  </p:stCondLst>
                                  <p:childTnLst>
                                    <p:set>
                                      <p:cBhvr>
                                        <p:cTn id="95" dur="1" fill="hold">
                                          <p:stCondLst>
                                            <p:cond delay="0"/>
                                          </p:stCondLst>
                                        </p:cTn>
                                        <p:tgtEl>
                                          <p:spTgt spid="12"/>
                                        </p:tgtEl>
                                        <p:attrNameLst>
                                          <p:attrName>style.visibility</p:attrName>
                                        </p:attrNameLst>
                                      </p:cBhvr>
                                      <p:to>
                                        <p:strVal val="visible"/>
                                      </p:to>
                                    </p:set>
                                    <p:anim calcmode="lin" valueType="num">
                                      <p:cBhvr>
                                        <p:cTn id="96" dur="3000" fill="hold"/>
                                        <p:tgtEl>
                                          <p:spTgt spid="12"/>
                                        </p:tgtEl>
                                        <p:attrNameLst>
                                          <p:attrName>ppt_w</p:attrName>
                                        </p:attrNameLst>
                                      </p:cBhvr>
                                      <p:tavLst>
                                        <p:tav tm="0">
                                          <p:val>
                                            <p:strVal val="#ppt_w+.3"/>
                                          </p:val>
                                        </p:tav>
                                        <p:tav tm="100000">
                                          <p:val>
                                            <p:strVal val="#ppt_w"/>
                                          </p:val>
                                        </p:tav>
                                      </p:tavLst>
                                    </p:anim>
                                    <p:anim calcmode="lin" valueType="num">
                                      <p:cBhvr>
                                        <p:cTn id="97" dur="3000" fill="hold"/>
                                        <p:tgtEl>
                                          <p:spTgt spid="12"/>
                                        </p:tgtEl>
                                        <p:attrNameLst>
                                          <p:attrName>ppt_h</p:attrName>
                                        </p:attrNameLst>
                                      </p:cBhvr>
                                      <p:tavLst>
                                        <p:tav tm="0">
                                          <p:val>
                                            <p:strVal val="#ppt_h"/>
                                          </p:val>
                                        </p:tav>
                                        <p:tav tm="100000">
                                          <p:val>
                                            <p:strVal val="#ppt_h"/>
                                          </p:val>
                                        </p:tav>
                                      </p:tavLst>
                                    </p:anim>
                                    <p:animEffect transition="in" filter="fade">
                                      <p:cBhvr>
                                        <p:cTn id="98" dur="3000"/>
                                        <p:tgtEl>
                                          <p:spTgt spid="12"/>
                                        </p:tgtEl>
                                      </p:cBhvr>
                                    </p:animEffect>
                                  </p:childTnLst>
                                </p:cTn>
                              </p:par>
                              <p:par>
                                <p:cTn id="99" presetID="50" presetClass="entr" presetSubtype="0" decel="100000" fill="hold" nodeType="withEffect">
                                  <p:stCondLst>
                                    <p:cond delay="0"/>
                                  </p:stCondLst>
                                  <p:childTnLst>
                                    <p:set>
                                      <p:cBhvr>
                                        <p:cTn id="100" dur="1" fill="hold">
                                          <p:stCondLst>
                                            <p:cond delay="0"/>
                                          </p:stCondLst>
                                        </p:cTn>
                                        <p:tgtEl>
                                          <p:spTgt spid="13"/>
                                        </p:tgtEl>
                                        <p:attrNameLst>
                                          <p:attrName>style.visibility</p:attrName>
                                        </p:attrNameLst>
                                      </p:cBhvr>
                                      <p:to>
                                        <p:strVal val="visible"/>
                                      </p:to>
                                    </p:set>
                                    <p:anim calcmode="lin" valueType="num">
                                      <p:cBhvr>
                                        <p:cTn id="101" dur="3000" fill="hold"/>
                                        <p:tgtEl>
                                          <p:spTgt spid="13"/>
                                        </p:tgtEl>
                                        <p:attrNameLst>
                                          <p:attrName>ppt_w</p:attrName>
                                        </p:attrNameLst>
                                      </p:cBhvr>
                                      <p:tavLst>
                                        <p:tav tm="0">
                                          <p:val>
                                            <p:strVal val="#ppt_w+.3"/>
                                          </p:val>
                                        </p:tav>
                                        <p:tav tm="100000">
                                          <p:val>
                                            <p:strVal val="#ppt_w"/>
                                          </p:val>
                                        </p:tav>
                                      </p:tavLst>
                                    </p:anim>
                                    <p:anim calcmode="lin" valueType="num">
                                      <p:cBhvr>
                                        <p:cTn id="102" dur="3000" fill="hold"/>
                                        <p:tgtEl>
                                          <p:spTgt spid="13"/>
                                        </p:tgtEl>
                                        <p:attrNameLst>
                                          <p:attrName>ppt_h</p:attrName>
                                        </p:attrNameLst>
                                      </p:cBhvr>
                                      <p:tavLst>
                                        <p:tav tm="0">
                                          <p:val>
                                            <p:strVal val="#ppt_h"/>
                                          </p:val>
                                        </p:tav>
                                        <p:tav tm="100000">
                                          <p:val>
                                            <p:strVal val="#ppt_h"/>
                                          </p:val>
                                        </p:tav>
                                      </p:tavLst>
                                    </p:anim>
                                    <p:animEffect transition="in" filter="fade">
                                      <p:cBhvr>
                                        <p:cTn id="103" dur="3000"/>
                                        <p:tgtEl>
                                          <p:spTgt spid="13"/>
                                        </p:tgtEl>
                                      </p:cBhvr>
                                    </p:animEffect>
                                  </p:childTnLst>
                                </p:cTn>
                              </p:par>
                              <p:par>
                                <p:cTn id="104" presetID="50" presetClass="entr" presetSubtype="0" decel="100000" fill="hold"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p:cTn id="106" dur="3000" fill="hold"/>
                                        <p:tgtEl>
                                          <p:spTgt spid="14"/>
                                        </p:tgtEl>
                                        <p:attrNameLst>
                                          <p:attrName>ppt_w</p:attrName>
                                        </p:attrNameLst>
                                      </p:cBhvr>
                                      <p:tavLst>
                                        <p:tav tm="0">
                                          <p:val>
                                            <p:strVal val="#ppt_w+.3"/>
                                          </p:val>
                                        </p:tav>
                                        <p:tav tm="100000">
                                          <p:val>
                                            <p:strVal val="#ppt_w"/>
                                          </p:val>
                                        </p:tav>
                                      </p:tavLst>
                                    </p:anim>
                                    <p:anim calcmode="lin" valueType="num">
                                      <p:cBhvr>
                                        <p:cTn id="107" dur="3000" fill="hold"/>
                                        <p:tgtEl>
                                          <p:spTgt spid="14"/>
                                        </p:tgtEl>
                                        <p:attrNameLst>
                                          <p:attrName>ppt_h</p:attrName>
                                        </p:attrNameLst>
                                      </p:cBhvr>
                                      <p:tavLst>
                                        <p:tav tm="0">
                                          <p:val>
                                            <p:strVal val="#ppt_h"/>
                                          </p:val>
                                        </p:tav>
                                        <p:tav tm="100000">
                                          <p:val>
                                            <p:strVal val="#ppt_h"/>
                                          </p:val>
                                        </p:tav>
                                      </p:tavLst>
                                    </p:anim>
                                    <p:animEffect transition="in" filter="fade">
                                      <p:cBhvr>
                                        <p:cTn id="108" dur="3000"/>
                                        <p:tgtEl>
                                          <p:spTgt spid="14"/>
                                        </p:tgtEl>
                                      </p:cBhvr>
                                    </p:animEffect>
                                  </p:childTnLst>
                                </p:cTn>
                              </p:par>
                              <p:par>
                                <p:cTn id="109" presetID="50" presetClass="entr" presetSubtype="0" decel="100000" fill="hold" nodeType="withEffect">
                                  <p:stCondLst>
                                    <p:cond delay="0"/>
                                  </p:stCondLst>
                                  <p:childTnLst>
                                    <p:set>
                                      <p:cBhvr>
                                        <p:cTn id="110" dur="1" fill="hold">
                                          <p:stCondLst>
                                            <p:cond delay="0"/>
                                          </p:stCondLst>
                                        </p:cTn>
                                        <p:tgtEl>
                                          <p:spTgt spid="15"/>
                                        </p:tgtEl>
                                        <p:attrNameLst>
                                          <p:attrName>style.visibility</p:attrName>
                                        </p:attrNameLst>
                                      </p:cBhvr>
                                      <p:to>
                                        <p:strVal val="visible"/>
                                      </p:to>
                                    </p:set>
                                    <p:anim calcmode="lin" valueType="num">
                                      <p:cBhvr>
                                        <p:cTn id="111" dur="3000" fill="hold"/>
                                        <p:tgtEl>
                                          <p:spTgt spid="15"/>
                                        </p:tgtEl>
                                        <p:attrNameLst>
                                          <p:attrName>ppt_w</p:attrName>
                                        </p:attrNameLst>
                                      </p:cBhvr>
                                      <p:tavLst>
                                        <p:tav tm="0">
                                          <p:val>
                                            <p:strVal val="#ppt_w+.3"/>
                                          </p:val>
                                        </p:tav>
                                        <p:tav tm="100000">
                                          <p:val>
                                            <p:strVal val="#ppt_w"/>
                                          </p:val>
                                        </p:tav>
                                      </p:tavLst>
                                    </p:anim>
                                    <p:anim calcmode="lin" valueType="num">
                                      <p:cBhvr>
                                        <p:cTn id="112" dur="3000" fill="hold"/>
                                        <p:tgtEl>
                                          <p:spTgt spid="15"/>
                                        </p:tgtEl>
                                        <p:attrNameLst>
                                          <p:attrName>ppt_h</p:attrName>
                                        </p:attrNameLst>
                                      </p:cBhvr>
                                      <p:tavLst>
                                        <p:tav tm="0">
                                          <p:val>
                                            <p:strVal val="#ppt_h"/>
                                          </p:val>
                                        </p:tav>
                                        <p:tav tm="100000">
                                          <p:val>
                                            <p:strVal val="#ppt_h"/>
                                          </p:val>
                                        </p:tav>
                                      </p:tavLst>
                                    </p:anim>
                                    <p:animEffect transition="in" filter="fade">
                                      <p:cBhvr>
                                        <p:cTn id="113" dur="3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DF9F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Abstract-Flower-PNG-Images-HD.png"/>
          <p:cNvPicPr>
            <a:picLocks noChangeAspect="1"/>
          </p:cNvPicPr>
          <p:nvPr/>
        </p:nvPicPr>
        <p:blipFill>
          <a:blip r:embed="rId2"/>
          <a:srcRect b="1818"/>
          <a:stretch>
            <a:fillRect/>
          </a:stretch>
        </p:blipFill>
        <p:spPr>
          <a:xfrm>
            <a:off x="0" y="0"/>
            <a:ext cx="4071934" cy="3643320"/>
          </a:xfrm>
          <a:prstGeom prst="rect">
            <a:avLst/>
          </a:prstGeom>
        </p:spPr>
      </p:pic>
      <p:pic>
        <p:nvPicPr>
          <p:cNvPr id="4" name="3 Imagen" descr="Abstract-Flower-PNG-Images-HD.png"/>
          <p:cNvPicPr>
            <a:picLocks noChangeAspect="1"/>
          </p:cNvPicPr>
          <p:nvPr/>
        </p:nvPicPr>
        <p:blipFill>
          <a:blip r:embed="rId2"/>
          <a:srcRect r="3000" b="3076"/>
          <a:stretch>
            <a:fillRect/>
          </a:stretch>
        </p:blipFill>
        <p:spPr>
          <a:xfrm flipH="1" flipV="1">
            <a:off x="5500694" y="1357304"/>
            <a:ext cx="3643306" cy="3786196"/>
          </a:xfrm>
          <a:prstGeom prst="rect">
            <a:avLst/>
          </a:prstGeom>
        </p:spPr>
      </p:pic>
      <p:sp>
        <p:nvSpPr>
          <p:cNvPr id="5" name="4 CuadroTexto"/>
          <p:cNvSpPr txBox="1"/>
          <p:nvPr/>
        </p:nvSpPr>
        <p:spPr>
          <a:xfrm>
            <a:off x="2500298" y="2000246"/>
            <a:ext cx="4286280" cy="1200329"/>
          </a:xfrm>
          <a:prstGeom prst="rect">
            <a:avLst/>
          </a:prstGeom>
          <a:noFill/>
        </p:spPr>
        <p:txBody>
          <a:bodyPr wrap="square" rtlCol="0">
            <a:spAutoFit/>
          </a:bodyPr>
          <a:lstStyle/>
          <a:p>
            <a:r>
              <a:rPr lang="es-PE" dirty="0" smtClean="0"/>
              <a:t>En el espejo, la persona que antes se reflejaba se convierte en un personaje en un cuento, un protagonista que ha sido elevado a la categoría de obra de arte viva.</a:t>
            </a:r>
          </a:p>
          <a:p>
            <a:endParaRPr lang="es-PE" dirty="0"/>
          </a:p>
        </p:txBody>
      </p:sp>
      <p:pic>
        <p:nvPicPr>
          <p:cNvPr id="6" name="5 Imagen" descr="89767_4fd6d.gif"/>
          <p:cNvPicPr>
            <a:picLocks noChangeAspect="1"/>
          </p:cNvPicPr>
          <p:nvPr/>
        </p:nvPicPr>
        <p:blipFill>
          <a:blip r:embed="rId3"/>
          <a:stretch>
            <a:fillRect/>
          </a:stretch>
        </p:blipFill>
        <p:spPr>
          <a:xfrm>
            <a:off x="714348" y="500048"/>
            <a:ext cx="1718130" cy="1357322"/>
          </a:xfrm>
          <a:prstGeom prst="rect">
            <a:avLst/>
          </a:prstGeom>
        </p:spPr>
      </p:pic>
      <p:pic>
        <p:nvPicPr>
          <p:cNvPr id="7" name="6 Imagen" descr="gifs-de-amor-para-facebook-pajaritos.gif"/>
          <p:cNvPicPr>
            <a:picLocks noChangeAspect="1"/>
          </p:cNvPicPr>
          <p:nvPr/>
        </p:nvPicPr>
        <p:blipFill>
          <a:blip r:embed="rId4">
            <a:lum bright="-10000" contrast="30000"/>
          </a:blip>
          <a:stretch>
            <a:fillRect/>
          </a:stretch>
        </p:blipFill>
        <p:spPr>
          <a:xfrm>
            <a:off x="7072330" y="3000378"/>
            <a:ext cx="1168986" cy="1357322"/>
          </a:xfrm>
          <a:prstGeom prst="rect">
            <a:avLst/>
          </a:prstGeom>
        </p:spPr>
      </p:pic>
    </p:spTree>
  </p:cSld>
  <p:clrMapOvr>
    <a:masterClrMapping/>
  </p:clrMapOvr>
  <p:transition advClick="0" advTm="18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2 Imagen" descr="074757f21488abd81bec5b1cb9373115.jpg"/>
          <p:cNvPicPr>
            <a:picLocks noGrp="1" noChangeAspect="1"/>
          </p:cNvPicPr>
          <p:nvPr isPhoto="1"/>
        </p:nvPicPr>
        <p:blipFill>
          <a:blip r:embed="rId2">
            <a:lum/>
          </a:blip>
          <a:stretch>
            <a:fillRect/>
          </a:stretch>
        </p:blipFill>
        <p:spPr>
          <a:xfrm>
            <a:off x="285721" y="0"/>
            <a:ext cx="3429024" cy="5143500"/>
          </a:xfrm>
          <a:prstGeom prst="rect">
            <a:avLst/>
          </a:prstGeom>
          <a:noFill/>
          <a:ln>
            <a:noFill/>
          </a:ln>
        </p:spPr>
      </p:pic>
      <p:pic>
        <p:nvPicPr>
          <p:cNvPr id="5" name="4 Imagen" descr="864f0bef3b208288ee5dc601e75b7d4a.jpg"/>
          <p:cNvPicPr>
            <a:picLocks noGrp="1" noChangeAspect="1"/>
          </p:cNvPicPr>
          <p:nvPr isPhoto="1"/>
        </p:nvPicPr>
        <p:blipFill>
          <a:blip r:embed="rId3">
            <a:lum/>
          </a:blip>
          <a:stretch>
            <a:fillRect/>
          </a:stretch>
        </p:blipFill>
        <p:spPr>
          <a:xfrm>
            <a:off x="5429256" y="0"/>
            <a:ext cx="3475546" cy="5143500"/>
          </a:xfrm>
          <a:prstGeom prst="rect">
            <a:avLst/>
          </a:prstGeom>
          <a:noFill/>
          <a:ln>
            <a:noFill/>
          </a:ln>
        </p:spPr>
      </p:pic>
      <p:pic>
        <p:nvPicPr>
          <p:cNvPr id="5122" name="Picture 2" descr="dorado globos en transparente antecedentes ai generativo 24396298 PNG"/>
          <p:cNvPicPr>
            <a:picLocks noChangeAspect="1" noChangeArrowheads="1"/>
          </p:cNvPicPr>
          <p:nvPr/>
        </p:nvPicPr>
        <p:blipFill>
          <a:blip r:embed="rId4"/>
          <a:srcRect l="22500" t="11251" r="24999" b="9999"/>
          <a:stretch>
            <a:fillRect/>
          </a:stretch>
        </p:blipFill>
        <p:spPr bwMode="auto">
          <a:xfrm>
            <a:off x="4071934" y="0"/>
            <a:ext cx="976630" cy="1357304"/>
          </a:xfrm>
          <a:prstGeom prst="rect">
            <a:avLst/>
          </a:prstGeom>
          <a:noFill/>
        </p:spPr>
      </p:pic>
      <p:pic>
        <p:nvPicPr>
          <p:cNvPr id="7" name="Picture 2" descr="dorado globos en transparente antecedentes ai generativo 24396298 PNG"/>
          <p:cNvPicPr>
            <a:picLocks noChangeAspect="1" noChangeArrowheads="1"/>
          </p:cNvPicPr>
          <p:nvPr/>
        </p:nvPicPr>
        <p:blipFill>
          <a:blip r:embed="rId4"/>
          <a:srcRect l="22500" t="11251" r="24999" b="9999"/>
          <a:stretch>
            <a:fillRect/>
          </a:stretch>
        </p:blipFill>
        <p:spPr bwMode="auto">
          <a:xfrm>
            <a:off x="4071934" y="1142990"/>
            <a:ext cx="976630" cy="1357304"/>
          </a:xfrm>
          <a:prstGeom prst="rect">
            <a:avLst/>
          </a:prstGeom>
          <a:noFill/>
        </p:spPr>
      </p:pic>
      <p:pic>
        <p:nvPicPr>
          <p:cNvPr id="8" name="Picture 2" descr="dorado globos en transparente antecedentes ai generativo 24396298 PNG"/>
          <p:cNvPicPr>
            <a:picLocks noChangeAspect="1" noChangeArrowheads="1"/>
          </p:cNvPicPr>
          <p:nvPr/>
        </p:nvPicPr>
        <p:blipFill>
          <a:blip r:embed="rId4"/>
          <a:srcRect l="22500" t="11251" r="24999" b="9999"/>
          <a:stretch>
            <a:fillRect/>
          </a:stretch>
        </p:blipFill>
        <p:spPr bwMode="auto">
          <a:xfrm>
            <a:off x="4071934" y="2428874"/>
            <a:ext cx="976630" cy="1357304"/>
          </a:xfrm>
          <a:prstGeom prst="rect">
            <a:avLst/>
          </a:prstGeom>
          <a:noFill/>
        </p:spPr>
      </p:pic>
      <p:pic>
        <p:nvPicPr>
          <p:cNvPr id="9" name="Picture 2" descr="dorado globos en transparente antecedentes ai generativo 24396298 PNG"/>
          <p:cNvPicPr>
            <a:picLocks noChangeAspect="1" noChangeArrowheads="1"/>
          </p:cNvPicPr>
          <p:nvPr/>
        </p:nvPicPr>
        <p:blipFill>
          <a:blip r:embed="rId4"/>
          <a:srcRect l="22500" t="11251" r="24999" b="9999"/>
          <a:stretch>
            <a:fillRect/>
          </a:stretch>
        </p:blipFill>
        <p:spPr bwMode="auto">
          <a:xfrm>
            <a:off x="4071934" y="3643320"/>
            <a:ext cx="976630" cy="1357304"/>
          </a:xfrm>
          <a:prstGeom prst="rect">
            <a:avLst/>
          </a:prstGeom>
          <a:noFill/>
        </p:spPr>
      </p:pic>
      <p:pic>
        <p:nvPicPr>
          <p:cNvPr id="10" name="9 Imagen" descr="e2bbf4a3d22b689a72adc89aefd84b62.jpg"/>
          <p:cNvPicPr>
            <a:picLocks noChangeAspect="1"/>
          </p:cNvPicPr>
          <p:nvPr/>
        </p:nvPicPr>
        <p:blipFill>
          <a:blip r:embed="rId5"/>
          <a:stretch>
            <a:fillRect/>
          </a:stretch>
        </p:blipFill>
        <p:spPr>
          <a:xfrm>
            <a:off x="3571868" y="0"/>
            <a:ext cx="2000264"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4"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ox(in)">
                                      <p:cBhvr>
                                        <p:cTn id="9" dur="1000"/>
                                        <p:tgtEl>
                                          <p:spTgt spid="3"/>
                                        </p:tgtEl>
                                      </p:cBhvr>
                                    </p:animEffect>
                                  </p:childTnLst>
                                </p:cTn>
                              </p:par>
                              <p:par>
                                <p:cTn id="10" presetID="4"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1000"/>
                                        <p:tgtEl>
                                          <p:spTgt spid="5"/>
                                        </p:tgtEl>
                                      </p:cBhvr>
                                    </p:animEffect>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5122"/>
                                        </p:tgtEl>
                                        <p:attrNameLst>
                                          <p:attrName>style.visibility</p:attrName>
                                        </p:attrNameLst>
                                      </p:cBhvr>
                                      <p:to>
                                        <p:strVal val="visible"/>
                                      </p:to>
                                    </p:set>
                                    <p:animEffect transition="in" filter="fade">
                                      <p:cBhvr>
                                        <p:cTn id="16" dur="1000"/>
                                        <p:tgtEl>
                                          <p:spTgt spid="5122"/>
                                        </p:tgtEl>
                                      </p:cBhvr>
                                    </p:animEffect>
                                    <p:anim calcmode="lin" valueType="num">
                                      <p:cBhvr>
                                        <p:cTn id="17" dur="1000" fill="hold"/>
                                        <p:tgtEl>
                                          <p:spTgt spid="5122"/>
                                        </p:tgtEl>
                                        <p:attrNameLst>
                                          <p:attrName>ppt_x</p:attrName>
                                        </p:attrNameLst>
                                      </p:cBhvr>
                                      <p:tavLst>
                                        <p:tav tm="0">
                                          <p:val>
                                            <p:strVal val="#ppt_x"/>
                                          </p:val>
                                        </p:tav>
                                        <p:tav tm="100000">
                                          <p:val>
                                            <p:strVal val="#ppt_x"/>
                                          </p:val>
                                        </p:tav>
                                      </p:tavLst>
                                    </p:anim>
                                    <p:anim calcmode="lin" valueType="num">
                                      <p:cBhvr>
                                        <p:cTn id="18" dur="1000" fill="hold"/>
                                        <p:tgtEl>
                                          <p:spTgt spid="51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42" presetClass="entr" presetSubtype="0"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par>
                          <p:cTn id="31" fill="hold">
                            <p:stCondLst>
                              <p:cond delay="4000"/>
                            </p:stCondLst>
                            <p:childTnLst>
                              <p:par>
                                <p:cTn id="32" presetID="42" presetClass="entr" presetSubtype="0"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1000"/>
                                        <p:tgtEl>
                                          <p:spTgt spid="9"/>
                                        </p:tgtEl>
                                      </p:cBhvr>
                                    </p:animEffect>
                                    <p:anim calcmode="lin" valueType="num">
                                      <p:cBhvr>
                                        <p:cTn id="35" dur="1000" fill="hold"/>
                                        <p:tgtEl>
                                          <p:spTgt spid="9"/>
                                        </p:tgtEl>
                                        <p:attrNameLst>
                                          <p:attrName>ppt_x</p:attrName>
                                        </p:attrNameLst>
                                      </p:cBhvr>
                                      <p:tavLst>
                                        <p:tav tm="0">
                                          <p:val>
                                            <p:strVal val="#ppt_x"/>
                                          </p:val>
                                        </p:tav>
                                        <p:tav tm="100000">
                                          <p:val>
                                            <p:strVal val="#ppt_x"/>
                                          </p:val>
                                        </p:tav>
                                      </p:tavLst>
                                    </p:anim>
                                    <p:anim calcmode="lin" valueType="num">
                                      <p:cBhvr>
                                        <p:cTn id="3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40000">
              <a:schemeClr val="bg1">
                <a:tint val="45000"/>
                <a:shade val="99000"/>
                <a:satMod val="350000"/>
              </a:schemeClr>
            </a:gs>
            <a:gs pos="100000">
              <a:schemeClr val="bg1">
                <a:shade val="20000"/>
                <a:satMod val="25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b97f000d0a38bfc62375a86444433846.jpg"/>
          <p:cNvPicPr>
            <a:picLocks noGrp="1" noChangeAspect="1"/>
          </p:cNvPicPr>
          <p:nvPr isPhoto="1"/>
        </p:nvPicPr>
        <p:blipFill>
          <a:blip r:embed="rId2">
            <a:lum/>
          </a:blip>
          <a:stretch>
            <a:fillRect/>
          </a:stretch>
        </p:blipFill>
        <p:spPr>
          <a:xfrm>
            <a:off x="5429256" y="0"/>
            <a:ext cx="3527433" cy="5143500"/>
          </a:xfrm>
          <a:prstGeom prst="rect">
            <a:avLst/>
          </a:prstGeom>
          <a:noFill/>
          <a:ln>
            <a:noFill/>
          </a:ln>
        </p:spPr>
      </p:pic>
      <p:pic>
        <p:nvPicPr>
          <p:cNvPr id="4" name="3 Imagen" descr="ed721f88f5d567d5f08222403e4574c0.jpg"/>
          <p:cNvPicPr>
            <a:picLocks noGrp="1" noChangeAspect="1"/>
          </p:cNvPicPr>
          <p:nvPr isPhoto="1"/>
        </p:nvPicPr>
        <p:blipFill>
          <a:blip r:embed="rId3">
            <a:lum/>
          </a:blip>
          <a:stretch>
            <a:fillRect/>
          </a:stretch>
        </p:blipFill>
        <p:spPr>
          <a:xfrm>
            <a:off x="142844" y="0"/>
            <a:ext cx="3500462" cy="5143500"/>
          </a:xfrm>
          <a:prstGeom prst="rect">
            <a:avLst/>
          </a:prstGeom>
          <a:noFill/>
          <a:ln>
            <a:noFill/>
          </a:ln>
        </p:spPr>
      </p:pic>
      <p:pic>
        <p:nvPicPr>
          <p:cNvPr id="5" name="4 Imagen" descr="abstract-green-flower-logo-BB9A002449-seeklogo.com.png"/>
          <p:cNvPicPr>
            <a:picLocks noChangeAspect="1"/>
          </p:cNvPicPr>
          <p:nvPr/>
        </p:nvPicPr>
        <p:blipFill>
          <a:blip r:embed="rId4">
            <a:lum contrast="40000"/>
          </a:blip>
          <a:stretch>
            <a:fillRect/>
          </a:stretch>
        </p:blipFill>
        <p:spPr>
          <a:xfrm>
            <a:off x="3790817" y="0"/>
            <a:ext cx="1369268" cy="1285866"/>
          </a:xfrm>
          <a:prstGeom prst="rect">
            <a:avLst/>
          </a:prstGeom>
          <a:effectLst/>
        </p:spPr>
      </p:pic>
      <p:pic>
        <p:nvPicPr>
          <p:cNvPr id="6" name="5 Imagen" descr="abstract-green-flower-logo-BB9A002449-seeklogo.com.png"/>
          <p:cNvPicPr>
            <a:picLocks noChangeAspect="1"/>
          </p:cNvPicPr>
          <p:nvPr/>
        </p:nvPicPr>
        <p:blipFill>
          <a:blip r:embed="rId4">
            <a:lum contrast="40000"/>
          </a:blip>
          <a:stretch>
            <a:fillRect/>
          </a:stretch>
        </p:blipFill>
        <p:spPr>
          <a:xfrm>
            <a:off x="3790816" y="1285865"/>
            <a:ext cx="1383169" cy="1298920"/>
          </a:xfrm>
          <a:prstGeom prst="rect">
            <a:avLst/>
          </a:prstGeom>
          <a:effectLst/>
        </p:spPr>
      </p:pic>
      <p:pic>
        <p:nvPicPr>
          <p:cNvPr id="7" name="6 Imagen" descr="abstract-green-flower-logo-BB9A002449-seeklogo.com.png"/>
          <p:cNvPicPr>
            <a:picLocks noChangeAspect="1"/>
          </p:cNvPicPr>
          <p:nvPr/>
        </p:nvPicPr>
        <p:blipFill>
          <a:blip r:embed="rId4">
            <a:lum contrast="40000"/>
          </a:blip>
          <a:stretch>
            <a:fillRect/>
          </a:stretch>
        </p:blipFill>
        <p:spPr>
          <a:xfrm>
            <a:off x="3790816" y="2571749"/>
            <a:ext cx="1383169" cy="1298920"/>
          </a:xfrm>
          <a:prstGeom prst="rect">
            <a:avLst/>
          </a:prstGeom>
          <a:effectLst/>
        </p:spPr>
      </p:pic>
      <p:pic>
        <p:nvPicPr>
          <p:cNvPr id="8" name="7 Imagen" descr="abstract-green-flower-logo-BB9A002449-seeklogo.com.png"/>
          <p:cNvPicPr>
            <a:picLocks noChangeAspect="1"/>
          </p:cNvPicPr>
          <p:nvPr/>
        </p:nvPicPr>
        <p:blipFill>
          <a:blip r:embed="rId4">
            <a:lum contrast="40000"/>
          </a:blip>
          <a:stretch>
            <a:fillRect/>
          </a:stretch>
        </p:blipFill>
        <p:spPr>
          <a:xfrm>
            <a:off x="3786182" y="3786195"/>
            <a:ext cx="1361956" cy="1278999"/>
          </a:xfrm>
          <a:prstGeom prst="rect">
            <a:avLst/>
          </a:prstGeom>
          <a:effectLst/>
        </p:spPr>
      </p:pic>
      <p:pic>
        <p:nvPicPr>
          <p:cNvPr id="9" name="8 Imagen" descr="e2bbf4a3d22b689a72adc89aefd84b62.jpg"/>
          <p:cNvPicPr>
            <a:picLocks noChangeAspect="1"/>
          </p:cNvPicPr>
          <p:nvPr/>
        </p:nvPicPr>
        <p:blipFill>
          <a:blip r:embed="rId5"/>
          <a:stretch>
            <a:fillRect/>
          </a:stretch>
        </p:blipFill>
        <p:spPr>
          <a:xfrm>
            <a:off x="3571868" y="0"/>
            <a:ext cx="2000264"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47"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fade">
                                      <p:cBhvr>
                                        <p:cTn id="9" dur="3000"/>
                                        <p:tgtEl>
                                          <p:spTgt spid="4"/>
                                        </p:tgtEl>
                                      </p:cBhvr>
                                    </p:animEffect>
                                    <p:anim calcmode="lin" valueType="num">
                                      <p:cBhvr>
                                        <p:cTn id="10" dur="3000" fill="hold"/>
                                        <p:tgtEl>
                                          <p:spTgt spid="4"/>
                                        </p:tgtEl>
                                        <p:attrNameLst>
                                          <p:attrName>ppt_x</p:attrName>
                                        </p:attrNameLst>
                                      </p:cBhvr>
                                      <p:tavLst>
                                        <p:tav tm="0">
                                          <p:val>
                                            <p:strVal val="#ppt_x"/>
                                          </p:val>
                                        </p:tav>
                                        <p:tav tm="100000">
                                          <p:val>
                                            <p:strVal val="#ppt_x"/>
                                          </p:val>
                                        </p:tav>
                                      </p:tavLst>
                                    </p:anim>
                                    <p:anim calcmode="lin" valueType="num">
                                      <p:cBhvr>
                                        <p:cTn id="11" dur="3000" fill="hold"/>
                                        <p:tgtEl>
                                          <p:spTgt spid="4"/>
                                        </p:tgtEl>
                                        <p:attrNameLst>
                                          <p:attrName>ppt_y</p:attrName>
                                        </p:attrNameLst>
                                      </p:cBhvr>
                                      <p:tavLst>
                                        <p:tav tm="0">
                                          <p:val>
                                            <p:strVal val="#ppt_y-.1"/>
                                          </p:val>
                                        </p:tav>
                                        <p:tav tm="100000">
                                          <p:val>
                                            <p:strVal val="#ppt_y"/>
                                          </p:val>
                                        </p:tav>
                                      </p:tavLst>
                                    </p:anim>
                                  </p:childTnLst>
                                </p:cTn>
                              </p:par>
                              <p:par>
                                <p:cTn id="12" presetID="47"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3000"/>
                                        <p:tgtEl>
                                          <p:spTgt spid="2"/>
                                        </p:tgtEl>
                                      </p:cBhvr>
                                    </p:animEffect>
                                    <p:anim calcmode="lin" valueType="num">
                                      <p:cBhvr>
                                        <p:cTn id="15" dur="3000" fill="hold"/>
                                        <p:tgtEl>
                                          <p:spTgt spid="2"/>
                                        </p:tgtEl>
                                        <p:attrNameLst>
                                          <p:attrName>ppt_x</p:attrName>
                                        </p:attrNameLst>
                                      </p:cBhvr>
                                      <p:tavLst>
                                        <p:tav tm="0">
                                          <p:val>
                                            <p:strVal val="#ppt_x"/>
                                          </p:val>
                                        </p:tav>
                                        <p:tav tm="100000">
                                          <p:val>
                                            <p:strVal val="#ppt_x"/>
                                          </p:val>
                                        </p:tav>
                                      </p:tavLst>
                                    </p:anim>
                                    <p:anim calcmode="lin" valueType="num">
                                      <p:cBhvr>
                                        <p:cTn id="16" dur="3000" fill="hold"/>
                                        <p:tgtEl>
                                          <p:spTgt spid="2"/>
                                        </p:tgtEl>
                                        <p:attrNameLst>
                                          <p:attrName>ppt_y</p:attrName>
                                        </p:attrNameLst>
                                      </p:cBhvr>
                                      <p:tavLst>
                                        <p:tav tm="0">
                                          <p:val>
                                            <p:strVal val="#ppt_y-.1"/>
                                          </p:val>
                                        </p:tav>
                                        <p:tav tm="100000">
                                          <p:val>
                                            <p:strVal val="#ppt_y"/>
                                          </p:val>
                                        </p:tav>
                                      </p:tavLst>
                                    </p:anim>
                                  </p:childTnLst>
                                </p:cTn>
                              </p:par>
                              <p:par>
                                <p:cTn id="17" presetID="47"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3000"/>
                                        <p:tgtEl>
                                          <p:spTgt spid="5"/>
                                        </p:tgtEl>
                                      </p:cBhvr>
                                    </p:animEffect>
                                    <p:anim calcmode="lin" valueType="num">
                                      <p:cBhvr>
                                        <p:cTn id="20" dur="3000" fill="hold"/>
                                        <p:tgtEl>
                                          <p:spTgt spid="5"/>
                                        </p:tgtEl>
                                        <p:attrNameLst>
                                          <p:attrName>ppt_x</p:attrName>
                                        </p:attrNameLst>
                                      </p:cBhvr>
                                      <p:tavLst>
                                        <p:tav tm="0">
                                          <p:val>
                                            <p:strVal val="#ppt_x"/>
                                          </p:val>
                                        </p:tav>
                                        <p:tav tm="100000">
                                          <p:val>
                                            <p:strVal val="#ppt_x"/>
                                          </p:val>
                                        </p:tav>
                                      </p:tavLst>
                                    </p:anim>
                                    <p:anim calcmode="lin" valueType="num">
                                      <p:cBhvr>
                                        <p:cTn id="21" dur="3000" fill="hold"/>
                                        <p:tgtEl>
                                          <p:spTgt spid="5"/>
                                        </p:tgtEl>
                                        <p:attrNameLst>
                                          <p:attrName>ppt_y</p:attrName>
                                        </p:attrNameLst>
                                      </p:cBhvr>
                                      <p:tavLst>
                                        <p:tav tm="0">
                                          <p:val>
                                            <p:strVal val="#ppt_y-.1"/>
                                          </p:val>
                                        </p:tav>
                                        <p:tav tm="100000">
                                          <p:val>
                                            <p:strVal val="#ppt_y"/>
                                          </p:val>
                                        </p:tav>
                                      </p:tavLst>
                                    </p:anim>
                                  </p:childTnLst>
                                </p:cTn>
                              </p:par>
                              <p:par>
                                <p:cTn id="22" presetID="47" presetClass="entr" presetSubtype="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3000"/>
                                        <p:tgtEl>
                                          <p:spTgt spid="6"/>
                                        </p:tgtEl>
                                      </p:cBhvr>
                                    </p:animEffect>
                                    <p:anim calcmode="lin" valueType="num">
                                      <p:cBhvr>
                                        <p:cTn id="25" dur="3000" fill="hold"/>
                                        <p:tgtEl>
                                          <p:spTgt spid="6"/>
                                        </p:tgtEl>
                                        <p:attrNameLst>
                                          <p:attrName>ppt_x</p:attrName>
                                        </p:attrNameLst>
                                      </p:cBhvr>
                                      <p:tavLst>
                                        <p:tav tm="0">
                                          <p:val>
                                            <p:strVal val="#ppt_x"/>
                                          </p:val>
                                        </p:tav>
                                        <p:tav tm="100000">
                                          <p:val>
                                            <p:strVal val="#ppt_x"/>
                                          </p:val>
                                        </p:tav>
                                      </p:tavLst>
                                    </p:anim>
                                    <p:anim calcmode="lin" valueType="num">
                                      <p:cBhvr>
                                        <p:cTn id="26" dur="3000" fill="hold"/>
                                        <p:tgtEl>
                                          <p:spTgt spid="6"/>
                                        </p:tgtEl>
                                        <p:attrNameLst>
                                          <p:attrName>ppt_y</p:attrName>
                                        </p:attrNameLst>
                                      </p:cBhvr>
                                      <p:tavLst>
                                        <p:tav tm="0">
                                          <p:val>
                                            <p:strVal val="#ppt_y-.1"/>
                                          </p:val>
                                        </p:tav>
                                        <p:tav tm="100000">
                                          <p:val>
                                            <p:strVal val="#ppt_y"/>
                                          </p:val>
                                        </p:tav>
                                      </p:tavLst>
                                    </p:anim>
                                  </p:childTnLst>
                                </p:cTn>
                              </p:par>
                              <p:par>
                                <p:cTn id="27" presetID="47" presetClass="entr" presetSubtype="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3000"/>
                                        <p:tgtEl>
                                          <p:spTgt spid="7"/>
                                        </p:tgtEl>
                                      </p:cBhvr>
                                    </p:animEffect>
                                    <p:anim calcmode="lin" valueType="num">
                                      <p:cBhvr>
                                        <p:cTn id="30" dur="3000" fill="hold"/>
                                        <p:tgtEl>
                                          <p:spTgt spid="7"/>
                                        </p:tgtEl>
                                        <p:attrNameLst>
                                          <p:attrName>ppt_x</p:attrName>
                                        </p:attrNameLst>
                                      </p:cBhvr>
                                      <p:tavLst>
                                        <p:tav tm="0">
                                          <p:val>
                                            <p:strVal val="#ppt_x"/>
                                          </p:val>
                                        </p:tav>
                                        <p:tav tm="100000">
                                          <p:val>
                                            <p:strVal val="#ppt_x"/>
                                          </p:val>
                                        </p:tav>
                                      </p:tavLst>
                                    </p:anim>
                                    <p:anim calcmode="lin" valueType="num">
                                      <p:cBhvr>
                                        <p:cTn id="31" dur="3000" fill="hold"/>
                                        <p:tgtEl>
                                          <p:spTgt spid="7"/>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3000"/>
                                        <p:tgtEl>
                                          <p:spTgt spid="8"/>
                                        </p:tgtEl>
                                      </p:cBhvr>
                                    </p:animEffect>
                                    <p:anim calcmode="lin" valueType="num">
                                      <p:cBhvr>
                                        <p:cTn id="35" dur="3000" fill="hold"/>
                                        <p:tgtEl>
                                          <p:spTgt spid="8"/>
                                        </p:tgtEl>
                                        <p:attrNameLst>
                                          <p:attrName>ppt_x</p:attrName>
                                        </p:attrNameLst>
                                      </p:cBhvr>
                                      <p:tavLst>
                                        <p:tav tm="0">
                                          <p:val>
                                            <p:strVal val="#ppt_x"/>
                                          </p:val>
                                        </p:tav>
                                        <p:tav tm="100000">
                                          <p:val>
                                            <p:strVal val="#ppt_x"/>
                                          </p:val>
                                        </p:tav>
                                      </p:tavLst>
                                    </p:anim>
                                    <p:anim calcmode="lin" valueType="num">
                                      <p:cBhvr>
                                        <p:cTn id="36" dur="3000" fill="hold"/>
                                        <p:tgtEl>
                                          <p:spTgt spid="8"/>
                                        </p:tgtEl>
                                        <p:attrNameLst>
                                          <p:attrName>ppt_y</p:attrName>
                                        </p:attrNameLst>
                                      </p:cBhvr>
                                      <p:tavLst>
                                        <p:tav tm="0">
                                          <p:val>
                                            <p:strVal val="#ppt_y-.1"/>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7"/>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DF9F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Abstract-Flower-PNG-Images-HD.png"/>
          <p:cNvPicPr>
            <a:picLocks noChangeAspect="1"/>
          </p:cNvPicPr>
          <p:nvPr/>
        </p:nvPicPr>
        <p:blipFill>
          <a:blip r:embed="rId2"/>
          <a:srcRect b="1818"/>
          <a:stretch>
            <a:fillRect/>
          </a:stretch>
        </p:blipFill>
        <p:spPr>
          <a:xfrm>
            <a:off x="0" y="0"/>
            <a:ext cx="4071934" cy="3643320"/>
          </a:xfrm>
          <a:prstGeom prst="rect">
            <a:avLst/>
          </a:prstGeom>
        </p:spPr>
      </p:pic>
      <p:pic>
        <p:nvPicPr>
          <p:cNvPr id="4" name="3 Imagen" descr="Abstract-Flower-PNG-Images-HD.png"/>
          <p:cNvPicPr>
            <a:picLocks noChangeAspect="1"/>
          </p:cNvPicPr>
          <p:nvPr/>
        </p:nvPicPr>
        <p:blipFill>
          <a:blip r:embed="rId2"/>
          <a:srcRect r="3000" b="3076"/>
          <a:stretch>
            <a:fillRect/>
          </a:stretch>
        </p:blipFill>
        <p:spPr>
          <a:xfrm flipH="1" flipV="1">
            <a:off x="5500694" y="1357304"/>
            <a:ext cx="3643306" cy="3786196"/>
          </a:xfrm>
          <a:prstGeom prst="rect">
            <a:avLst/>
          </a:prstGeom>
        </p:spPr>
      </p:pic>
      <p:sp>
        <p:nvSpPr>
          <p:cNvPr id="5" name="4 CuadroTexto"/>
          <p:cNvSpPr txBox="1"/>
          <p:nvPr/>
        </p:nvSpPr>
        <p:spPr>
          <a:xfrm>
            <a:off x="2285985" y="2000246"/>
            <a:ext cx="4572031" cy="1754326"/>
          </a:xfrm>
          <a:prstGeom prst="rect">
            <a:avLst/>
          </a:prstGeom>
          <a:noFill/>
        </p:spPr>
        <p:txBody>
          <a:bodyPr wrap="square" rtlCol="0">
            <a:spAutoFit/>
          </a:bodyPr>
          <a:lstStyle/>
          <a:p>
            <a:r>
              <a:rPr lang="es-PE" dirty="0" smtClean="0"/>
              <a:t>El maquillaje artístico es, en última instancia, una celebración de la creatividad humana y una expresión de la belleza que trasciende las normas convencionales. </a:t>
            </a:r>
          </a:p>
          <a:p>
            <a:r>
              <a:rPr lang="es-PE" dirty="0" smtClean="0"/>
              <a:t>Cada línea y color en el rostro es una huella de la imaginación, un tributo a la capacidad del ser humano para crear belleza en todas sus formas</a:t>
            </a:r>
            <a:endParaRPr lang="es-PE" dirty="0"/>
          </a:p>
        </p:txBody>
      </p:sp>
      <p:pic>
        <p:nvPicPr>
          <p:cNvPr id="6" name="5 Imagen" descr="89767_4fd6d.gif"/>
          <p:cNvPicPr>
            <a:picLocks noChangeAspect="1"/>
          </p:cNvPicPr>
          <p:nvPr/>
        </p:nvPicPr>
        <p:blipFill>
          <a:blip r:embed="rId3"/>
          <a:stretch>
            <a:fillRect/>
          </a:stretch>
        </p:blipFill>
        <p:spPr>
          <a:xfrm>
            <a:off x="714348" y="500048"/>
            <a:ext cx="1718130" cy="1357322"/>
          </a:xfrm>
          <a:prstGeom prst="rect">
            <a:avLst/>
          </a:prstGeom>
        </p:spPr>
      </p:pic>
      <p:pic>
        <p:nvPicPr>
          <p:cNvPr id="7" name="6 Imagen" descr="gifs-de-amor-para-facebook-pajaritos.gif"/>
          <p:cNvPicPr>
            <a:picLocks noChangeAspect="1"/>
          </p:cNvPicPr>
          <p:nvPr/>
        </p:nvPicPr>
        <p:blipFill>
          <a:blip r:embed="rId4">
            <a:lum bright="-10000" contrast="30000"/>
          </a:blip>
          <a:stretch>
            <a:fillRect/>
          </a:stretch>
        </p:blipFill>
        <p:spPr>
          <a:xfrm>
            <a:off x="7072330" y="2928940"/>
            <a:ext cx="1168986" cy="1357322"/>
          </a:xfrm>
          <a:prstGeom prst="rect">
            <a:avLst/>
          </a:prstGeom>
        </p:spPr>
      </p:pic>
    </p:spTree>
  </p:cSld>
  <p:clrMapOvr>
    <a:masterClrMapping/>
  </p:clrMapOvr>
  <p:transition advClick="0" advTm="23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2AF2F"/>
            </a:gs>
            <a:gs pos="16000">
              <a:srgbClr val="00CCCC"/>
            </a:gs>
            <a:gs pos="47000">
              <a:srgbClr val="9999FF"/>
            </a:gs>
            <a:gs pos="60001">
              <a:srgbClr val="2E6792"/>
            </a:gs>
            <a:gs pos="71001">
              <a:srgbClr val="3333CC"/>
            </a:gs>
            <a:gs pos="81000">
              <a:srgbClr val="1170FF"/>
            </a:gs>
            <a:gs pos="100000">
              <a:srgbClr val="006699"/>
            </a:gs>
          </a:gsLst>
          <a:lin ang="10800000" scaled="1"/>
          <a:tileRect/>
        </a:gradFill>
        <a:effectLst/>
      </p:bgPr>
    </p:bg>
    <p:spTree>
      <p:nvGrpSpPr>
        <p:cNvPr id="1" name=""/>
        <p:cNvGrpSpPr/>
        <p:nvPr/>
      </p:nvGrpSpPr>
      <p:grpSpPr>
        <a:xfrm>
          <a:off x="0" y="0"/>
          <a:ext cx="0" cy="0"/>
          <a:chOff x="0" y="0"/>
          <a:chExt cx="0" cy="0"/>
        </a:xfrm>
      </p:grpSpPr>
      <p:pic>
        <p:nvPicPr>
          <p:cNvPr id="2" name="1 Imagen" descr="c8d6df6cd5d916c20308897a65aaf637.jpg"/>
          <p:cNvPicPr>
            <a:picLocks noGrp="1" noChangeAspect="1"/>
          </p:cNvPicPr>
          <p:nvPr isPhoto="1"/>
        </p:nvPicPr>
        <p:blipFill>
          <a:blip r:embed="rId3">
            <a:lum/>
          </a:blip>
          <a:stretch>
            <a:fillRect/>
          </a:stretch>
        </p:blipFill>
        <p:spPr>
          <a:xfrm>
            <a:off x="5357818" y="0"/>
            <a:ext cx="3643338" cy="5143500"/>
          </a:xfrm>
          <a:prstGeom prst="rect">
            <a:avLst/>
          </a:prstGeom>
          <a:noFill/>
          <a:ln>
            <a:noFill/>
          </a:ln>
        </p:spPr>
      </p:pic>
      <p:pic>
        <p:nvPicPr>
          <p:cNvPr id="3" name="2 Imagen" descr="e1da1b4b2bba3b1f8bf9f7a5e4944193.jpg"/>
          <p:cNvPicPr>
            <a:picLocks noGrp="1" noChangeAspect="1"/>
          </p:cNvPicPr>
          <p:nvPr isPhoto="1"/>
        </p:nvPicPr>
        <p:blipFill>
          <a:blip r:embed="rId4">
            <a:lum/>
          </a:blip>
          <a:stretch>
            <a:fillRect/>
          </a:stretch>
        </p:blipFill>
        <p:spPr>
          <a:xfrm>
            <a:off x="142844" y="0"/>
            <a:ext cx="3500462" cy="5143500"/>
          </a:xfrm>
          <a:prstGeom prst="rect">
            <a:avLst/>
          </a:prstGeom>
          <a:noFill/>
          <a:ln>
            <a:noFill/>
          </a:ln>
        </p:spPr>
      </p:pic>
      <p:pic>
        <p:nvPicPr>
          <p:cNvPr id="4" name="3 Imagen" descr="abstract-colorful-type-logo-33A6C5E5A3-seeklogo.com.png"/>
          <p:cNvPicPr>
            <a:picLocks noChangeAspect="1"/>
          </p:cNvPicPr>
          <p:nvPr/>
        </p:nvPicPr>
        <p:blipFill>
          <a:blip r:embed="rId5">
            <a:lum contrast="40000"/>
          </a:blip>
          <a:stretch>
            <a:fillRect/>
          </a:stretch>
        </p:blipFill>
        <p:spPr>
          <a:xfrm>
            <a:off x="3929058" y="71420"/>
            <a:ext cx="1035063" cy="928694"/>
          </a:xfrm>
          <a:prstGeom prst="rect">
            <a:avLst/>
          </a:prstGeom>
        </p:spPr>
      </p:pic>
      <p:pic>
        <p:nvPicPr>
          <p:cNvPr id="5" name="4 Imagen" descr="abstract-colorful-type-logo-33A6C5E5A3-seeklogo.com.png"/>
          <p:cNvPicPr>
            <a:picLocks noChangeAspect="1"/>
          </p:cNvPicPr>
          <p:nvPr/>
        </p:nvPicPr>
        <p:blipFill>
          <a:blip r:embed="rId5">
            <a:lum contrast="40000"/>
          </a:blip>
          <a:stretch>
            <a:fillRect/>
          </a:stretch>
        </p:blipFill>
        <p:spPr>
          <a:xfrm>
            <a:off x="3929058" y="500048"/>
            <a:ext cx="1035063" cy="857238"/>
          </a:xfrm>
          <a:prstGeom prst="rect">
            <a:avLst/>
          </a:prstGeom>
        </p:spPr>
      </p:pic>
      <p:pic>
        <p:nvPicPr>
          <p:cNvPr id="6" name="5 Imagen" descr="abstract-colorful-type-logo-33A6C5E5A3-seeklogo.com.png"/>
          <p:cNvPicPr>
            <a:picLocks noChangeAspect="1"/>
          </p:cNvPicPr>
          <p:nvPr/>
        </p:nvPicPr>
        <p:blipFill>
          <a:blip r:embed="rId5">
            <a:lum contrast="40000"/>
          </a:blip>
          <a:stretch>
            <a:fillRect/>
          </a:stretch>
        </p:blipFill>
        <p:spPr>
          <a:xfrm>
            <a:off x="3929058" y="1000114"/>
            <a:ext cx="1035063" cy="857238"/>
          </a:xfrm>
          <a:prstGeom prst="rect">
            <a:avLst/>
          </a:prstGeom>
        </p:spPr>
      </p:pic>
      <p:pic>
        <p:nvPicPr>
          <p:cNvPr id="7" name="6 Imagen" descr="abstract-colorful-type-logo-33A6C5E5A3-seeklogo.com.png"/>
          <p:cNvPicPr>
            <a:picLocks noChangeAspect="1"/>
          </p:cNvPicPr>
          <p:nvPr/>
        </p:nvPicPr>
        <p:blipFill>
          <a:blip r:embed="rId5">
            <a:lum contrast="40000"/>
          </a:blip>
          <a:stretch>
            <a:fillRect/>
          </a:stretch>
        </p:blipFill>
        <p:spPr>
          <a:xfrm>
            <a:off x="3929058" y="1500180"/>
            <a:ext cx="1035063" cy="857238"/>
          </a:xfrm>
          <a:prstGeom prst="rect">
            <a:avLst/>
          </a:prstGeom>
        </p:spPr>
      </p:pic>
      <p:pic>
        <p:nvPicPr>
          <p:cNvPr id="8" name="7 Imagen" descr="abstract-colorful-type-logo-33A6C5E5A3-seeklogo.com.png"/>
          <p:cNvPicPr>
            <a:picLocks noChangeAspect="1"/>
          </p:cNvPicPr>
          <p:nvPr/>
        </p:nvPicPr>
        <p:blipFill>
          <a:blip r:embed="rId5">
            <a:lum contrast="40000"/>
          </a:blip>
          <a:stretch>
            <a:fillRect/>
          </a:stretch>
        </p:blipFill>
        <p:spPr>
          <a:xfrm>
            <a:off x="3929058" y="2000246"/>
            <a:ext cx="1035063" cy="857238"/>
          </a:xfrm>
          <a:prstGeom prst="rect">
            <a:avLst/>
          </a:prstGeom>
        </p:spPr>
      </p:pic>
      <p:pic>
        <p:nvPicPr>
          <p:cNvPr id="9" name="8 Imagen" descr="abstract-colorful-type-logo-33A6C5E5A3-seeklogo.com.png"/>
          <p:cNvPicPr>
            <a:picLocks noChangeAspect="1"/>
          </p:cNvPicPr>
          <p:nvPr/>
        </p:nvPicPr>
        <p:blipFill>
          <a:blip r:embed="rId5">
            <a:lum contrast="40000"/>
          </a:blip>
          <a:stretch>
            <a:fillRect/>
          </a:stretch>
        </p:blipFill>
        <p:spPr>
          <a:xfrm>
            <a:off x="3929058" y="2428892"/>
            <a:ext cx="1035063" cy="857238"/>
          </a:xfrm>
          <a:prstGeom prst="rect">
            <a:avLst/>
          </a:prstGeom>
        </p:spPr>
      </p:pic>
      <p:pic>
        <p:nvPicPr>
          <p:cNvPr id="10" name="9 Imagen" descr="abstract-colorful-type-logo-33A6C5E5A3-seeklogo.com.png"/>
          <p:cNvPicPr>
            <a:picLocks noChangeAspect="1"/>
          </p:cNvPicPr>
          <p:nvPr/>
        </p:nvPicPr>
        <p:blipFill>
          <a:blip r:embed="rId5">
            <a:lum contrast="40000"/>
          </a:blip>
          <a:stretch>
            <a:fillRect/>
          </a:stretch>
        </p:blipFill>
        <p:spPr>
          <a:xfrm>
            <a:off x="3929058" y="2786064"/>
            <a:ext cx="1035063" cy="857238"/>
          </a:xfrm>
          <a:prstGeom prst="rect">
            <a:avLst/>
          </a:prstGeom>
        </p:spPr>
      </p:pic>
      <p:pic>
        <p:nvPicPr>
          <p:cNvPr id="11" name="10 Imagen" descr="abstract-colorful-type-logo-33A6C5E5A3-seeklogo.com.png"/>
          <p:cNvPicPr>
            <a:picLocks noChangeAspect="1"/>
          </p:cNvPicPr>
          <p:nvPr/>
        </p:nvPicPr>
        <p:blipFill>
          <a:blip r:embed="rId5">
            <a:lum contrast="40000"/>
          </a:blip>
          <a:stretch>
            <a:fillRect/>
          </a:stretch>
        </p:blipFill>
        <p:spPr>
          <a:xfrm>
            <a:off x="3929058" y="3286130"/>
            <a:ext cx="1035063" cy="857238"/>
          </a:xfrm>
          <a:prstGeom prst="rect">
            <a:avLst/>
          </a:prstGeom>
        </p:spPr>
      </p:pic>
      <p:pic>
        <p:nvPicPr>
          <p:cNvPr id="12" name="11 Imagen" descr="abstract-colorful-type-logo-33A6C5E5A3-seeklogo.com.png"/>
          <p:cNvPicPr>
            <a:picLocks noChangeAspect="1"/>
          </p:cNvPicPr>
          <p:nvPr/>
        </p:nvPicPr>
        <p:blipFill>
          <a:blip r:embed="rId5">
            <a:lum contrast="40000"/>
          </a:blip>
          <a:stretch>
            <a:fillRect/>
          </a:stretch>
        </p:blipFill>
        <p:spPr>
          <a:xfrm>
            <a:off x="3929058" y="3786196"/>
            <a:ext cx="1035063" cy="857238"/>
          </a:xfrm>
          <a:prstGeom prst="rect">
            <a:avLst/>
          </a:prstGeom>
        </p:spPr>
      </p:pic>
      <p:pic>
        <p:nvPicPr>
          <p:cNvPr id="13" name="12 Imagen" descr="abstract-colorful-type-logo-33A6C5E5A3-seeklogo.com.png"/>
          <p:cNvPicPr>
            <a:picLocks noChangeAspect="1"/>
          </p:cNvPicPr>
          <p:nvPr/>
        </p:nvPicPr>
        <p:blipFill>
          <a:blip r:embed="rId5">
            <a:lum contrast="40000"/>
          </a:blip>
          <a:stretch>
            <a:fillRect/>
          </a:stretch>
        </p:blipFill>
        <p:spPr>
          <a:xfrm>
            <a:off x="3929058" y="4286262"/>
            <a:ext cx="1035063" cy="857238"/>
          </a:xfrm>
          <a:prstGeom prst="rect">
            <a:avLst/>
          </a:prstGeom>
        </p:spPr>
      </p:pic>
      <p:pic>
        <p:nvPicPr>
          <p:cNvPr id="14" name="13 Imagen" descr="e2bbf4a3d22b689a72adc89aefd84b62.jpg"/>
          <p:cNvPicPr>
            <a:picLocks noChangeAspect="1"/>
          </p:cNvPicPr>
          <p:nvPr/>
        </p:nvPicPr>
        <p:blipFill>
          <a:blip r:embed="rId6"/>
          <a:stretch>
            <a:fillRect/>
          </a:stretch>
        </p:blipFill>
        <p:spPr>
          <a:xfrm>
            <a:off x="3571868" y="0"/>
            <a:ext cx="2000264"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9"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ppt_x</p:attrName>
                                        </p:attrNameLst>
                                      </p:cBhvr>
                                      <p:tavLst>
                                        <p:tav tm="0">
                                          <p:val>
                                            <p:strVal val="#ppt_x-.2"/>
                                          </p:val>
                                        </p:tav>
                                        <p:tav tm="100000">
                                          <p:val>
                                            <p:strVal val="#ppt_x"/>
                                          </p:val>
                                        </p:tav>
                                      </p:tavLst>
                                    </p:anim>
                                    <p:anim calcmode="lin" valueType="num">
                                      <p:cBhvr>
                                        <p:cTn id="10"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1" dur="2000"/>
                                        <p:tgtEl>
                                          <p:spTgt spid="3"/>
                                        </p:tgtEl>
                                      </p:cBhvr>
                                    </p:animEffect>
                                  </p:childTnLst>
                                </p:cTn>
                              </p:par>
                              <p:par>
                                <p:cTn id="12" presetID="29"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2000" fill="hold"/>
                                        <p:tgtEl>
                                          <p:spTgt spid="2"/>
                                        </p:tgtEl>
                                        <p:attrNameLst>
                                          <p:attrName>ppt_x</p:attrName>
                                        </p:attrNameLst>
                                      </p:cBhvr>
                                      <p:tavLst>
                                        <p:tav tm="0">
                                          <p:val>
                                            <p:strVal val="#ppt_x-.2"/>
                                          </p:val>
                                        </p:tav>
                                        <p:tav tm="100000">
                                          <p:val>
                                            <p:strVal val="#ppt_x"/>
                                          </p:val>
                                        </p:tav>
                                      </p:tavLst>
                                    </p:anim>
                                    <p:anim calcmode="lin" valueType="num">
                                      <p:cBhvr>
                                        <p:cTn id="15" dur="2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16" dur="2000"/>
                                        <p:tgtEl>
                                          <p:spTgt spid="2"/>
                                        </p:tgtEl>
                                      </p:cBhvr>
                                    </p:animEffect>
                                  </p:childTnLst>
                                </p:cTn>
                              </p:par>
                              <p:par>
                                <p:cTn id="17" presetID="12"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slide(fromBottom)">
                                      <p:cBhvr>
                                        <p:cTn id="19" dur="2000"/>
                                        <p:tgtEl>
                                          <p:spTgt spid="4"/>
                                        </p:tgtEl>
                                      </p:cBhvr>
                                    </p:animEffect>
                                  </p:childTnLst>
                                </p:cTn>
                              </p:par>
                              <p:par>
                                <p:cTn id="20" presetID="12" presetClass="entr" presetSubtype="4"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slide(fromBottom)">
                                      <p:cBhvr>
                                        <p:cTn id="22" dur="2000"/>
                                        <p:tgtEl>
                                          <p:spTgt spid="5"/>
                                        </p:tgtEl>
                                      </p:cBhvr>
                                    </p:animEffect>
                                  </p:childTnLst>
                                </p:cTn>
                              </p:par>
                              <p:par>
                                <p:cTn id="23" presetID="12" presetClass="entr" presetSubtype="4"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lide(fromBottom)">
                                      <p:cBhvr>
                                        <p:cTn id="25" dur="2000"/>
                                        <p:tgtEl>
                                          <p:spTgt spid="6"/>
                                        </p:tgtEl>
                                      </p:cBhvr>
                                    </p:animEffect>
                                  </p:childTnLst>
                                </p:cTn>
                              </p:par>
                              <p:par>
                                <p:cTn id="26" presetID="12" presetClass="entr" presetSubtype="4"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slide(fromBottom)">
                                      <p:cBhvr>
                                        <p:cTn id="28" dur="2000"/>
                                        <p:tgtEl>
                                          <p:spTgt spid="7"/>
                                        </p:tgtEl>
                                      </p:cBhvr>
                                    </p:animEffect>
                                  </p:childTnLst>
                                </p:cTn>
                              </p:par>
                              <p:par>
                                <p:cTn id="29" presetID="1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slide(fromBottom)">
                                      <p:cBhvr>
                                        <p:cTn id="31" dur="2000"/>
                                        <p:tgtEl>
                                          <p:spTgt spid="8"/>
                                        </p:tgtEl>
                                      </p:cBhvr>
                                    </p:animEffect>
                                  </p:childTnLst>
                                </p:cTn>
                              </p:par>
                              <p:par>
                                <p:cTn id="32" presetID="1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slide(fromBottom)">
                                      <p:cBhvr>
                                        <p:cTn id="34" dur="2000"/>
                                        <p:tgtEl>
                                          <p:spTgt spid="9"/>
                                        </p:tgtEl>
                                      </p:cBhvr>
                                    </p:animEffect>
                                  </p:childTnLst>
                                </p:cTn>
                              </p:par>
                              <p:par>
                                <p:cTn id="35" presetID="1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slide(fromBottom)">
                                      <p:cBhvr>
                                        <p:cTn id="37" dur="2000"/>
                                        <p:tgtEl>
                                          <p:spTgt spid="10"/>
                                        </p:tgtEl>
                                      </p:cBhvr>
                                    </p:animEffect>
                                  </p:childTnLst>
                                </p:cTn>
                              </p:par>
                              <p:par>
                                <p:cTn id="38" presetID="12" presetClass="entr" presetSubtype="4"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slide(fromBottom)">
                                      <p:cBhvr>
                                        <p:cTn id="40" dur="2000"/>
                                        <p:tgtEl>
                                          <p:spTgt spid="11"/>
                                        </p:tgtEl>
                                      </p:cBhvr>
                                    </p:animEffect>
                                  </p:childTnLst>
                                </p:cTn>
                              </p:par>
                              <p:par>
                                <p:cTn id="41" presetID="12" presetClass="entr" presetSubtype="4"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slide(fromBottom)">
                                      <p:cBhvr>
                                        <p:cTn id="43" dur="2000"/>
                                        <p:tgtEl>
                                          <p:spTgt spid="12"/>
                                        </p:tgtEl>
                                      </p:cBhvr>
                                    </p:animEffect>
                                  </p:childTnLst>
                                </p:cTn>
                              </p:par>
                              <p:par>
                                <p:cTn id="44" presetID="12" presetClass="entr" presetSubtype="4"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slide(fromBottom)">
                                      <p:cBhvr>
                                        <p:cTn id="46"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73C99"/>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faad645cf2daa64d93bc2ae71f87bb2f.jpg"/>
          <p:cNvPicPr>
            <a:picLocks noGrp="1" noChangeAspect="1"/>
          </p:cNvPicPr>
          <p:nvPr isPhoto="1"/>
        </p:nvPicPr>
        <p:blipFill>
          <a:blip r:embed="rId2">
            <a:lum/>
          </a:blip>
          <a:stretch>
            <a:fillRect/>
          </a:stretch>
        </p:blipFill>
        <p:spPr>
          <a:xfrm>
            <a:off x="142844" y="0"/>
            <a:ext cx="3429024" cy="5143500"/>
          </a:xfrm>
          <a:prstGeom prst="rect">
            <a:avLst/>
          </a:prstGeom>
          <a:noFill/>
          <a:ln>
            <a:noFill/>
          </a:ln>
        </p:spPr>
      </p:pic>
      <p:pic>
        <p:nvPicPr>
          <p:cNvPr id="4" name="3 Imagen" descr="7cdc5c0e7926ee079ec1825bbfd28dff.jpg"/>
          <p:cNvPicPr>
            <a:picLocks noGrp="1" noChangeAspect="1"/>
          </p:cNvPicPr>
          <p:nvPr isPhoto="1"/>
        </p:nvPicPr>
        <p:blipFill>
          <a:blip r:embed="rId3">
            <a:lum/>
          </a:blip>
          <a:stretch>
            <a:fillRect/>
          </a:stretch>
        </p:blipFill>
        <p:spPr>
          <a:xfrm>
            <a:off x="5715008" y="0"/>
            <a:ext cx="3267084" cy="5143500"/>
          </a:xfrm>
          <a:prstGeom prst="rect">
            <a:avLst/>
          </a:prstGeom>
          <a:noFill/>
          <a:ln>
            <a:noFill/>
          </a:ln>
        </p:spPr>
      </p:pic>
      <p:pic>
        <p:nvPicPr>
          <p:cNvPr id="5" name="4 Imagen" descr="6010131.png"/>
          <p:cNvPicPr>
            <a:picLocks noChangeAspect="1"/>
          </p:cNvPicPr>
          <p:nvPr/>
        </p:nvPicPr>
        <p:blipFill>
          <a:blip r:embed="rId4"/>
          <a:stretch>
            <a:fillRect/>
          </a:stretch>
        </p:blipFill>
        <p:spPr>
          <a:xfrm>
            <a:off x="4143372" y="0"/>
            <a:ext cx="1071552" cy="1071552"/>
          </a:xfrm>
          <a:prstGeom prst="rect">
            <a:avLst/>
          </a:prstGeom>
        </p:spPr>
      </p:pic>
      <p:pic>
        <p:nvPicPr>
          <p:cNvPr id="6" name="5 Imagen" descr="6010131.png"/>
          <p:cNvPicPr>
            <a:picLocks noChangeAspect="1"/>
          </p:cNvPicPr>
          <p:nvPr/>
        </p:nvPicPr>
        <p:blipFill>
          <a:blip r:embed="rId4"/>
          <a:stretch>
            <a:fillRect/>
          </a:stretch>
        </p:blipFill>
        <p:spPr>
          <a:xfrm>
            <a:off x="4143372" y="1000114"/>
            <a:ext cx="1071552" cy="1071552"/>
          </a:xfrm>
          <a:prstGeom prst="rect">
            <a:avLst/>
          </a:prstGeom>
        </p:spPr>
      </p:pic>
      <p:pic>
        <p:nvPicPr>
          <p:cNvPr id="7" name="6 Imagen" descr="6010131.png"/>
          <p:cNvPicPr>
            <a:picLocks noChangeAspect="1"/>
          </p:cNvPicPr>
          <p:nvPr/>
        </p:nvPicPr>
        <p:blipFill>
          <a:blip r:embed="rId4"/>
          <a:stretch>
            <a:fillRect/>
          </a:stretch>
        </p:blipFill>
        <p:spPr>
          <a:xfrm>
            <a:off x="4143372" y="1928826"/>
            <a:ext cx="1071552" cy="1071552"/>
          </a:xfrm>
          <a:prstGeom prst="rect">
            <a:avLst/>
          </a:prstGeom>
        </p:spPr>
      </p:pic>
      <p:pic>
        <p:nvPicPr>
          <p:cNvPr id="8" name="7 Imagen" descr="6010131.png"/>
          <p:cNvPicPr>
            <a:picLocks noChangeAspect="1"/>
          </p:cNvPicPr>
          <p:nvPr/>
        </p:nvPicPr>
        <p:blipFill>
          <a:blip r:embed="rId4"/>
          <a:stretch>
            <a:fillRect/>
          </a:stretch>
        </p:blipFill>
        <p:spPr>
          <a:xfrm>
            <a:off x="4143372" y="2928940"/>
            <a:ext cx="1071552" cy="1071552"/>
          </a:xfrm>
          <a:prstGeom prst="rect">
            <a:avLst/>
          </a:prstGeom>
        </p:spPr>
      </p:pic>
      <p:pic>
        <p:nvPicPr>
          <p:cNvPr id="9" name="8 Imagen" descr="6010131.png"/>
          <p:cNvPicPr>
            <a:picLocks noChangeAspect="1"/>
          </p:cNvPicPr>
          <p:nvPr/>
        </p:nvPicPr>
        <p:blipFill>
          <a:blip r:embed="rId4"/>
          <a:stretch>
            <a:fillRect/>
          </a:stretch>
        </p:blipFill>
        <p:spPr>
          <a:xfrm>
            <a:off x="4143372" y="3929072"/>
            <a:ext cx="1071552" cy="1071552"/>
          </a:xfrm>
          <a:prstGeom prst="rect">
            <a:avLst/>
          </a:prstGeom>
        </p:spPr>
      </p:pic>
      <p:pic>
        <p:nvPicPr>
          <p:cNvPr id="10" name="9 Imagen" descr="e2bbf4a3d22b689a72adc89aefd84b62.jpg"/>
          <p:cNvPicPr>
            <a:picLocks noChangeAspect="1"/>
          </p:cNvPicPr>
          <p:nvPr/>
        </p:nvPicPr>
        <p:blipFill>
          <a:blip r:embed="rId5"/>
          <a:stretch>
            <a:fillRect/>
          </a:stretch>
        </p:blipFill>
        <p:spPr>
          <a:xfrm>
            <a:off x="3571868" y="0"/>
            <a:ext cx="2143140" cy="5143500"/>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47"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anim calcmode="lin" valueType="num">
                                      <p:cBhvr>
                                        <p:cTn id="10" dur="2000" fill="hold"/>
                                        <p:tgtEl>
                                          <p:spTgt spid="2"/>
                                        </p:tgtEl>
                                        <p:attrNameLst>
                                          <p:attrName>ppt_x</p:attrName>
                                        </p:attrNameLst>
                                      </p:cBhvr>
                                      <p:tavLst>
                                        <p:tav tm="0">
                                          <p:val>
                                            <p:strVal val="#ppt_x"/>
                                          </p:val>
                                        </p:tav>
                                        <p:tav tm="100000">
                                          <p:val>
                                            <p:strVal val="#ppt_x"/>
                                          </p:val>
                                        </p:tav>
                                      </p:tavLst>
                                    </p:anim>
                                    <p:anim calcmode="lin" valueType="num">
                                      <p:cBhvr>
                                        <p:cTn id="11" dur="2000" fill="hold"/>
                                        <p:tgtEl>
                                          <p:spTgt spid="2"/>
                                        </p:tgtEl>
                                        <p:attrNameLst>
                                          <p:attrName>ppt_y</p:attrName>
                                        </p:attrNameLst>
                                      </p:cBhvr>
                                      <p:tavLst>
                                        <p:tav tm="0">
                                          <p:val>
                                            <p:strVal val="#ppt_y-.1"/>
                                          </p:val>
                                        </p:tav>
                                        <p:tav tm="100000">
                                          <p:val>
                                            <p:strVal val="#ppt_y"/>
                                          </p:val>
                                        </p:tav>
                                      </p:tavLst>
                                    </p:anim>
                                  </p:childTnLst>
                                </p:cTn>
                              </p:par>
                              <p:par>
                                <p:cTn id="12" presetID="42"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000"/>
                                        <p:tgtEl>
                                          <p:spTgt spid="4"/>
                                        </p:tgtEl>
                                      </p:cBhvr>
                                    </p:animEffect>
                                    <p:anim calcmode="lin" valueType="num">
                                      <p:cBhvr>
                                        <p:cTn id="15" dur="2000" fill="hold"/>
                                        <p:tgtEl>
                                          <p:spTgt spid="4"/>
                                        </p:tgtEl>
                                        <p:attrNameLst>
                                          <p:attrName>ppt_x</p:attrName>
                                        </p:attrNameLst>
                                      </p:cBhvr>
                                      <p:tavLst>
                                        <p:tav tm="0">
                                          <p:val>
                                            <p:strVal val="#ppt_x"/>
                                          </p:val>
                                        </p:tav>
                                        <p:tav tm="100000">
                                          <p:val>
                                            <p:strVal val="#ppt_x"/>
                                          </p:val>
                                        </p:tav>
                                      </p:tavLst>
                                    </p:anim>
                                    <p:anim calcmode="lin" valueType="num">
                                      <p:cBhvr>
                                        <p:cTn id="16" dur="2000" fill="hold"/>
                                        <p:tgtEl>
                                          <p:spTgt spid="4"/>
                                        </p:tgtEl>
                                        <p:attrNameLst>
                                          <p:attrName>ppt_y</p:attrName>
                                        </p:attrNameLst>
                                      </p:cBhvr>
                                      <p:tavLst>
                                        <p:tav tm="0">
                                          <p:val>
                                            <p:strVal val="#ppt_y+.1"/>
                                          </p:val>
                                        </p:tav>
                                        <p:tav tm="100000">
                                          <p:val>
                                            <p:strVal val="#ppt_y"/>
                                          </p:val>
                                        </p:tav>
                                      </p:tavLst>
                                    </p:anim>
                                  </p:childTnLst>
                                </p:cTn>
                              </p:par>
                              <p:par>
                                <p:cTn id="17" presetID="6" presetClass="emph" presetSubtype="0" autoRev="1" fill="hold" nodeType="withEffect">
                                  <p:stCondLst>
                                    <p:cond delay="0"/>
                                  </p:stCondLst>
                                  <p:childTnLst>
                                    <p:animScale>
                                      <p:cBhvr>
                                        <p:cTn id="18" dur="2000" fill="hold"/>
                                        <p:tgtEl>
                                          <p:spTgt spid="5"/>
                                        </p:tgtEl>
                                      </p:cBhvr>
                                      <p:by x="150000" y="150000"/>
                                    </p:animScale>
                                  </p:childTnLst>
                                </p:cTn>
                              </p:par>
                              <p:par>
                                <p:cTn id="19" presetID="6" presetClass="emph" presetSubtype="0" autoRev="1" fill="hold" nodeType="withEffect">
                                  <p:stCondLst>
                                    <p:cond delay="0"/>
                                  </p:stCondLst>
                                  <p:childTnLst>
                                    <p:animScale>
                                      <p:cBhvr>
                                        <p:cTn id="20" dur="2000" fill="hold"/>
                                        <p:tgtEl>
                                          <p:spTgt spid="6"/>
                                        </p:tgtEl>
                                      </p:cBhvr>
                                      <p:by x="150000" y="150000"/>
                                    </p:animScale>
                                  </p:childTnLst>
                                </p:cTn>
                              </p:par>
                              <p:par>
                                <p:cTn id="21" presetID="6" presetClass="emph" presetSubtype="0" autoRev="1" fill="hold" nodeType="withEffect">
                                  <p:stCondLst>
                                    <p:cond delay="0"/>
                                  </p:stCondLst>
                                  <p:childTnLst>
                                    <p:animScale>
                                      <p:cBhvr>
                                        <p:cTn id="22" dur="2000" fill="hold"/>
                                        <p:tgtEl>
                                          <p:spTgt spid="7"/>
                                        </p:tgtEl>
                                      </p:cBhvr>
                                      <p:by x="150000" y="150000"/>
                                    </p:animScale>
                                  </p:childTnLst>
                                </p:cTn>
                              </p:par>
                              <p:par>
                                <p:cTn id="23" presetID="6" presetClass="emph" presetSubtype="0" autoRev="1" fill="hold" nodeType="withEffect">
                                  <p:stCondLst>
                                    <p:cond delay="0"/>
                                  </p:stCondLst>
                                  <p:childTnLst>
                                    <p:animScale>
                                      <p:cBhvr>
                                        <p:cTn id="24" dur="2000" fill="hold"/>
                                        <p:tgtEl>
                                          <p:spTgt spid="8"/>
                                        </p:tgtEl>
                                      </p:cBhvr>
                                      <p:by x="150000" y="150000"/>
                                    </p:animScale>
                                  </p:childTnLst>
                                </p:cTn>
                              </p:par>
                              <p:par>
                                <p:cTn id="25" presetID="6" presetClass="emph" presetSubtype="0" autoRev="1" fill="hold" nodeType="withEffect">
                                  <p:stCondLst>
                                    <p:cond delay="0"/>
                                  </p:stCondLst>
                                  <p:childTnLst>
                                    <p:animScale>
                                      <p:cBhvr>
                                        <p:cTn id="26" dur="2000" fill="hold"/>
                                        <p:tgtEl>
                                          <p:spTgt spid="9"/>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DF9F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Abstract-Flower-PNG-Images-HD.png"/>
          <p:cNvPicPr>
            <a:picLocks noChangeAspect="1"/>
          </p:cNvPicPr>
          <p:nvPr/>
        </p:nvPicPr>
        <p:blipFill>
          <a:blip r:embed="rId2"/>
          <a:srcRect b="1818"/>
          <a:stretch>
            <a:fillRect/>
          </a:stretch>
        </p:blipFill>
        <p:spPr>
          <a:xfrm>
            <a:off x="0" y="0"/>
            <a:ext cx="4071934" cy="3643320"/>
          </a:xfrm>
          <a:prstGeom prst="rect">
            <a:avLst/>
          </a:prstGeom>
        </p:spPr>
      </p:pic>
      <p:pic>
        <p:nvPicPr>
          <p:cNvPr id="4" name="3 Imagen" descr="Abstract-Flower-PNG-Images-HD.png"/>
          <p:cNvPicPr>
            <a:picLocks noChangeAspect="1"/>
          </p:cNvPicPr>
          <p:nvPr/>
        </p:nvPicPr>
        <p:blipFill>
          <a:blip r:embed="rId2"/>
          <a:srcRect r="3000" b="3076"/>
          <a:stretch>
            <a:fillRect/>
          </a:stretch>
        </p:blipFill>
        <p:spPr>
          <a:xfrm flipH="1" flipV="1">
            <a:off x="5500694" y="1357304"/>
            <a:ext cx="3643306" cy="3786196"/>
          </a:xfrm>
          <a:prstGeom prst="rect">
            <a:avLst/>
          </a:prstGeom>
        </p:spPr>
      </p:pic>
      <p:sp>
        <p:nvSpPr>
          <p:cNvPr id="5" name="4 CuadroTexto"/>
          <p:cNvSpPr txBox="1"/>
          <p:nvPr/>
        </p:nvSpPr>
        <p:spPr>
          <a:xfrm>
            <a:off x="2428860" y="2143122"/>
            <a:ext cx="4572032" cy="1477328"/>
          </a:xfrm>
          <a:prstGeom prst="rect">
            <a:avLst/>
          </a:prstGeom>
          <a:noFill/>
        </p:spPr>
        <p:txBody>
          <a:bodyPr wrap="square" rtlCol="0">
            <a:spAutoFit/>
          </a:bodyPr>
          <a:lstStyle/>
          <a:p>
            <a:r>
              <a:rPr lang="es-PE" dirty="0" smtClean="0"/>
              <a:t>Así, el maquillaje artístico no es solo un adorno, sino una forma de contar historias sin palabras, una obra maestra efímera que deja una impresión duradera en el corazón de quienes tienen la suerte de contemplarla.</a:t>
            </a:r>
          </a:p>
          <a:p>
            <a:endParaRPr lang="es-PE" dirty="0"/>
          </a:p>
        </p:txBody>
      </p:sp>
      <p:pic>
        <p:nvPicPr>
          <p:cNvPr id="6" name="5 Imagen" descr="89767_4fd6d.gif"/>
          <p:cNvPicPr>
            <a:picLocks noChangeAspect="1"/>
          </p:cNvPicPr>
          <p:nvPr/>
        </p:nvPicPr>
        <p:blipFill>
          <a:blip r:embed="rId3"/>
          <a:stretch>
            <a:fillRect/>
          </a:stretch>
        </p:blipFill>
        <p:spPr>
          <a:xfrm>
            <a:off x="714348" y="500048"/>
            <a:ext cx="1718130" cy="1357322"/>
          </a:xfrm>
          <a:prstGeom prst="rect">
            <a:avLst/>
          </a:prstGeom>
        </p:spPr>
      </p:pic>
      <p:pic>
        <p:nvPicPr>
          <p:cNvPr id="7" name="6 Imagen" descr="gifs-de-amor-para-facebook-pajaritos.gif"/>
          <p:cNvPicPr>
            <a:picLocks noChangeAspect="1"/>
          </p:cNvPicPr>
          <p:nvPr/>
        </p:nvPicPr>
        <p:blipFill>
          <a:blip r:embed="rId4">
            <a:lum bright="-10000" contrast="30000"/>
          </a:blip>
          <a:stretch>
            <a:fillRect/>
          </a:stretch>
        </p:blipFill>
        <p:spPr>
          <a:xfrm>
            <a:off x="7072330" y="2928940"/>
            <a:ext cx="1168986" cy="1357322"/>
          </a:xfrm>
          <a:prstGeom prst="rect">
            <a:avLst/>
          </a:prstGeom>
        </p:spPr>
      </p:pic>
    </p:spTree>
  </p:cSld>
  <p:clrMapOvr>
    <a:masterClrMapping/>
  </p:clrMapOvr>
  <p:transition advClick="0" advTm="22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tx1"/>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pic>
        <p:nvPicPr>
          <p:cNvPr id="2" name="1 Imagen" descr="e5c5adf56e4eac06034a0e0e091d3007.jpg"/>
          <p:cNvPicPr>
            <a:picLocks noGrp="1" noChangeAspect="1"/>
          </p:cNvPicPr>
          <p:nvPr isPhoto="1"/>
        </p:nvPicPr>
        <p:blipFill>
          <a:blip r:embed="rId2">
            <a:lum/>
          </a:blip>
          <a:stretch>
            <a:fillRect/>
          </a:stretch>
        </p:blipFill>
        <p:spPr>
          <a:xfrm>
            <a:off x="214283" y="0"/>
            <a:ext cx="3786213" cy="5143500"/>
          </a:xfrm>
          <a:prstGeom prst="rect">
            <a:avLst/>
          </a:prstGeom>
          <a:noFill/>
          <a:ln>
            <a:noFill/>
          </a:ln>
        </p:spPr>
      </p:pic>
      <p:pic>
        <p:nvPicPr>
          <p:cNvPr id="3" name="2 Imagen" descr="c57a19c1f0df439e15f9c3e3ca34237d.jpg"/>
          <p:cNvPicPr>
            <a:picLocks noGrp="1" noChangeAspect="1"/>
          </p:cNvPicPr>
          <p:nvPr isPhoto="1"/>
        </p:nvPicPr>
        <p:blipFill>
          <a:blip r:embed="rId3">
            <a:lum/>
          </a:blip>
          <a:stretch>
            <a:fillRect/>
          </a:stretch>
        </p:blipFill>
        <p:spPr>
          <a:xfrm>
            <a:off x="5572132" y="0"/>
            <a:ext cx="3327409" cy="5143500"/>
          </a:xfrm>
          <a:prstGeom prst="rect">
            <a:avLst/>
          </a:prstGeom>
          <a:noFill/>
          <a:ln>
            <a:noFill/>
          </a:ln>
        </p:spPr>
      </p:pic>
      <p:pic>
        <p:nvPicPr>
          <p:cNvPr id="5" name="4 Imagen" descr="red-wave-company-logo-05004F3F93-seeklogo.com.png"/>
          <p:cNvPicPr>
            <a:picLocks noChangeAspect="1"/>
          </p:cNvPicPr>
          <p:nvPr/>
        </p:nvPicPr>
        <p:blipFill>
          <a:blip r:embed="rId4"/>
          <a:stretch>
            <a:fillRect/>
          </a:stretch>
        </p:blipFill>
        <p:spPr>
          <a:xfrm>
            <a:off x="4214810" y="0"/>
            <a:ext cx="1071570" cy="857238"/>
          </a:xfrm>
          <a:prstGeom prst="rect">
            <a:avLst/>
          </a:prstGeom>
        </p:spPr>
      </p:pic>
      <p:pic>
        <p:nvPicPr>
          <p:cNvPr id="6" name="5 Imagen" descr="red-wave-company-logo-05004F3F93-seeklogo.com.png"/>
          <p:cNvPicPr>
            <a:picLocks noChangeAspect="1"/>
          </p:cNvPicPr>
          <p:nvPr/>
        </p:nvPicPr>
        <p:blipFill>
          <a:blip r:embed="rId4">
            <a:duotone>
              <a:schemeClr val="bg2">
                <a:shade val="45000"/>
                <a:satMod val="135000"/>
              </a:schemeClr>
              <a:prstClr val="white"/>
            </a:duotone>
            <a:lum bright="40000"/>
          </a:blip>
          <a:stretch>
            <a:fillRect/>
          </a:stretch>
        </p:blipFill>
        <p:spPr>
          <a:xfrm>
            <a:off x="4214810" y="714362"/>
            <a:ext cx="1071570" cy="857238"/>
          </a:xfrm>
          <a:prstGeom prst="rect">
            <a:avLst/>
          </a:prstGeom>
        </p:spPr>
      </p:pic>
      <p:pic>
        <p:nvPicPr>
          <p:cNvPr id="7" name="6 Imagen" descr="red-wave-company-logo-05004F3F93-seeklogo.com.png"/>
          <p:cNvPicPr>
            <a:picLocks noChangeAspect="1"/>
          </p:cNvPicPr>
          <p:nvPr/>
        </p:nvPicPr>
        <p:blipFill>
          <a:blip r:embed="rId4"/>
          <a:stretch>
            <a:fillRect/>
          </a:stretch>
        </p:blipFill>
        <p:spPr>
          <a:xfrm>
            <a:off x="4214810" y="1428760"/>
            <a:ext cx="1071570" cy="857238"/>
          </a:xfrm>
          <a:prstGeom prst="rect">
            <a:avLst/>
          </a:prstGeom>
        </p:spPr>
      </p:pic>
      <p:pic>
        <p:nvPicPr>
          <p:cNvPr id="8" name="7 Imagen" descr="red-wave-company-logo-05004F3F93-seeklogo.com.png"/>
          <p:cNvPicPr>
            <a:picLocks noChangeAspect="1"/>
          </p:cNvPicPr>
          <p:nvPr/>
        </p:nvPicPr>
        <p:blipFill>
          <a:blip r:embed="rId4">
            <a:duotone>
              <a:schemeClr val="bg2">
                <a:shade val="45000"/>
                <a:satMod val="135000"/>
              </a:schemeClr>
              <a:prstClr val="white"/>
            </a:duotone>
            <a:lum bright="40000"/>
          </a:blip>
          <a:stretch>
            <a:fillRect/>
          </a:stretch>
        </p:blipFill>
        <p:spPr>
          <a:xfrm>
            <a:off x="4214810" y="2143122"/>
            <a:ext cx="1071570" cy="857238"/>
          </a:xfrm>
          <a:prstGeom prst="rect">
            <a:avLst/>
          </a:prstGeom>
        </p:spPr>
      </p:pic>
      <p:pic>
        <p:nvPicPr>
          <p:cNvPr id="9" name="8 Imagen" descr="red-wave-company-logo-05004F3F93-seeklogo.com.png"/>
          <p:cNvPicPr>
            <a:picLocks noChangeAspect="1"/>
          </p:cNvPicPr>
          <p:nvPr/>
        </p:nvPicPr>
        <p:blipFill>
          <a:blip r:embed="rId4"/>
          <a:stretch>
            <a:fillRect/>
          </a:stretch>
        </p:blipFill>
        <p:spPr>
          <a:xfrm>
            <a:off x="4214810" y="2857520"/>
            <a:ext cx="1071570" cy="857238"/>
          </a:xfrm>
          <a:prstGeom prst="rect">
            <a:avLst/>
          </a:prstGeom>
        </p:spPr>
      </p:pic>
      <p:pic>
        <p:nvPicPr>
          <p:cNvPr id="10" name="9 Imagen" descr="red-wave-company-logo-05004F3F93-seeklogo.com.png"/>
          <p:cNvPicPr>
            <a:picLocks noChangeAspect="1"/>
          </p:cNvPicPr>
          <p:nvPr/>
        </p:nvPicPr>
        <p:blipFill>
          <a:blip r:embed="rId4">
            <a:duotone>
              <a:schemeClr val="bg2">
                <a:shade val="45000"/>
                <a:satMod val="135000"/>
              </a:schemeClr>
              <a:prstClr val="white"/>
            </a:duotone>
            <a:lum bright="40000"/>
          </a:blip>
          <a:stretch>
            <a:fillRect/>
          </a:stretch>
        </p:blipFill>
        <p:spPr>
          <a:xfrm>
            <a:off x="4214810" y="3571882"/>
            <a:ext cx="1071570" cy="857238"/>
          </a:xfrm>
          <a:prstGeom prst="rect">
            <a:avLst/>
          </a:prstGeom>
        </p:spPr>
      </p:pic>
      <p:pic>
        <p:nvPicPr>
          <p:cNvPr id="12" name="11 Imagen" descr="cooltext450629220475982.png"/>
          <p:cNvPicPr>
            <a:picLocks noChangeAspect="1"/>
          </p:cNvPicPr>
          <p:nvPr/>
        </p:nvPicPr>
        <p:blipFill>
          <a:blip r:embed="rId5">
            <a:grayscl/>
            <a:lum bright="-40000"/>
          </a:blip>
          <a:stretch>
            <a:fillRect/>
          </a:stretch>
        </p:blipFill>
        <p:spPr>
          <a:xfrm>
            <a:off x="4214810" y="4143386"/>
            <a:ext cx="1214445" cy="825505"/>
          </a:xfrm>
          <a:prstGeom prst="rect">
            <a:avLst/>
          </a:prstGeom>
        </p:spPr>
      </p:pic>
      <p:pic>
        <p:nvPicPr>
          <p:cNvPr id="11" name="10 Imagen" descr="e2bbf4a3d22b689a72adc89aefd84b62.jpg"/>
          <p:cNvPicPr>
            <a:picLocks noChangeAspect="1"/>
          </p:cNvPicPr>
          <p:nvPr/>
        </p:nvPicPr>
        <p:blipFill>
          <a:blip r:embed="rId6"/>
          <a:stretch>
            <a:fillRect/>
          </a:stretch>
        </p:blipFill>
        <p:spPr>
          <a:xfrm>
            <a:off x="3929058" y="0"/>
            <a:ext cx="1643074" cy="5143500"/>
          </a:xfrm>
          <a:prstGeom prst="rect">
            <a:avLst/>
          </a:prstGeom>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18" presetClass="entr" presetSubtype="1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strips(downLeft)">
                                      <p:cBhvr>
                                        <p:cTn id="9" dur="2000"/>
                                        <p:tgtEl>
                                          <p:spTgt spid="2"/>
                                        </p:tgtEl>
                                      </p:cBhvr>
                                    </p:animEffect>
                                  </p:childTnLst>
                                </p:cTn>
                              </p:par>
                              <p:par>
                                <p:cTn id="10" presetID="18" presetClass="entr" presetSubtype="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strips(downRight)">
                                      <p:cBhvr>
                                        <p:cTn id="12" dur="2000"/>
                                        <p:tgtEl>
                                          <p:spTgt spid="3"/>
                                        </p:tgtEl>
                                      </p:cBhvr>
                                    </p:animEffect>
                                  </p:childTnLst>
                                </p:cTn>
                              </p:par>
                            </p:childTnLst>
                          </p:cTn>
                        </p:par>
                        <p:par>
                          <p:cTn id="13" fill="hold">
                            <p:stCondLst>
                              <p:cond delay="2000"/>
                            </p:stCondLst>
                            <p:childTnLst>
                              <p:par>
                                <p:cTn id="14" presetID="12" presetClass="entr" presetSubtype="8"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slide(fromLeft)">
                                      <p:cBhvr>
                                        <p:cTn id="16" dur="1000"/>
                                        <p:tgtEl>
                                          <p:spTgt spid="5"/>
                                        </p:tgtEl>
                                      </p:cBhvr>
                                    </p:animEffect>
                                  </p:childTnLst>
                                </p:cTn>
                              </p:par>
                              <p:par>
                                <p:cTn id="17" presetID="12" presetClass="entr" presetSubtype="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slide(fromRight)">
                                      <p:cBhvr>
                                        <p:cTn id="19" dur="1000"/>
                                        <p:tgtEl>
                                          <p:spTgt spid="6"/>
                                        </p:tgtEl>
                                      </p:cBhvr>
                                    </p:animEffect>
                                  </p:childTnLst>
                                </p:cTn>
                              </p:par>
                              <p:par>
                                <p:cTn id="20" presetID="12" presetClass="entr" presetSubtype="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slide(fromLeft)">
                                      <p:cBhvr>
                                        <p:cTn id="22" dur="1000"/>
                                        <p:tgtEl>
                                          <p:spTgt spid="7"/>
                                        </p:tgtEl>
                                      </p:cBhvr>
                                    </p:animEffect>
                                  </p:childTnLst>
                                </p:cTn>
                              </p:par>
                              <p:par>
                                <p:cTn id="23" presetID="12" presetClass="entr" presetSubtype="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slide(fromRight)">
                                      <p:cBhvr>
                                        <p:cTn id="25" dur="1000"/>
                                        <p:tgtEl>
                                          <p:spTgt spid="8"/>
                                        </p:tgtEl>
                                      </p:cBhvr>
                                    </p:animEffect>
                                  </p:childTnLst>
                                </p:cTn>
                              </p:par>
                              <p:par>
                                <p:cTn id="26" presetID="12" presetClass="entr" presetSubtype="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slide(fromLeft)">
                                      <p:cBhvr>
                                        <p:cTn id="28" dur="1000"/>
                                        <p:tgtEl>
                                          <p:spTgt spid="9"/>
                                        </p:tgtEl>
                                      </p:cBhvr>
                                    </p:animEffect>
                                  </p:childTnLst>
                                </p:cTn>
                              </p:par>
                              <p:par>
                                <p:cTn id="29" presetID="1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slide(fromRight)">
                                      <p:cBhvr>
                                        <p:cTn id="31" dur="1000"/>
                                        <p:tgtEl>
                                          <p:spTgt spid="10"/>
                                        </p:tgtEl>
                                      </p:cBhvr>
                                    </p:animEffect>
                                  </p:childTnLst>
                                </p:cTn>
                              </p:par>
                            </p:childTnLst>
                          </p:cTn>
                        </p:par>
                        <p:par>
                          <p:cTn id="32" fill="hold">
                            <p:stCondLst>
                              <p:cond delay="3000"/>
                            </p:stCondLst>
                            <p:childTnLst>
                              <p:par>
                                <p:cTn id="33" presetID="23" presetClass="entr" presetSubtype="16"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1000" fill="hold"/>
                                        <p:tgtEl>
                                          <p:spTgt spid="12"/>
                                        </p:tgtEl>
                                        <p:attrNameLst>
                                          <p:attrName>ppt_w</p:attrName>
                                        </p:attrNameLst>
                                      </p:cBhvr>
                                      <p:tavLst>
                                        <p:tav tm="0">
                                          <p:val>
                                            <p:fltVal val="0"/>
                                          </p:val>
                                        </p:tav>
                                        <p:tav tm="100000">
                                          <p:val>
                                            <p:strVal val="#ppt_w"/>
                                          </p:val>
                                        </p:tav>
                                      </p:tavLst>
                                    </p:anim>
                                    <p:anim calcmode="lin" valueType="num">
                                      <p:cBhvr>
                                        <p:cTn id="36" dur="10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3">
      <a:majorFont>
        <a:latin typeface="Pristina"/>
        <a:ea typeface=""/>
        <a:cs typeface=""/>
      </a:majorFont>
      <a:minorFont>
        <a:latin typeface="Pristi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711</Words>
  <Application>Microsoft Office PowerPoint</Application>
  <PresentationFormat>Presentación en pantalla (16:9)</PresentationFormat>
  <Paragraphs>32</Paragraphs>
  <Slides>40</Slides>
  <Notes>2</Notes>
  <HiddenSlides>0</HiddenSlides>
  <MMClips>1</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448</cp:revision>
  <dcterms:created xsi:type="dcterms:W3CDTF">2024-01-03T17:20:27Z</dcterms:created>
  <dcterms:modified xsi:type="dcterms:W3CDTF">2024-01-12T17:36:15Z</dcterms:modified>
</cp:coreProperties>
</file>