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0" r:id="rId3"/>
    <p:sldId id="310" r:id="rId4"/>
    <p:sldId id="258" r:id="rId5"/>
    <p:sldId id="261" r:id="rId6"/>
    <p:sldId id="260" r:id="rId7"/>
    <p:sldId id="262" r:id="rId8"/>
    <p:sldId id="264" r:id="rId9"/>
    <p:sldId id="265" r:id="rId10"/>
    <p:sldId id="267" r:id="rId11"/>
    <p:sldId id="293" r:id="rId12"/>
    <p:sldId id="268" r:id="rId13"/>
    <p:sldId id="275" r:id="rId14"/>
    <p:sldId id="277" r:id="rId15"/>
    <p:sldId id="269" r:id="rId16"/>
    <p:sldId id="276" r:id="rId17"/>
    <p:sldId id="271" r:id="rId18"/>
    <p:sldId id="273" r:id="rId19"/>
    <p:sldId id="278" r:id="rId20"/>
    <p:sldId id="274" r:id="rId21"/>
    <p:sldId id="283" r:id="rId22"/>
    <p:sldId id="284" r:id="rId23"/>
    <p:sldId id="288" r:id="rId24"/>
    <p:sldId id="280" r:id="rId25"/>
    <p:sldId id="281" r:id="rId26"/>
    <p:sldId id="282" r:id="rId27"/>
    <p:sldId id="289" r:id="rId28"/>
    <p:sldId id="285" r:id="rId29"/>
    <p:sldId id="291" r:id="rId30"/>
    <p:sldId id="286" r:id="rId31"/>
    <p:sldId id="287" r:id="rId32"/>
    <p:sldId id="295" r:id="rId33"/>
    <p:sldId id="298" r:id="rId34"/>
    <p:sldId id="297" r:id="rId35"/>
    <p:sldId id="299" r:id="rId36"/>
    <p:sldId id="300" r:id="rId37"/>
    <p:sldId id="301" r:id="rId38"/>
    <p:sldId id="302" r:id="rId39"/>
    <p:sldId id="304" r:id="rId40"/>
    <p:sldId id="309" r:id="rId41"/>
    <p:sldId id="312" r:id="rId42"/>
    <p:sldId id="308" r:id="rId43"/>
    <p:sldId id="311" r:id="rId44"/>
    <p:sldId id="306" r:id="rId45"/>
    <p:sldId id="313" r:id="rId4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q1PL/upmQ7+jE+hcNKBpQ" hashData="aWwCjfniG0uktamXNyvbbsovdE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1514"/>
    <a:srgbClr val="FFCCCC"/>
    <a:srgbClr val="1A7465"/>
    <a:srgbClr val="003E1C"/>
    <a:srgbClr val="210E30"/>
    <a:srgbClr val="CC99FF"/>
    <a:srgbClr val="3B5323"/>
    <a:srgbClr val="FF6600"/>
    <a:srgbClr val="D83472"/>
    <a:srgbClr val="6D431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920" autoAdjust="0"/>
    <p:restoredTop sz="94660"/>
  </p:normalViewPr>
  <p:slideViewPr>
    <p:cSldViewPr>
      <p:cViewPr>
        <p:scale>
          <a:sx n="376" d="100"/>
          <a:sy n="376" d="100"/>
        </p:scale>
        <p:origin x="5874" y="37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8DB36-33DB-4384-A28F-9AF9F84B092F}" type="datetimeFigureOut">
              <a:rPr lang="es-PE" smtClean="0"/>
              <a:pPr/>
              <a:t>16/11/2016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E134-5972-4162-9350-87CA64AEF9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8DB36-33DB-4384-A28F-9AF9F84B092F}" type="datetimeFigureOut">
              <a:rPr lang="es-PE" smtClean="0"/>
              <a:pPr/>
              <a:t>16/11/2016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E134-5972-4162-9350-87CA64AEF9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8DB36-33DB-4384-A28F-9AF9F84B092F}" type="datetimeFigureOut">
              <a:rPr lang="es-PE" smtClean="0"/>
              <a:pPr/>
              <a:t>16/11/2016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E134-5972-4162-9350-87CA64AEF9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8DB36-33DB-4384-A28F-9AF9F84B092F}" type="datetimeFigureOut">
              <a:rPr lang="es-PE" smtClean="0"/>
              <a:pPr/>
              <a:t>16/11/2016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E134-5972-4162-9350-87CA64AEF9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8DB36-33DB-4384-A28F-9AF9F84B092F}" type="datetimeFigureOut">
              <a:rPr lang="es-PE" smtClean="0"/>
              <a:pPr/>
              <a:t>16/11/2016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E134-5972-4162-9350-87CA64AEF9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8DB36-33DB-4384-A28F-9AF9F84B092F}" type="datetimeFigureOut">
              <a:rPr lang="es-PE" smtClean="0"/>
              <a:pPr/>
              <a:t>16/11/2016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E134-5972-4162-9350-87CA64AEF9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8DB36-33DB-4384-A28F-9AF9F84B092F}" type="datetimeFigureOut">
              <a:rPr lang="es-PE" smtClean="0"/>
              <a:pPr/>
              <a:t>16/11/2016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E134-5972-4162-9350-87CA64AEF9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8DB36-33DB-4384-A28F-9AF9F84B092F}" type="datetimeFigureOut">
              <a:rPr lang="es-PE" smtClean="0"/>
              <a:pPr/>
              <a:t>16/11/2016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E134-5972-4162-9350-87CA64AEF9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8DB36-33DB-4384-A28F-9AF9F84B092F}" type="datetimeFigureOut">
              <a:rPr lang="es-PE" smtClean="0"/>
              <a:pPr/>
              <a:t>16/11/2016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E134-5972-4162-9350-87CA64AEF9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8DB36-33DB-4384-A28F-9AF9F84B092F}" type="datetimeFigureOut">
              <a:rPr lang="es-PE" smtClean="0"/>
              <a:pPr/>
              <a:t>16/11/2016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E134-5972-4162-9350-87CA64AEF9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8DB36-33DB-4384-A28F-9AF9F84B092F}" type="datetimeFigureOut">
              <a:rPr lang="es-PE" smtClean="0"/>
              <a:pPr/>
              <a:t>16/11/2016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E134-5972-4162-9350-87CA64AEF9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8DB36-33DB-4384-A28F-9AF9F84B092F}" type="datetimeFigureOut">
              <a:rPr lang="es-PE" smtClean="0"/>
              <a:pPr/>
              <a:t>16/11/2016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9E134-5972-4162-9350-87CA64AEF96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0099FF">
                <a:shade val="67500"/>
                <a:satMod val="115000"/>
              </a:srgbClr>
            </a:gs>
            <a:gs pos="100000">
              <a:srgbClr val="00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6f2a89b80f8796d0995137e1a9eea9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Triángulo isósceles"/>
          <p:cNvSpPr/>
          <p:nvPr/>
        </p:nvSpPr>
        <p:spPr>
          <a:xfrm rot="16200000">
            <a:off x="678647" y="1250147"/>
            <a:ext cx="5143500" cy="2643206"/>
          </a:xfrm>
          <a:prstGeom prst="triangle">
            <a:avLst/>
          </a:prstGeom>
          <a:gradFill flip="none" rotWithShape="1">
            <a:gsLst>
              <a:gs pos="64000">
                <a:schemeClr val="bg1">
                  <a:alpha val="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3393291" y="1250147"/>
            <a:ext cx="5143500" cy="2643206"/>
          </a:xfrm>
          <a:prstGeom prst="triangle">
            <a:avLst/>
          </a:prstGeom>
          <a:gradFill flip="none" rotWithShape="1">
            <a:gsLst>
              <a:gs pos="64000">
                <a:schemeClr val="bg1">
                  <a:alpha val="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-321485" y="1250147"/>
            <a:ext cx="5143500" cy="2643206"/>
          </a:xfrm>
          <a:prstGeom prst="triangle">
            <a:avLst/>
          </a:prstGeom>
          <a:gradFill flip="none" rotWithShape="1">
            <a:gsLst>
              <a:gs pos="64000">
                <a:schemeClr val="bg1">
                  <a:alpha val="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4179109" y="1250147"/>
            <a:ext cx="5143500" cy="2643206"/>
          </a:xfrm>
          <a:prstGeom prst="triangle">
            <a:avLst/>
          </a:prstGeom>
          <a:gradFill flip="none" rotWithShape="1">
            <a:gsLst>
              <a:gs pos="64000">
                <a:schemeClr val="bg1">
                  <a:alpha val="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5250647" y="1250147"/>
            <a:ext cx="5143500" cy="2643206"/>
          </a:xfrm>
          <a:prstGeom prst="triangle">
            <a:avLst/>
          </a:prstGeom>
          <a:gradFill flip="none" rotWithShape="1">
            <a:gsLst>
              <a:gs pos="64000">
                <a:schemeClr val="bg1">
                  <a:alpha val="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-1250147" y="1250147"/>
            <a:ext cx="5143500" cy="2643206"/>
          </a:xfrm>
          <a:prstGeom prst="triangle">
            <a:avLst/>
          </a:prstGeom>
          <a:gradFill flip="none" rotWithShape="1">
            <a:gsLst>
              <a:gs pos="64000">
                <a:schemeClr val="bg1">
                  <a:alpha val="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Picture 8" descr="Rendered Im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7072329" y="4242664"/>
            <a:ext cx="1643075" cy="213439"/>
          </a:xfrm>
          <a:prstGeom prst="rect">
            <a:avLst/>
          </a:prstGeom>
          <a:noFill/>
        </p:spPr>
      </p:pic>
      <p:pic>
        <p:nvPicPr>
          <p:cNvPr id="19" name="18 Imagen" descr="a6f2a89b80f8796d0995137e1a9eea9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76" name="Picture 20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214942" y="1357304"/>
            <a:ext cx="3105150" cy="781051"/>
          </a:xfrm>
          <a:prstGeom prst="rect">
            <a:avLst/>
          </a:prstGeom>
          <a:noFill/>
        </p:spPr>
      </p:pic>
      <p:pic>
        <p:nvPicPr>
          <p:cNvPr id="45078" name="Picture 2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143504" y="2643188"/>
            <a:ext cx="3248025" cy="790576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sndAc>
      <p:stSnd loop="1">
        <p:snd r:embed="rId2" name="Out_of_the_blue-Debbie_Gibs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45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45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"/>
                            </p:stCondLst>
                            <p:childTnLst>
                              <p:par>
                                <p:cTn id="8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jer-ropa-roja-jard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0000">
                  <a:alpha val="7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3000"/>
                            </p:stCondLst>
                            <p:childTnLst>
                              <p:par>
                                <p:cTn id="206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000">
              <a:srgbClr val="1E5786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96b844167a96d1620f03af041196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43000">
                <a:srgbClr val="1E5786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43000">
                <a:srgbClr val="1E5786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43000">
                <a:srgbClr val="1E5786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43000">
                <a:srgbClr val="1E5786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43000">
                <a:srgbClr val="1E5786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43000">
                <a:srgbClr val="1E5786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43000">
                <a:srgbClr val="1E5786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43000">
                <a:srgbClr val="1E5786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43000">
                <a:srgbClr val="1E5786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43000">
                <a:srgbClr val="1E5786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43000">
                <a:srgbClr val="1E5786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43000">
                <a:srgbClr val="1E5786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1E5786">
                <a:shade val="67500"/>
                <a:satMod val="115000"/>
              </a:srgbClr>
            </a:gs>
            <a:gs pos="100000">
              <a:srgbClr val="1E5786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d5a6c2b30a9de0756fe2bc19563d4b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00023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>
            <a:gsLst>
              <a:gs pos="0">
                <a:srgbClr val="FF9933"/>
              </a:gs>
              <a:gs pos="50000">
                <a:srgbClr val="1E5786">
                  <a:shade val="67500"/>
                  <a:satMod val="115000"/>
                </a:srgbClr>
              </a:gs>
              <a:gs pos="100000">
                <a:srgbClr val="1E5786">
                  <a:shade val="100000"/>
                  <a:satMod val="115000"/>
                </a:srgbClr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50056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>
            <a:gsLst>
              <a:gs pos="0">
                <a:srgbClr val="FF9933"/>
              </a:gs>
              <a:gs pos="50000">
                <a:srgbClr val="1E5786">
                  <a:shade val="67500"/>
                  <a:satMod val="115000"/>
                </a:srgbClr>
              </a:gs>
              <a:gs pos="100000">
                <a:srgbClr val="1E5786">
                  <a:shade val="100000"/>
                  <a:satMod val="115000"/>
                </a:srgbClr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b40b8c0a0e7dfd054021c3189b5d16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1a8bb4a5b09ff432af4f5a1d3d29d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66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357208"/>
            <a:ext cx="9429784" cy="6429420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f2ba66edf14c74433cae3a3d5dd312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2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f8b6fb244a266ea13b1440512c4d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25000">
                <a:schemeClr val="bg2">
                  <a:lumMod val="90000"/>
                  <a:alpha val="48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8f8a242447837848a785229794056b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3723675" y="2009157"/>
            <a:ext cx="1768091" cy="4500594"/>
          </a:xfrm>
          <a:prstGeom prst="moon">
            <a:avLst>
              <a:gd name="adj" fmla="val 8277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723675" y="14198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723674" y="70543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723675" y="133929"/>
            <a:ext cx="1768091" cy="4500594"/>
          </a:xfrm>
          <a:prstGeom prst="moon">
            <a:avLst>
              <a:gd name="adj" fmla="val 11845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723674" y="-5090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3652236" y="-1080517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3652236" y="-1723459"/>
            <a:ext cx="1768091" cy="4500594"/>
          </a:xfrm>
          <a:prstGeom prst="moon">
            <a:avLst>
              <a:gd name="adj" fmla="val 11844"/>
            </a:avLst>
          </a:prstGeom>
          <a:gradFill flip="none" rotWithShape="1">
            <a:gsLst>
              <a:gs pos="68000">
                <a:srgbClr val="FFC00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428646"/>
            <a:ext cx="9429784" cy="6500858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890318384624641fa66454546db67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0800000" flipH="1">
            <a:off x="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85722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0800000" flipH="1">
            <a:off x="85722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164307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0800000" flipH="1">
            <a:off x="164307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250029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0800000" flipH="1">
            <a:off x="250029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328614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0800000" flipH="1">
            <a:off x="328614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414337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0800000" flipH="1">
            <a:off x="414337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492922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0800000" flipH="1">
            <a:off x="492922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78644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0800000" flipH="1">
            <a:off x="578644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657229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0800000" flipH="1">
            <a:off x="657229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742952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0800000" flipH="1">
            <a:off x="742952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6D4315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7e92591ffc1146ffdbeb89060da7f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214314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14314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48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46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214446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14480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14480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214578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214578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714612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714612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14710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14710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714744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714744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214842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214842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714876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714876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214974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214974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715008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715008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215106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215106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715140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715140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215238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215238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715272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715272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8215370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215370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8715404" y="1660916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8715404" y="2571750"/>
            <a:ext cx="428596" cy="857256"/>
          </a:xfrm>
          <a:prstGeom prst="rect">
            <a:avLst/>
          </a:prstGeom>
          <a:gradFill flip="none" rotWithShape="1">
            <a:gsLst>
              <a:gs pos="21000">
                <a:srgbClr val="00B050">
                  <a:alpha val="12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6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8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99FF">
                <a:shade val="67500"/>
                <a:satMod val="115000"/>
              </a:srgbClr>
            </a:gs>
            <a:gs pos="100000">
              <a:srgbClr val="00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57a90bc5a3b2261f86fc0f469b9eb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2402070" y="3045009"/>
            <a:ext cx="1982405" cy="2214578"/>
          </a:xfrm>
          <a:prstGeom prst="chevron">
            <a:avLst>
              <a:gd name="adj" fmla="val 85961"/>
            </a:avLst>
          </a:prstGeom>
          <a:gradFill flip="none" rotWithShape="1">
            <a:gsLst>
              <a:gs pos="44000">
                <a:srgbClr val="00206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4688086" y="3045009"/>
            <a:ext cx="1982405" cy="2214578"/>
          </a:xfrm>
          <a:prstGeom prst="chevron">
            <a:avLst>
              <a:gd name="adj" fmla="val 84584"/>
            </a:avLst>
          </a:prstGeom>
          <a:gradFill flip="none" rotWithShape="1">
            <a:gsLst>
              <a:gs pos="44000">
                <a:srgbClr val="00206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402070" y="1866300"/>
            <a:ext cx="1982405" cy="2214578"/>
          </a:xfrm>
          <a:prstGeom prst="chevron">
            <a:avLst>
              <a:gd name="adj" fmla="val 84584"/>
            </a:avLst>
          </a:prstGeom>
          <a:gradFill flip="none" rotWithShape="1">
            <a:gsLst>
              <a:gs pos="44000">
                <a:srgbClr val="00206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688086" y="1866300"/>
            <a:ext cx="1982405" cy="2214578"/>
          </a:xfrm>
          <a:prstGeom prst="chevron">
            <a:avLst>
              <a:gd name="adj" fmla="val 82519"/>
            </a:avLst>
          </a:prstGeom>
          <a:gradFill flip="none" rotWithShape="1">
            <a:gsLst>
              <a:gs pos="44000">
                <a:srgbClr val="00206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402070" y="848308"/>
            <a:ext cx="1982405" cy="2214578"/>
          </a:xfrm>
          <a:prstGeom prst="chevron">
            <a:avLst>
              <a:gd name="adj" fmla="val 84584"/>
            </a:avLst>
          </a:prstGeom>
          <a:gradFill flip="none" rotWithShape="1">
            <a:gsLst>
              <a:gs pos="44000">
                <a:srgbClr val="00206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4688087" y="884028"/>
            <a:ext cx="1982405" cy="2214578"/>
          </a:xfrm>
          <a:prstGeom prst="chevron">
            <a:avLst>
              <a:gd name="adj" fmla="val 85273"/>
            </a:avLst>
          </a:prstGeom>
          <a:gradFill flip="none" rotWithShape="1">
            <a:gsLst>
              <a:gs pos="44000">
                <a:srgbClr val="00206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2402070" y="-116087"/>
            <a:ext cx="1982405" cy="2214578"/>
          </a:xfrm>
          <a:prstGeom prst="chevron">
            <a:avLst>
              <a:gd name="adj" fmla="val 85961"/>
            </a:avLst>
          </a:prstGeom>
          <a:gradFill flip="none" rotWithShape="1">
            <a:gsLst>
              <a:gs pos="44000">
                <a:srgbClr val="00206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4688086" y="-116087"/>
            <a:ext cx="1982405" cy="2214578"/>
          </a:xfrm>
          <a:prstGeom prst="chevron">
            <a:avLst>
              <a:gd name="adj" fmla="val 85273"/>
            </a:avLst>
          </a:prstGeom>
          <a:gradFill flip="none" rotWithShape="1">
            <a:gsLst>
              <a:gs pos="44000">
                <a:srgbClr val="00206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13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2136f341953e22f2b800790fcdb7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2180361" y="1520128"/>
            <a:ext cx="2918106" cy="10658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2014565" y="1333482"/>
            <a:ext cx="2918106" cy="16166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997988">
            <a:off x="1786877" y="1178062"/>
            <a:ext cx="2918106" cy="12271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6b22fa9b0c8d2060915e4513e0329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2071670" y="0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000232" y="4607733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160717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14546" y="4393419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00298" y="375032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60" y="4179105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14612" y="589346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3964791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928926" y="803660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00364" y="3750477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143240" y="1017974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214678" y="3482585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357554" y="1232288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428992" y="3268271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643306" y="1446602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643306" y="3000378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857620" y="1660916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857620" y="2786064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1875229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071934" y="2571750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00206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B5323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50baa09c3adc5406a65b65c2b710f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chemeClr val="tx1">
                  <a:alpha val="20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2bc2034773cde6d26de14d8982e0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Paralelogramo"/>
          <p:cNvSpPr/>
          <p:nvPr/>
        </p:nvSpPr>
        <p:spPr>
          <a:xfrm rot="16200000">
            <a:off x="2000250" y="-2000250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1812733" y="-1330543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2669956" y="-1812731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1625208" y="-660812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3339690" y="-1625206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6200000">
            <a:off x="1446614" y="-53588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 rot="16200000">
            <a:off x="3946912" y="-1446611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1268021" y="553635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4554135" y="-1268017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1089423" y="1160857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5161357" y="-1089423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830460" y="1902026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5902526" y="-830460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16146" y="2544968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6545468" y="-61614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401832" y="3187910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7188409" y="-401832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160729" y="3804063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7858141" y="-214307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200000">
            <a:off x="80361" y="4366637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rot="16789269">
            <a:off x="8420715" y="-133939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rgbClr val="66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85784" y="-500084"/>
            <a:ext cx="9429784" cy="6572296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7f0361765c490d7d565be72f20c3e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78000">
                <a:srgbClr val="FF0000">
                  <a:alpha val="0"/>
                </a:srgb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78000">
                <a:srgbClr val="FF0000">
                  <a:alpha val="0"/>
                </a:srgb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78000">
                <a:srgbClr val="FF0000">
                  <a:alpha val="0"/>
                </a:srgb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78000">
                <a:srgbClr val="FF0000">
                  <a:alpha val="0"/>
                </a:srgb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78000">
                <a:srgbClr val="FF0000">
                  <a:alpha val="0"/>
                </a:srgb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78000">
                <a:srgbClr val="FF0000">
                  <a:alpha val="0"/>
                </a:srgb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78000">
                <a:srgbClr val="FF0000">
                  <a:alpha val="0"/>
                </a:srgb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78000">
                <a:srgbClr val="FF0000">
                  <a:alpha val="0"/>
                </a:srgb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78000">
                <a:srgbClr val="FF0000">
                  <a:alpha val="0"/>
                </a:srgb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78000">
                <a:srgbClr val="FF0000">
                  <a:alpha val="0"/>
                </a:srgb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78000">
                <a:srgbClr val="FF0000">
                  <a:alpha val="0"/>
                </a:srgb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78000">
                <a:srgbClr val="FF0000">
                  <a:alpha val="0"/>
                </a:srgb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655be07b1ca0cf42ee86d09cb873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00023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50056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35acd995a961fab8040b4c74674a4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0206_laka_kwiaty_kobieta_kapelusz_wios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1624_lato-usmiechnieta-kobieta-trawnik-roslinnos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63000">
                <a:schemeClr val="tx1">
                  <a:alpha val="53000"/>
                </a:scheme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500084"/>
            <a:ext cx="9429784" cy="707236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D4315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589793d8c62fc7da88cc6ea4cf65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9483_kobieta-lato-zbo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3723675" y="2009157"/>
            <a:ext cx="1768091" cy="4500594"/>
          </a:xfrm>
          <a:prstGeom prst="moon">
            <a:avLst>
              <a:gd name="adj" fmla="val 8277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723675" y="14198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3723674" y="70543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723675" y="133929"/>
            <a:ext cx="1768091" cy="4500594"/>
          </a:xfrm>
          <a:prstGeom prst="moon">
            <a:avLst>
              <a:gd name="adj" fmla="val 11845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723674" y="-509013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3652236" y="-1080517"/>
            <a:ext cx="1768091" cy="4500594"/>
          </a:xfrm>
          <a:prstGeom prst="moon">
            <a:avLst>
              <a:gd name="adj" fmla="val 10952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3652236" y="-1723459"/>
            <a:ext cx="1768091" cy="4500594"/>
          </a:xfrm>
          <a:prstGeom prst="moon">
            <a:avLst>
              <a:gd name="adj" fmla="val 11844"/>
            </a:avLst>
          </a:prstGeom>
          <a:gradFill flip="none" rotWithShape="1">
            <a:gsLst>
              <a:gs pos="68000">
                <a:srgbClr val="92D050"/>
              </a:gs>
              <a:gs pos="50000">
                <a:srgbClr val="CC0000">
                  <a:shade val="67500"/>
                  <a:satMod val="115000"/>
                </a:srgbClr>
              </a:gs>
              <a:gs pos="100000">
                <a:srgbClr val="C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-428646"/>
            <a:ext cx="9429784" cy="6500858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B5323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785_laka_kwiaty_kobieta_sukie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rot="10800000" flipH="1">
            <a:off x="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5722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85722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64307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164307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50029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250029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28614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328614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14337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414337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92922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92922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78644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578644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657229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657229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42952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742952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906_laka_dziewczyna_muzyka_sluchaw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2000">
                <a:srgbClr val="FFFF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0ca2342f0a24c6b7afdd569f91a13f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60000">
                <a:schemeClr val="bg1">
                  <a:alpha val="23000"/>
                </a:schemeClr>
              </a:gs>
              <a:gs pos="50000">
                <a:srgbClr val="FFCCCC">
                  <a:shade val="67500"/>
                  <a:satMod val="115000"/>
                </a:srgbClr>
              </a:gs>
              <a:gs pos="100000">
                <a:srgbClr val="FFCC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3502_piekna-dziewczyna-wianek-z-makow-aka-tra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071670" y="0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000232" y="4607733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285984" y="160717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4393419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00298" y="375032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4179105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14612" y="589346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3964791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803660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00364" y="3750477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143240" y="1017974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214678" y="3482585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357554" y="1232288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428992" y="3268271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643306" y="1446602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643306" y="3000378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857620" y="1660916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857620" y="2786064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071934" y="1875229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2571750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C0000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6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a156e0ca2d979023f013057a1f429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428646"/>
            <a:ext cx="9429784" cy="707236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83472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3085_kobieta_twarz_wlosy_laka_kwiaty_mniszek_wian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chemeClr val="bg1">
                  <a:alpha val="36000"/>
                </a:schemeClr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2849_kobieta_laka_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16200000">
            <a:off x="678647" y="1250147"/>
            <a:ext cx="5143500" cy="2643206"/>
          </a:xfrm>
          <a:prstGeom prst="triangle">
            <a:avLst/>
          </a:prstGeom>
          <a:gradFill flip="none" rotWithShape="1">
            <a:gsLst>
              <a:gs pos="57000">
                <a:schemeClr val="accent6">
                  <a:lumMod val="60000"/>
                  <a:lumOff val="40000"/>
                  <a:alpha val="18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3393291" y="1250147"/>
            <a:ext cx="5143500" cy="2643206"/>
          </a:xfrm>
          <a:prstGeom prst="triangle">
            <a:avLst/>
          </a:prstGeom>
          <a:gradFill flip="none" rotWithShape="1">
            <a:gsLst>
              <a:gs pos="57000">
                <a:schemeClr val="accent6">
                  <a:lumMod val="60000"/>
                  <a:lumOff val="40000"/>
                  <a:alpha val="18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-321485" y="1250147"/>
            <a:ext cx="5143500" cy="2643206"/>
          </a:xfrm>
          <a:prstGeom prst="triangle">
            <a:avLst/>
          </a:prstGeom>
          <a:gradFill flip="none" rotWithShape="1">
            <a:gsLst>
              <a:gs pos="57000">
                <a:schemeClr val="accent6">
                  <a:lumMod val="60000"/>
                  <a:lumOff val="40000"/>
                  <a:alpha val="18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4179109" y="1250147"/>
            <a:ext cx="5143500" cy="2643206"/>
          </a:xfrm>
          <a:prstGeom prst="triangle">
            <a:avLst/>
          </a:prstGeom>
          <a:gradFill flip="none" rotWithShape="1">
            <a:gsLst>
              <a:gs pos="57000">
                <a:schemeClr val="accent6">
                  <a:lumMod val="60000"/>
                  <a:lumOff val="40000"/>
                  <a:alpha val="18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250647" y="1250147"/>
            <a:ext cx="5143500" cy="2643206"/>
          </a:xfrm>
          <a:prstGeom prst="triangle">
            <a:avLst/>
          </a:prstGeom>
          <a:gradFill flip="none" rotWithShape="1">
            <a:gsLst>
              <a:gs pos="57000">
                <a:schemeClr val="accent6">
                  <a:lumMod val="60000"/>
                  <a:lumOff val="40000"/>
                  <a:alpha val="18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-1250147" y="1250147"/>
            <a:ext cx="5143500" cy="2643206"/>
          </a:xfrm>
          <a:prstGeom prst="triangle">
            <a:avLst/>
          </a:prstGeom>
          <a:gradFill flip="none" rotWithShape="1">
            <a:gsLst>
              <a:gs pos="57000">
                <a:schemeClr val="accent6">
                  <a:lumMod val="60000"/>
                  <a:lumOff val="40000"/>
                  <a:alpha val="18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81bf62172e908d19e82aec09195bb7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2180361" y="1520128"/>
            <a:ext cx="2918106" cy="106589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2014565" y="1333482"/>
            <a:ext cx="2918106" cy="16166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997988">
            <a:off x="1786877" y="1178062"/>
            <a:ext cx="2918106" cy="122718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48000">
                <a:schemeClr val="tx2">
                  <a:lumMod val="60000"/>
                  <a:lumOff val="40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c5a6c5e9e898eec05e336bc4c85ddd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0"/>
            <a:ext cx="3000396" cy="2625329"/>
          </a:xfrm>
          <a:prstGeom prst="parallelogram">
            <a:avLst>
              <a:gd name="adj" fmla="val 77932"/>
            </a:avLst>
          </a:prstGeom>
          <a:gradFill flip="none" rotWithShape="1">
            <a:gsLst>
              <a:gs pos="75000">
                <a:schemeClr val="accent2">
                  <a:lumMod val="50000"/>
                  <a:alpha val="3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25328"/>
            <a:ext cx="3000364" cy="2518172"/>
          </a:xfrm>
          <a:prstGeom prst="parallelogram">
            <a:avLst>
              <a:gd name="adj" fmla="val 81341"/>
            </a:avLst>
          </a:prstGeom>
          <a:gradFill flip="none" rotWithShape="1">
            <a:gsLst>
              <a:gs pos="75000">
                <a:schemeClr val="accent2">
                  <a:lumMod val="50000"/>
                  <a:alpha val="3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1142976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75000">
                <a:schemeClr val="accent2">
                  <a:lumMod val="50000"/>
                  <a:alpha val="3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142976" y="2625328"/>
            <a:ext cx="3214678" cy="2518172"/>
          </a:xfrm>
          <a:prstGeom prst="parallelogram">
            <a:avLst>
              <a:gd name="adj" fmla="val 89208"/>
            </a:avLst>
          </a:prstGeom>
          <a:gradFill flip="none" rotWithShape="1">
            <a:gsLst>
              <a:gs pos="75000">
                <a:schemeClr val="accent2">
                  <a:lumMod val="50000"/>
                  <a:alpha val="3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285984" y="0"/>
            <a:ext cx="3000396" cy="2625329"/>
          </a:xfrm>
          <a:prstGeom prst="parallelogram">
            <a:avLst>
              <a:gd name="adj" fmla="val 76328"/>
            </a:avLst>
          </a:prstGeom>
          <a:gradFill flip="none" rotWithShape="1">
            <a:gsLst>
              <a:gs pos="75000">
                <a:schemeClr val="accent2">
                  <a:lumMod val="50000"/>
                  <a:alpha val="3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285984" y="2625328"/>
            <a:ext cx="3143240" cy="2518172"/>
          </a:xfrm>
          <a:prstGeom prst="parallelogram">
            <a:avLst>
              <a:gd name="adj" fmla="val 86448"/>
            </a:avLst>
          </a:prstGeom>
          <a:gradFill flip="none" rotWithShape="1">
            <a:gsLst>
              <a:gs pos="75000">
                <a:schemeClr val="accent2">
                  <a:lumMod val="50000"/>
                  <a:alpha val="3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428960" y="0"/>
            <a:ext cx="3000396" cy="2625329"/>
          </a:xfrm>
          <a:prstGeom prst="parallelogram">
            <a:avLst>
              <a:gd name="adj" fmla="val 80338"/>
            </a:avLst>
          </a:prstGeom>
          <a:gradFill flip="none" rotWithShape="1">
            <a:gsLst>
              <a:gs pos="75000">
                <a:schemeClr val="accent2">
                  <a:lumMod val="50000"/>
                  <a:alpha val="3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3428960" y="2625328"/>
            <a:ext cx="3143240" cy="2518172"/>
          </a:xfrm>
          <a:prstGeom prst="parallelogram">
            <a:avLst>
              <a:gd name="adj" fmla="val 88344"/>
            </a:avLst>
          </a:prstGeom>
          <a:gradFill flip="none" rotWithShape="1">
            <a:gsLst>
              <a:gs pos="75000">
                <a:schemeClr val="accent2">
                  <a:lumMod val="50000"/>
                  <a:alpha val="3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4572032" y="0"/>
            <a:ext cx="3000396" cy="2625329"/>
          </a:xfrm>
          <a:prstGeom prst="parallelogram">
            <a:avLst>
              <a:gd name="adj" fmla="val 79536"/>
            </a:avLst>
          </a:prstGeom>
          <a:gradFill flip="none" rotWithShape="1">
            <a:gsLst>
              <a:gs pos="75000">
                <a:schemeClr val="accent2">
                  <a:lumMod val="50000"/>
                  <a:alpha val="3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572032" y="2625328"/>
            <a:ext cx="3143240" cy="2518172"/>
          </a:xfrm>
          <a:prstGeom prst="parallelogram">
            <a:avLst>
              <a:gd name="adj" fmla="val 89269"/>
            </a:avLst>
          </a:prstGeom>
          <a:gradFill flip="none" rotWithShape="1">
            <a:gsLst>
              <a:gs pos="75000">
                <a:schemeClr val="accent2">
                  <a:lumMod val="50000"/>
                  <a:alpha val="3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5715008" y="0"/>
            <a:ext cx="3000396" cy="2625329"/>
          </a:xfrm>
          <a:prstGeom prst="parallelogram">
            <a:avLst>
              <a:gd name="adj" fmla="val 78734"/>
            </a:avLst>
          </a:prstGeom>
          <a:gradFill flip="none" rotWithShape="1">
            <a:gsLst>
              <a:gs pos="75000">
                <a:schemeClr val="accent2">
                  <a:lumMod val="50000"/>
                  <a:alpha val="3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5715008" y="2625328"/>
            <a:ext cx="3143240" cy="2518172"/>
          </a:xfrm>
          <a:prstGeom prst="parallelogram">
            <a:avLst>
              <a:gd name="adj" fmla="val 89189"/>
            </a:avLst>
          </a:prstGeom>
          <a:gradFill flip="none" rotWithShape="1">
            <a:gsLst>
              <a:gs pos="75000">
                <a:schemeClr val="accent2">
                  <a:lumMod val="50000"/>
                  <a:alpha val="3000"/>
                </a:scheme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093f21efa3aba7d56e182aaad749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0" y="21429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0" y="482187"/>
            <a:ext cx="9144000" cy="214316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0" y="750081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1017974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0" y="128586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0" y="1553759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0" y="1821651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0" y="2089544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235743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2625328"/>
            <a:ext cx="9144000" cy="160736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0" y="2839642"/>
            <a:ext cx="9144000" cy="160736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0" y="3053957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0" y="3321849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0" y="3589724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0" y="385761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0" y="4125509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0" y="4393419"/>
            <a:ext cx="9144000" cy="214296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0" y="4661312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0" y="4929186"/>
            <a:ext cx="9144000" cy="214314"/>
          </a:xfrm>
          <a:prstGeom prst="rect">
            <a:avLst/>
          </a:prstGeom>
          <a:gradFill flip="none" rotWithShape="1">
            <a:gsLst>
              <a:gs pos="52000">
                <a:srgbClr val="FF0000"/>
              </a:gs>
              <a:gs pos="50000">
                <a:srgbClr val="008200">
                  <a:shade val="67500"/>
                  <a:satMod val="115000"/>
                </a:srgbClr>
              </a:gs>
              <a:gs pos="100000">
                <a:srgbClr val="0082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ala-korale-kobieta-wianek-aka-bukiet-sukienka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0" y="1178709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286744" y="1125130"/>
            <a:ext cx="857256" cy="267892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7858148" y="1339444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428596" y="1393023"/>
            <a:ext cx="857256" cy="225029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785786" y="1607337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7358082" y="1553758"/>
            <a:ext cx="857256" cy="1821669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1285852" y="1714494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6858016" y="1660915"/>
            <a:ext cx="857256" cy="155377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1785918" y="1821651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6357950" y="1768073"/>
            <a:ext cx="857256" cy="128588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2143108" y="1928808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857884" y="1875230"/>
            <a:ext cx="857256" cy="107157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2786050" y="2035965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429256" y="1982387"/>
            <a:ext cx="857256" cy="857256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3286116" y="2143122"/>
            <a:ext cx="857256" cy="642942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5072066" y="2143122"/>
            <a:ext cx="857256" cy="589364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3786182" y="2196701"/>
            <a:ext cx="714380" cy="535785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4643438" y="2196700"/>
            <a:ext cx="714380" cy="48220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53000">
                <a:srgbClr val="7030A0">
                  <a:alpha val="0"/>
                </a:srgb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8" presetClass="exit" presetSubtype="1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B5323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ondynka-aka-kobieta-usmiechnieta-dmuchawce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78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428646"/>
            <a:ext cx="9429784" cy="6929486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50000">
              <a:schemeClr val="accent2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439455e409395c83f40da276f3635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26000">
                <a:srgbClr val="FFCCCC"/>
              </a:gs>
              <a:gs pos="50000">
                <a:srgbClr val="A40052">
                  <a:shade val="67500"/>
                  <a:satMod val="115000"/>
                </a:srgbClr>
              </a:gs>
              <a:gs pos="100000">
                <a:srgbClr val="A400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10E30"/>
            </a:gs>
            <a:gs pos="50000">
              <a:srgbClr val="CC99FF">
                <a:shade val="67500"/>
                <a:satMod val="115000"/>
              </a:srgbClr>
            </a:gs>
            <a:gs pos="100000">
              <a:srgbClr val="CC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bf34d816dde490e6582d193300ea1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2071670" y="0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000232" y="4607733"/>
            <a:ext cx="514353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160717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14546" y="4393419"/>
            <a:ext cx="478634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00298" y="375032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60" y="4179105"/>
            <a:ext cx="4357718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14612" y="589346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3964791"/>
            <a:ext cx="3786214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928926" y="803660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00364" y="3750477"/>
            <a:ext cx="335758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3143240" y="1017974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214678" y="3482585"/>
            <a:ext cx="2928958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357554" y="1232288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428992" y="3268271"/>
            <a:ext cx="2500330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643306" y="1446602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643306" y="3000378"/>
            <a:ext cx="2000264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857620" y="1660916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857620" y="2786064"/>
            <a:ext cx="157163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071934" y="1875229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071934" y="2571750"/>
            <a:ext cx="1214446" cy="535767"/>
          </a:xfrm>
          <a:prstGeom prst="donut">
            <a:avLst/>
          </a:prstGeom>
          <a:gradFill flip="none" rotWithShape="1">
            <a:gsLst>
              <a:gs pos="0">
                <a:srgbClr val="7030A0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2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3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8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1A7465">
                <a:shade val="67500"/>
                <a:satMod val="115000"/>
              </a:srgbClr>
            </a:gs>
            <a:gs pos="100000">
              <a:srgbClr val="1A7465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4a5e559ecd0993e07338f1ee6f9c0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gradFill flip="none" rotWithShape="1">
            <a:gsLst>
              <a:gs pos="42000">
                <a:srgbClr val="1A7465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gradFill flip="none" rotWithShape="1">
            <a:gsLst>
              <a:gs pos="42000">
                <a:srgbClr val="1A7465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2180361" y="1520128"/>
            <a:ext cx="2918106" cy="106589"/>
          </a:xfrm>
          <a:prstGeom prst="rect">
            <a:avLst/>
          </a:prstGeom>
          <a:gradFill flip="none" rotWithShape="1">
            <a:gsLst>
              <a:gs pos="42000">
                <a:srgbClr val="1A7465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gradFill flip="none" rotWithShape="1">
            <a:gsLst>
              <a:gs pos="42000">
                <a:srgbClr val="1A7465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2014565" y="1333482"/>
            <a:ext cx="2918106" cy="161666"/>
          </a:xfrm>
          <a:prstGeom prst="rect">
            <a:avLst/>
          </a:prstGeom>
          <a:gradFill flip="none" rotWithShape="1">
            <a:gsLst>
              <a:gs pos="42000">
                <a:srgbClr val="1A7465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gradFill flip="none" rotWithShape="1">
            <a:gsLst>
              <a:gs pos="42000">
                <a:srgbClr val="1A7465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gradFill flip="none" rotWithShape="1">
            <a:gsLst>
              <a:gs pos="42000">
                <a:srgbClr val="1A7465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gradFill flip="none" rotWithShape="1">
            <a:gsLst>
              <a:gs pos="42000">
                <a:srgbClr val="1A7465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997988">
            <a:off x="1786877" y="1178062"/>
            <a:ext cx="2918106" cy="122718"/>
          </a:xfrm>
          <a:prstGeom prst="rect">
            <a:avLst/>
          </a:prstGeom>
          <a:gradFill flip="none" rotWithShape="1">
            <a:gsLst>
              <a:gs pos="42000">
                <a:srgbClr val="1A7465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gradFill flip="none" rotWithShape="1">
            <a:gsLst>
              <a:gs pos="42000">
                <a:srgbClr val="1A7465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gradFill flip="none" rotWithShape="1">
            <a:gsLst>
              <a:gs pos="42000">
                <a:srgbClr val="1A7465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gradFill flip="none" rotWithShape="1">
            <a:gsLst>
              <a:gs pos="42000">
                <a:srgbClr val="1A7465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bieta__girl_2880x1800_172_laka__kwiaty__lato__usmiec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Paralelogramo"/>
          <p:cNvSpPr/>
          <p:nvPr/>
        </p:nvSpPr>
        <p:spPr>
          <a:xfrm rot="10800000" flipH="1">
            <a:off x="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85722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0800000" flipH="1">
            <a:off x="85722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643074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0800000" flipH="1">
            <a:off x="1643074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50029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10800000" flipH="1">
            <a:off x="250029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286148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0800000" flipH="1">
            <a:off x="3286148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14337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0800000" flipH="1">
            <a:off x="414337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4929222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0800000" flipH="1">
            <a:off x="4929222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578644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0800000" flipH="1">
            <a:off x="578644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6572296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0800000" flipH="1">
            <a:off x="6572296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7429520" y="1285866"/>
            <a:ext cx="1714512" cy="1232306"/>
          </a:xfrm>
          <a:prstGeom prst="parallelogram">
            <a:avLst>
              <a:gd name="adj" fmla="val 67898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0800000" flipH="1">
            <a:off x="7429520" y="2625328"/>
            <a:ext cx="1714480" cy="1232306"/>
          </a:xfrm>
          <a:prstGeom prst="parallelogram">
            <a:avLst>
              <a:gd name="adj" fmla="val 69003"/>
            </a:avLst>
          </a:prstGeom>
          <a:gradFill flip="none" rotWithShape="1">
            <a:gsLst>
              <a:gs pos="20000">
                <a:srgbClr val="FFC0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3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bieta-w-niebieskiej-sukni-spacerujaca-po-wzgorz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lecha curvada hacia la derecha"/>
          <p:cNvSpPr/>
          <p:nvPr/>
        </p:nvSpPr>
        <p:spPr>
          <a:xfrm>
            <a:off x="200023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lecha curvada hacia la derecha"/>
          <p:cNvSpPr/>
          <p:nvPr/>
        </p:nvSpPr>
        <p:spPr>
          <a:xfrm rot="10800000">
            <a:off x="4500562" y="1000114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chemeClr val="accent3">
                <a:lumMod val="50000"/>
              </a:schemeClr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bieta__girl_2560x1600_741_lato__blondynka__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>
            <a:off x="2428860" y="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4500562" y="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2428860" y="2142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00562" y="2142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2428860" y="42862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500562" y="42862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2428860" y="64292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500562" y="64292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2428860" y="85725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00562" y="85725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2428860" y="107155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4500562" y="107155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>
            <a:off x="2428860" y="128588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4500562" y="128588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2428860" y="150018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4500562" y="150018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2428860" y="171451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4500562" y="171451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2428860" y="192880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4500562" y="192880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2428860" y="214314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4500562" y="2143140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2428860" y="235743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4500562" y="235743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2428860" y="257176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>
            <a:off x="4500562" y="2571768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>
            <a:off x="2428860" y="278606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>
            <a:off x="4500562" y="2786064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>
            <a:off x="2428860" y="30003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>
            <a:off x="4500562" y="3000396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>
            <a:off x="2428860" y="321469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>
            <a:off x="4500562" y="3214692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>
            <a:off x="2428860" y="337542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isósceles"/>
          <p:cNvSpPr/>
          <p:nvPr/>
        </p:nvSpPr>
        <p:spPr>
          <a:xfrm>
            <a:off x="4500562" y="3375427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2428860" y="35897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4500562" y="358972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>
            <a:off x="2428860" y="38040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>
            <a:off x="4500562" y="3804055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isósceles"/>
          <p:cNvSpPr/>
          <p:nvPr/>
        </p:nvSpPr>
        <p:spPr>
          <a:xfrm>
            <a:off x="2428860" y="40183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isósceles"/>
          <p:cNvSpPr/>
          <p:nvPr/>
        </p:nvSpPr>
        <p:spPr>
          <a:xfrm>
            <a:off x="4500562" y="401835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isósceles"/>
          <p:cNvSpPr/>
          <p:nvPr/>
        </p:nvSpPr>
        <p:spPr>
          <a:xfrm>
            <a:off x="2428860" y="42326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isósceles"/>
          <p:cNvSpPr/>
          <p:nvPr/>
        </p:nvSpPr>
        <p:spPr>
          <a:xfrm>
            <a:off x="4500562" y="4232683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isósceles"/>
          <p:cNvSpPr/>
          <p:nvPr/>
        </p:nvSpPr>
        <p:spPr>
          <a:xfrm>
            <a:off x="2428860" y="44469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isósceles"/>
          <p:cNvSpPr/>
          <p:nvPr/>
        </p:nvSpPr>
        <p:spPr>
          <a:xfrm>
            <a:off x="4500562" y="4446979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isósceles"/>
          <p:cNvSpPr/>
          <p:nvPr/>
        </p:nvSpPr>
        <p:spPr>
          <a:xfrm>
            <a:off x="2428860" y="46613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riángulo isósceles"/>
          <p:cNvSpPr/>
          <p:nvPr/>
        </p:nvSpPr>
        <p:spPr>
          <a:xfrm>
            <a:off x="4500562" y="4661311"/>
            <a:ext cx="2071702" cy="482189"/>
          </a:xfrm>
          <a:prstGeom prst="triangle">
            <a:avLst/>
          </a:prstGeom>
          <a:gradFill flip="none" rotWithShape="1">
            <a:gsLst>
              <a:gs pos="0">
                <a:schemeClr val="bg1">
                  <a:alpha val="11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003E1C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ekna-aka-blondynka-kobieta-rumianek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67000">
                <a:srgbClr val="FFFF00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500084"/>
            <a:ext cx="9429784" cy="7215238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A7465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3cd198a5bc89610203cc802f4231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100000">
                <a:srgbClr val="FF0000"/>
              </a:gs>
              <a:gs pos="50000">
                <a:srgbClr val="DEBC9A">
                  <a:shade val="67500"/>
                  <a:satMod val="115000"/>
                </a:srgbClr>
              </a:gs>
              <a:gs pos="100000">
                <a:srgbClr val="DEBC9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775807">
            <a:off x="857224" y="2857502"/>
            <a:ext cx="2400300" cy="1552576"/>
          </a:xfrm>
          <a:prstGeom prst="rect">
            <a:avLst/>
          </a:prstGeom>
          <a:noFill/>
        </p:spPr>
      </p:pic>
      <p:sp>
        <p:nvSpPr>
          <p:cNvPr id="25" name="24 Rectángulo"/>
          <p:cNvSpPr/>
          <p:nvPr/>
        </p:nvSpPr>
        <p:spPr>
          <a:xfrm>
            <a:off x="-285784" y="0"/>
            <a:ext cx="9429784" cy="6072212"/>
          </a:xfrm>
          <a:prstGeom prst="rect">
            <a:avLst/>
          </a:prstGeom>
          <a:gradFill flip="none" rotWithShape="1">
            <a:gsLst>
              <a:gs pos="0">
                <a:srgbClr val="381514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4000"/>
                            </p:stCondLst>
                            <p:childTnLst>
                              <p:par>
                                <p:cTn id="29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5 bouque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Presentación5 bouquet</Template>
  <TotalTime>0</TotalTime>
  <Words>29</Words>
  <Application>Microsoft Office PowerPoint</Application>
  <PresentationFormat>Presentación en pantalla (16:9)</PresentationFormat>
  <Paragraphs>3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Presentación5 bouquet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46</cp:revision>
  <dcterms:created xsi:type="dcterms:W3CDTF">2016-11-16T14:14:38Z</dcterms:created>
  <dcterms:modified xsi:type="dcterms:W3CDTF">2016-11-16T19:20:51Z</dcterms:modified>
</cp:coreProperties>
</file>