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69" r:id="rId3"/>
    <p:sldId id="294" r:id="rId4"/>
    <p:sldId id="271" r:id="rId5"/>
    <p:sldId id="256" r:id="rId6"/>
    <p:sldId id="258" r:id="rId7"/>
    <p:sldId id="257" r:id="rId8"/>
    <p:sldId id="265" r:id="rId9"/>
    <p:sldId id="264" r:id="rId10"/>
    <p:sldId id="266" r:id="rId11"/>
    <p:sldId id="275" r:id="rId12"/>
    <p:sldId id="274" r:id="rId13"/>
    <p:sldId id="273" r:id="rId14"/>
    <p:sldId id="272" r:id="rId15"/>
    <p:sldId id="270" r:id="rId16"/>
    <p:sldId id="268" r:id="rId17"/>
    <p:sldId id="267" r:id="rId18"/>
    <p:sldId id="263" r:id="rId19"/>
    <p:sldId id="262" r:id="rId20"/>
    <p:sldId id="279" r:id="rId21"/>
    <p:sldId id="280" r:id="rId22"/>
    <p:sldId id="281" r:id="rId23"/>
    <p:sldId id="261" r:id="rId24"/>
    <p:sldId id="278" r:id="rId25"/>
    <p:sldId id="277" r:id="rId26"/>
    <p:sldId id="260" r:id="rId27"/>
    <p:sldId id="259" r:id="rId28"/>
    <p:sldId id="276" r:id="rId29"/>
    <p:sldId id="285" r:id="rId30"/>
    <p:sldId id="288" r:id="rId31"/>
    <p:sldId id="284" r:id="rId32"/>
    <p:sldId id="289" r:id="rId33"/>
    <p:sldId id="290" r:id="rId34"/>
    <p:sldId id="282" r:id="rId35"/>
    <p:sldId id="287" r:id="rId36"/>
    <p:sldId id="293" r:id="rId37"/>
    <p:sldId id="283" r:id="rId38"/>
    <p:sldId id="292" r:id="rId39"/>
    <p:sldId id="286" r:id="rId40"/>
    <p:sldId id="291" r:id="rId41"/>
    <p:sldId id="295" r:id="rId42"/>
  </p:sldIdLst>
  <p:sldSz cx="9144000" cy="5143500" type="screen16x9"/>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HrmAsR3OBvL33ox/e9qvVA" hashData="iye02QjRVBxnyDVgLzjoFWks/w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100" d="100"/>
          <a:sy n="100" d="100"/>
        </p:scale>
        <p:origin x="954" y="-78"/>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2EBC28D0-9E31-4E77-8A16-F66AC3899B59}" type="datetimeFigureOut">
              <a:rPr lang="es-ES" smtClean="0"/>
              <a:pPr/>
              <a:t>31/08/2015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31277C5-16C1-4B4B-AEEB-4132AE323BFB}" type="slidenum">
              <a:rPr lang="es-ES" smtClean="0"/>
              <a:pPr/>
              <a:t>‹Nº›</a:t>
            </a:fld>
            <a:endParaRPr lang="es-ES"/>
          </a:p>
        </p:txBody>
      </p:sp>
    </p:spTree>
  </p:cSld>
  <p:clrMapOvr>
    <a:masterClrMapping/>
  </p:clrMapOvr>
  <p:transition spd="slow" advTm="10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EBC28D0-9E31-4E77-8A16-F66AC3899B59}" type="datetimeFigureOut">
              <a:rPr lang="es-ES" smtClean="0"/>
              <a:pPr/>
              <a:t>31/08/2015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31277C5-16C1-4B4B-AEEB-4132AE323BFB}" type="slidenum">
              <a:rPr lang="es-ES" smtClean="0"/>
              <a:pPr/>
              <a:t>‹Nº›</a:t>
            </a:fld>
            <a:endParaRPr lang="es-ES"/>
          </a:p>
        </p:txBody>
      </p:sp>
    </p:spTree>
  </p:cSld>
  <p:clrMapOvr>
    <a:masterClrMapping/>
  </p:clrMapOvr>
  <p:transition spd="slow" advTm="10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EBC28D0-9E31-4E77-8A16-F66AC3899B59}" type="datetimeFigureOut">
              <a:rPr lang="es-ES" smtClean="0"/>
              <a:pPr/>
              <a:t>31/08/2015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31277C5-16C1-4B4B-AEEB-4132AE323BFB}" type="slidenum">
              <a:rPr lang="es-ES" smtClean="0"/>
              <a:pPr/>
              <a:t>‹Nº›</a:t>
            </a:fld>
            <a:endParaRPr lang="es-ES"/>
          </a:p>
        </p:txBody>
      </p:sp>
    </p:spTree>
  </p:cSld>
  <p:clrMapOvr>
    <a:masterClrMapping/>
  </p:clrMapOvr>
  <p:transition spd="slow" advTm="10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2EBC28D0-9E31-4E77-8A16-F66AC3899B59}" type="datetimeFigureOut">
              <a:rPr lang="es-ES" smtClean="0"/>
              <a:pPr/>
              <a:t>31/08/2015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31277C5-16C1-4B4B-AEEB-4132AE323BFB}" type="slidenum">
              <a:rPr lang="es-ES" smtClean="0"/>
              <a:pPr/>
              <a:t>‹Nº›</a:t>
            </a:fld>
            <a:endParaRPr lang="es-ES"/>
          </a:p>
        </p:txBody>
      </p:sp>
    </p:spTree>
  </p:cSld>
  <p:clrMapOvr>
    <a:masterClrMapping/>
  </p:clrMapOvr>
  <p:transition spd="slow" advTm="10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05978"/>
            <a:ext cx="8229600" cy="85725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2EBC28D0-9E31-4E77-8A16-F66AC3899B59}" type="datetimeFigureOut">
              <a:rPr lang="es-ES" smtClean="0"/>
              <a:pPr/>
              <a:t>31/08/2015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F31277C5-16C1-4B4B-AEEB-4132AE323BFB}" type="slidenum">
              <a:rPr lang="es-ES" smtClean="0"/>
              <a:pPr/>
              <a:t>‹Nº›</a:t>
            </a:fld>
            <a:endParaRPr lang="es-ES"/>
          </a:p>
        </p:txBody>
      </p:sp>
    </p:spTree>
  </p:cSld>
  <p:clrMapOvr>
    <a:masterClrMapping/>
  </p:clrMapOvr>
  <p:transition spd="slow" advTm="10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2EBC28D0-9E31-4E77-8A16-F66AC3899B59}" type="datetimeFigureOut">
              <a:rPr lang="es-ES" smtClean="0"/>
              <a:pPr/>
              <a:t>31/08/2015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F31277C5-16C1-4B4B-AEEB-4132AE323BFB}" type="slidenum">
              <a:rPr lang="es-ES" smtClean="0"/>
              <a:pPr/>
              <a:t>‹Nº›</a:t>
            </a:fld>
            <a:endParaRPr lang="es-ES"/>
          </a:p>
        </p:txBody>
      </p:sp>
    </p:spTree>
  </p:cSld>
  <p:clrMapOvr>
    <a:masterClrMapping/>
  </p:clrMapOvr>
  <p:transition spd="slow" advTm="10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EBC28D0-9E31-4E77-8A16-F66AC3899B59}" type="datetimeFigureOut">
              <a:rPr lang="es-ES" smtClean="0"/>
              <a:pPr/>
              <a:t>31/08/2015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F31277C5-16C1-4B4B-AEEB-4132AE323BFB}" type="slidenum">
              <a:rPr lang="es-ES" smtClean="0"/>
              <a:pPr/>
              <a:t>‹Nº›</a:t>
            </a:fld>
            <a:endParaRPr lang="es-ES"/>
          </a:p>
        </p:txBody>
      </p:sp>
    </p:spTree>
  </p:cSld>
  <p:clrMapOvr>
    <a:masterClrMapping/>
  </p:clrMapOvr>
  <p:transition spd="slow" advTm="10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EBC28D0-9E31-4E77-8A16-F66AC3899B59}" type="datetimeFigureOut">
              <a:rPr lang="es-ES" smtClean="0"/>
              <a:pPr/>
              <a:t>31/08/2015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31277C5-16C1-4B4B-AEEB-4132AE323BFB}" type="slidenum">
              <a:rPr lang="es-ES" smtClean="0"/>
              <a:pPr/>
              <a:t>‹Nº›</a:t>
            </a:fld>
            <a:endParaRPr lang="es-ES"/>
          </a:p>
        </p:txBody>
      </p:sp>
    </p:spTree>
  </p:cSld>
  <p:clrMapOvr>
    <a:masterClrMapping/>
  </p:clrMapOvr>
  <p:transition spd="slow" advTm="10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EBC28D0-9E31-4E77-8A16-F66AC3899B59}" type="datetimeFigureOut">
              <a:rPr lang="es-ES" smtClean="0"/>
              <a:pPr/>
              <a:t>31/08/2015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31277C5-16C1-4B4B-AEEB-4132AE323BFB}" type="slidenum">
              <a:rPr lang="es-ES" smtClean="0"/>
              <a:pPr/>
              <a:t>‹Nº›</a:t>
            </a:fld>
            <a:endParaRPr lang="es-ES"/>
          </a:p>
        </p:txBody>
      </p:sp>
    </p:spTree>
  </p:cSld>
  <p:clrMapOvr>
    <a:masterClrMapping/>
  </p:clrMapOvr>
  <p:transition spd="slow" advTm="10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EBC28D0-9E31-4E77-8A16-F66AC3899B59}" type="datetimeFigureOut">
              <a:rPr lang="es-ES" smtClean="0"/>
              <a:pPr/>
              <a:t>31/08/2015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31277C5-16C1-4B4B-AEEB-4132AE323BFB}" type="slidenum">
              <a:rPr lang="es-ES" smtClean="0"/>
              <a:pPr/>
              <a:t>‹Nº›</a:t>
            </a:fld>
            <a:endParaRPr lang="es-ES"/>
          </a:p>
        </p:txBody>
      </p:sp>
    </p:spTree>
  </p:cSld>
  <p:clrMapOvr>
    <a:masterClrMapping/>
  </p:clrMapOvr>
  <p:transition spd="slow" advTm="10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EBC28D0-9E31-4E77-8A16-F66AC3899B59}" type="datetimeFigureOut">
              <a:rPr lang="es-ES" smtClean="0"/>
              <a:pPr/>
              <a:t>31/08/2015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31277C5-16C1-4B4B-AEEB-4132AE323BFB}" type="slidenum">
              <a:rPr lang="es-ES" smtClean="0"/>
              <a:pPr/>
              <a:t>‹Nº›</a:t>
            </a:fld>
            <a:endParaRPr lang="es-ES"/>
          </a:p>
        </p:txBody>
      </p:sp>
    </p:spTree>
  </p:cSld>
  <p:clrMapOvr>
    <a:masterClrMapping/>
  </p:clrMapOvr>
  <p:transition spd="slow" advTm="10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2EBC28D0-9E31-4E77-8A16-F66AC3899B59}" type="datetimeFigureOut">
              <a:rPr lang="es-ES" smtClean="0"/>
              <a:pPr/>
              <a:t>31/08/2015</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F31277C5-16C1-4B4B-AEEB-4132AE323BFB}"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zo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image" Target="../media/image50.png"/><Relationship Id="rId18" Type="http://schemas.openxmlformats.org/officeDocument/2006/relationships/image" Target="../media/image53.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2.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6.png"/><Relationship Id="rId11" Type="http://schemas.openxmlformats.org/officeDocument/2006/relationships/image" Target="../media/image49.png"/><Relationship Id="rId5" Type="http://schemas.openxmlformats.org/officeDocument/2006/relationships/hyperlink" Target="http://www.mispps.com/" TargetMode="External"/><Relationship Id="rId15" Type="http://schemas.openxmlformats.org/officeDocument/2006/relationships/image" Target="../media/image51.png"/><Relationship Id="rId10" Type="http://schemas.openxmlformats.org/officeDocument/2006/relationships/hyperlink" Target="https://www.facebook.com/mispps" TargetMode="External"/><Relationship Id="rId4" Type="http://schemas.openxmlformats.org/officeDocument/2006/relationships/image" Target="../media/image45.png"/><Relationship Id="rId9" Type="http://schemas.openxmlformats.org/officeDocument/2006/relationships/image" Target="../media/image48.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a:solidFill>
            <a:schemeClr val="bg1"/>
          </a:solidFill>
        </p:spPr>
        <p:txBody>
          <a:bodyPr/>
          <a:lstStyle/>
          <a:p>
            <a:endParaRPr lang="es-ES" dirty="0"/>
          </a:p>
        </p:txBody>
      </p:sp>
      <p:pic>
        <p:nvPicPr>
          <p:cNvPr id="5" name="4 Imagen" descr="49fe2e0a27a53517de890f2f493bb432.jpg"/>
          <p:cNvPicPr>
            <a:picLocks noChangeAspect="1"/>
          </p:cNvPicPr>
          <p:nvPr/>
        </p:nvPicPr>
        <p:blipFill>
          <a:blip r:embed="rId3"/>
          <a:stretch>
            <a:fillRect/>
          </a:stretch>
        </p:blipFill>
        <p:spPr>
          <a:xfrm>
            <a:off x="357158" y="0"/>
            <a:ext cx="8358246" cy="5143500"/>
          </a:xfrm>
          <a:prstGeom prst="rect">
            <a:avLst/>
          </a:prstGeom>
          <a:ln>
            <a:noFill/>
          </a:ln>
        </p:spPr>
      </p:pic>
      <p:sp>
        <p:nvSpPr>
          <p:cNvPr id="38914" name="AutoShape 2" descr="Loading..."/>
          <p:cNvSpPr>
            <a:spLocks noChangeAspect="1" noChangeArrowheads="1"/>
          </p:cNvSpPr>
          <p:nvPr/>
        </p:nvSpPr>
        <p:spPr bwMode="auto">
          <a:xfrm>
            <a:off x="3571868" y="1857370"/>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5" name="14 Rectángulo"/>
          <p:cNvSpPr/>
          <p:nvPr/>
        </p:nvSpPr>
        <p:spPr>
          <a:xfrm flipV="1">
            <a:off x="8715404" y="0"/>
            <a:ext cx="428596" cy="5143500"/>
          </a:xfrm>
          <a:prstGeom prst="rect">
            <a:avLst/>
          </a:prstGeom>
          <a:blipFill dpi="0" rotWithShape="1">
            <a:blip r:embed="rId4">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V="1">
            <a:off x="0" y="0"/>
            <a:ext cx="357158" cy="5143500"/>
          </a:xfrm>
          <a:prstGeom prst="rect">
            <a:avLst/>
          </a:prstGeom>
          <a:blipFill dpi="0" rotWithShape="1">
            <a:blip r:embed="rId4">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uadroTexto"/>
          <p:cNvSpPr txBox="1"/>
          <p:nvPr/>
        </p:nvSpPr>
        <p:spPr>
          <a:xfrm>
            <a:off x="5286380" y="4500576"/>
            <a:ext cx="3342582" cy="400110"/>
          </a:xfrm>
          <a:prstGeom prst="rect">
            <a:avLst/>
          </a:prstGeom>
          <a:noFill/>
        </p:spPr>
        <p:txBody>
          <a:bodyPr wrap="none" rtlCol="0">
            <a:spAutoFit/>
          </a:bodyPr>
          <a:lstStyle/>
          <a:p>
            <a:r>
              <a:rPr lang="es-ES_tradnl" sz="2000" b="1" dirty="0" smtClean="0">
                <a:ln>
                  <a:solidFill>
                    <a:sysClr val="windowText" lastClr="000000"/>
                  </a:solidFill>
                </a:ln>
                <a:effectLst>
                  <a:outerShdw blurRad="38100" dist="38100" dir="2700000" algn="tl">
                    <a:srgbClr val="000000">
                      <a:alpha val="43137"/>
                    </a:srgbClr>
                  </a:outerShdw>
                </a:effectLst>
                <a:latin typeface="Script MT Bold" pitchFamily="66" charset="0"/>
              </a:rPr>
              <a:t>Esta es una creación de Raquel</a:t>
            </a:r>
            <a:endParaRPr lang="es-ES" sz="2000" b="1" dirty="0">
              <a:ln>
                <a:solidFill>
                  <a:sysClr val="windowText" lastClr="000000"/>
                </a:solidFill>
              </a:ln>
              <a:effectLst>
                <a:outerShdw blurRad="38100" dist="38100" dir="2700000" algn="tl">
                  <a:srgbClr val="000000">
                    <a:alpha val="43137"/>
                  </a:srgbClr>
                </a:outerShdw>
              </a:effectLst>
              <a:latin typeface="Script MT Bold" pitchFamily="66" charset="0"/>
            </a:endParaRPr>
          </a:p>
        </p:txBody>
      </p:sp>
      <p:pic>
        <p:nvPicPr>
          <p:cNvPr id="14" name="13 Imagen" descr="g-gif-update.php.gif"/>
          <p:cNvPicPr>
            <a:picLocks noChangeAspect="1"/>
          </p:cNvPicPr>
          <p:nvPr/>
        </p:nvPicPr>
        <p:blipFill>
          <a:blip r:embed="rId5">
            <a:lum contrast="40000"/>
          </a:blip>
          <a:stretch>
            <a:fillRect/>
          </a:stretch>
        </p:blipFill>
        <p:spPr>
          <a:xfrm>
            <a:off x="642910" y="285734"/>
            <a:ext cx="4000528" cy="857256"/>
          </a:xfrm>
          <a:prstGeom prst="rect">
            <a:avLst/>
          </a:prstGeom>
          <a:scene3d>
            <a:camera prst="orthographicFront"/>
            <a:lightRig rig="flat" dir="t"/>
          </a:scene3d>
          <a:sp3d prstMaterial="powder"/>
        </p:spPr>
      </p:pic>
      <p:pic>
        <p:nvPicPr>
          <p:cNvPr id="17" name="16 Imagen" descr="g-gif-update.php.gif"/>
          <p:cNvPicPr>
            <a:picLocks noChangeAspect="1"/>
          </p:cNvPicPr>
          <p:nvPr/>
        </p:nvPicPr>
        <p:blipFill>
          <a:blip r:embed="rId6">
            <a:lum contrast="40000"/>
          </a:blip>
          <a:stretch>
            <a:fillRect/>
          </a:stretch>
        </p:blipFill>
        <p:spPr>
          <a:xfrm>
            <a:off x="4429124" y="214296"/>
            <a:ext cx="4143404" cy="938212"/>
          </a:xfrm>
          <a:prstGeom prst="rect">
            <a:avLst/>
          </a:prstGeom>
          <a:scene3d>
            <a:camera prst="orthographicFront"/>
            <a:lightRig rig="flat" dir="t"/>
          </a:scene3d>
          <a:sp3d prstMaterial="powder"/>
        </p:spPr>
      </p:pic>
      <p:pic>
        <p:nvPicPr>
          <p:cNvPr id="18" name="17 Imagen" descr="g-gif-update.php.gif"/>
          <p:cNvPicPr>
            <a:picLocks noChangeAspect="1"/>
          </p:cNvPicPr>
          <p:nvPr/>
        </p:nvPicPr>
        <p:blipFill>
          <a:blip r:embed="rId7">
            <a:lum contrast="40000"/>
          </a:blip>
          <a:stretch>
            <a:fillRect/>
          </a:stretch>
        </p:blipFill>
        <p:spPr>
          <a:xfrm>
            <a:off x="2857488" y="3786196"/>
            <a:ext cx="3062202" cy="500066"/>
          </a:xfrm>
          <a:prstGeom prst="rect">
            <a:avLst/>
          </a:prstGeom>
          <a:scene3d>
            <a:camera prst="orthographicFront"/>
            <a:lightRig rig="flat" dir="t"/>
          </a:scene3d>
          <a:sp3d prstMaterial="powder"/>
        </p:spPr>
      </p:pic>
    </p:spTree>
  </p:cSld>
  <p:clrMapOvr>
    <a:masterClrMapping/>
  </p:clrMapOvr>
  <p:transition spd="slow" advTm="23000">
    <p:zoom/>
    <p:sndAc>
      <p:stSnd loop="1">
        <p:snd r:embed="rId2" name="KENNY G- GOING HOM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anim calcmode="lin" valueType="num">
                                      <p:cBhvr>
                                        <p:cTn id="8" dur="5000" fill="hold"/>
                                        <p:tgtEl>
                                          <p:spTgt spid="5"/>
                                        </p:tgtEl>
                                        <p:attrNameLst>
                                          <p:attrName>ppt_x</p:attrName>
                                        </p:attrNameLst>
                                      </p:cBhvr>
                                      <p:tavLst>
                                        <p:tav tm="0">
                                          <p:val>
                                            <p:strVal val="#ppt_x"/>
                                          </p:val>
                                        </p:tav>
                                        <p:tav tm="100000">
                                          <p:val>
                                            <p:strVal val="#ppt_x"/>
                                          </p:val>
                                        </p:tav>
                                      </p:tavLst>
                                    </p:anim>
                                    <p:anim calcmode="lin" valueType="num">
                                      <p:cBhvr>
                                        <p:cTn id="9" dur="5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0"/>
                            </p:stCondLst>
                            <p:childTnLst>
                              <p:par>
                                <p:cTn id="11" presetID="10" presetClass="entr" presetSubtype="0"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2000"/>
                                        <p:tgtEl>
                                          <p:spTgt spid="14"/>
                                        </p:tgtEl>
                                      </p:cBhvr>
                                    </p:animEffect>
                                  </p:childTnLst>
                                </p:cTn>
                              </p:par>
                            </p:childTnLst>
                          </p:cTn>
                        </p:par>
                        <p:par>
                          <p:cTn id="14" fill="hold">
                            <p:stCondLst>
                              <p:cond delay="7000"/>
                            </p:stCondLst>
                            <p:childTnLst>
                              <p:par>
                                <p:cTn id="15" presetID="10" presetClass="entr" presetSubtype="0" fill="hold"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2000"/>
                                        <p:tgtEl>
                                          <p:spTgt spid="17"/>
                                        </p:tgtEl>
                                      </p:cBhvr>
                                    </p:animEffect>
                                  </p:childTnLst>
                                </p:cTn>
                              </p:par>
                            </p:childTnLst>
                          </p:cTn>
                        </p:par>
                        <p:par>
                          <p:cTn id="18" fill="hold">
                            <p:stCondLst>
                              <p:cond delay="9000"/>
                            </p:stCondLst>
                            <p:childTnLst>
                              <p:par>
                                <p:cTn id="19" presetID="10" presetClass="entr" presetSubtype="0"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2000"/>
                                        <p:tgtEl>
                                          <p:spTgt spid="18"/>
                                        </p:tgtEl>
                                      </p:cBhvr>
                                    </p:animEffect>
                                  </p:childTnLst>
                                </p:cTn>
                              </p:par>
                            </p:childTnLst>
                          </p:cTn>
                        </p:par>
                        <p:par>
                          <p:cTn id="22" fill="hold">
                            <p:stCondLst>
                              <p:cond delay="11000"/>
                            </p:stCondLst>
                            <p:childTnLst>
                              <p:par>
                                <p:cTn id="23" presetID="40" presetClass="entr" presetSubtype="0" fill="hold" nodeType="afterEffect">
                                  <p:stCondLst>
                                    <p:cond delay="0"/>
                                  </p:stCondLst>
                                  <p:iterate type="lt">
                                    <p:tmPct val="10000"/>
                                  </p:iterate>
                                  <p:childTnLst>
                                    <p:set>
                                      <p:cBhvr>
                                        <p:cTn id="24" dur="1" fill="hold">
                                          <p:stCondLst>
                                            <p:cond delay="0"/>
                                          </p:stCondLst>
                                        </p:cTn>
                                        <p:tgtEl>
                                          <p:spTgt spid="13">
                                            <p:txEl>
                                              <p:pRg st="0" end="0"/>
                                            </p:txEl>
                                          </p:spTgt>
                                        </p:tgtEl>
                                        <p:attrNameLst>
                                          <p:attrName>style.visibility</p:attrName>
                                        </p:attrNameLst>
                                      </p:cBhvr>
                                      <p:to>
                                        <p:strVal val="visible"/>
                                      </p:to>
                                    </p:set>
                                    <p:animEffect transition="in" filter="fade">
                                      <p:cBhvr>
                                        <p:cTn id="25" dur="1000"/>
                                        <p:tgtEl>
                                          <p:spTgt spid="13">
                                            <p:txEl>
                                              <p:pRg st="0" end="0"/>
                                            </p:txEl>
                                          </p:spTgt>
                                        </p:tgtEl>
                                      </p:cBhvr>
                                    </p:animEffect>
                                    <p:anim calcmode="lin" valueType="num">
                                      <p:cBhvr>
                                        <p:cTn id="26" dur="1000" fill="hold"/>
                                        <p:tgtEl>
                                          <p:spTgt spid="13">
                                            <p:txEl>
                                              <p:pRg st="0" end="0"/>
                                            </p:txEl>
                                          </p:spTgt>
                                        </p:tgtEl>
                                        <p:attrNameLst>
                                          <p:attrName>ppt_x</p:attrName>
                                        </p:attrNameLst>
                                      </p:cBhvr>
                                      <p:tavLst>
                                        <p:tav tm="0">
                                          <p:val>
                                            <p:strVal val="#ppt_x-.1"/>
                                          </p:val>
                                        </p:tav>
                                        <p:tav tm="100000">
                                          <p:val>
                                            <p:strVal val="#ppt_x"/>
                                          </p:val>
                                        </p:tav>
                                      </p:tavLst>
                                    </p:anim>
                                    <p:anim calcmode="lin" valueType="num">
                                      <p:cBhvr>
                                        <p:cTn id="27" dur="1000" fill="hold"/>
                                        <p:tgtEl>
                                          <p:spTgt spid="13">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sp>
        <p:nvSpPr>
          <p:cNvPr id="4" name="3 Rectángulo"/>
          <p:cNvSpPr/>
          <p:nvPr/>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714348" y="0"/>
            <a:ext cx="7786742" cy="5143500"/>
          </a:xfrm>
          <a:prstGeom prst="rect">
            <a:avLst/>
          </a:prstGeom>
          <a:gradFill flip="none" rotWithShape="1">
            <a:gsLst>
              <a:gs pos="0">
                <a:schemeClr val="bg1"/>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CuadroTexto"/>
          <p:cNvSpPr txBox="1"/>
          <p:nvPr/>
        </p:nvSpPr>
        <p:spPr>
          <a:xfrm>
            <a:off x="1000100" y="928676"/>
            <a:ext cx="7143800" cy="3416320"/>
          </a:xfrm>
          <a:prstGeom prst="rect">
            <a:avLst/>
          </a:prstGeom>
          <a:noFill/>
        </p:spPr>
        <p:txBody>
          <a:bodyPr wrap="square" rtlCol="0">
            <a:spAutoFit/>
          </a:bodyPr>
          <a:lstStyle/>
          <a:p>
            <a:r>
              <a:rPr lang="es-ES" dirty="0" smtClean="0">
                <a:latin typeface="Agency FB" pitchFamily="34" charset="0"/>
              </a:rPr>
              <a:t>El fotógrafo ruso </a:t>
            </a:r>
            <a:r>
              <a:rPr lang="es-ES" dirty="0" err="1" smtClean="0">
                <a:latin typeface="Agency FB" pitchFamily="34" charset="0"/>
              </a:rPr>
              <a:t>Anton</a:t>
            </a:r>
            <a:r>
              <a:rPr lang="es-ES" dirty="0" smtClean="0">
                <a:latin typeface="Agency FB" pitchFamily="34" charset="0"/>
              </a:rPr>
              <a:t> </a:t>
            </a:r>
            <a:r>
              <a:rPr lang="es-ES" dirty="0" err="1" smtClean="0">
                <a:latin typeface="Agency FB" pitchFamily="34" charset="0"/>
              </a:rPr>
              <a:t>Belovodchenko</a:t>
            </a:r>
            <a:r>
              <a:rPr lang="es-ES" dirty="0" smtClean="0">
                <a:latin typeface="Agency FB" pitchFamily="34" charset="0"/>
              </a:rPr>
              <a:t> crea formas naturales de figuras femeninas , las fotos parecen sugerentes esculturas de bailarinas o yoguis, retorcidos en forma que a veces enmascara la forma humana. Este fotógrafo  ha realizado una serie de increíbles fotografías que destacan por su fuerza. Casi como esculturas de piedra, varias mujeres posan adoptando posturas de baile y yoga, mostrando sus músculos en tensión.</a:t>
            </a:r>
          </a:p>
          <a:p>
            <a:r>
              <a:rPr lang="es-ES" dirty="0" smtClean="0">
                <a:latin typeface="Agency FB" pitchFamily="34" charset="0"/>
              </a:rPr>
              <a:t>Las fotografías utilizan las posiciones simétricas para ensalzar la belleza del cuerpo humano.</a:t>
            </a:r>
          </a:p>
          <a:p>
            <a:r>
              <a:rPr lang="es-ES" dirty="0" smtClean="0">
                <a:latin typeface="Agency FB" pitchFamily="34" charset="0"/>
              </a:rPr>
              <a:t>La luz dura y la técnica de blanco y negro sobre fondo oscuro, otorgan personalidad e importancia al estudio anatómico.</a:t>
            </a:r>
          </a:p>
          <a:p>
            <a:r>
              <a:rPr lang="es-ES" dirty="0" smtClean="0">
                <a:latin typeface="Agency FB" pitchFamily="34" charset="0"/>
              </a:rPr>
              <a:t>Este curioso estilo artístico es conocido entre los profesionales como “</a:t>
            </a:r>
            <a:r>
              <a:rPr lang="es-ES" dirty="0" err="1" smtClean="0">
                <a:latin typeface="Agency FB" pitchFamily="34" charset="0"/>
              </a:rPr>
              <a:t>Bodyscape</a:t>
            </a:r>
            <a:r>
              <a:rPr lang="es-ES" dirty="0" smtClean="0">
                <a:latin typeface="Agency FB" pitchFamily="34" charset="0"/>
              </a:rPr>
              <a:t>” o “paisaje corpóreo”; una técnica en la que los artistas no intentan mostrar el cuerpo humano como un retrato, sino como un paisaje salvaje</a:t>
            </a:r>
          </a:p>
          <a:p>
            <a:endParaRPr lang="es-ES" dirty="0">
              <a:latin typeface="Agency FB" pitchFamily="34" charset="0"/>
            </a:endParaRPr>
          </a:p>
        </p:txBody>
      </p:sp>
      <p:sp>
        <p:nvSpPr>
          <p:cNvPr id="15" name="14 Rectángulo"/>
          <p:cNvSpPr/>
          <p:nvPr/>
        </p:nvSpPr>
        <p:spPr>
          <a:xfrm>
            <a:off x="0" y="0"/>
            <a:ext cx="785786" cy="5143500"/>
          </a:xfrm>
          <a:prstGeom prst="rect">
            <a:avLst/>
          </a:prstGeom>
          <a:blipFill>
            <a:blip r:embed="rId2">
              <a:duotone>
                <a:prstClr val="black"/>
                <a:schemeClr val="accent1">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8358214" y="0"/>
            <a:ext cx="785786" cy="5143500"/>
          </a:xfrm>
          <a:prstGeom prst="rect">
            <a:avLst/>
          </a:prstGeom>
          <a:blipFill>
            <a:blip r:embed="rId2">
              <a:duotone>
                <a:prstClr val="black"/>
                <a:schemeClr val="accent1">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uadroTexto"/>
          <p:cNvSpPr txBox="1"/>
          <p:nvPr/>
        </p:nvSpPr>
        <p:spPr>
          <a:xfrm>
            <a:off x="2643174" y="-714398"/>
            <a:ext cx="184731" cy="369332"/>
          </a:xfrm>
          <a:prstGeom prst="rect">
            <a:avLst/>
          </a:prstGeom>
          <a:noFill/>
        </p:spPr>
        <p:txBody>
          <a:bodyPr wrap="none" rtlCol="0">
            <a:spAutoFit/>
          </a:bodyPr>
          <a:lstStyle/>
          <a:p>
            <a:endParaRPr lang="es-ES" dirty="0"/>
          </a:p>
        </p:txBody>
      </p:sp>
      <p:pic>
        <p:nvPicPr>
          <p:cNvPr id="19" name="18 Imagen" descr="g-gif-update.php.gif"/>
          <p:cNvPicPr>
            <a:picLocks noChangeAspect="1"/>
          </p:cNvPicPr>
          <p:nvPr/>
        </p:nvPicPr>
        <p:blipFill>
          <a:blip r:embed="rId3">
            <a:duotone>
              <a:schemeClr val="accent1">
                <a:shade val="45000"/>
                <a:satMod val="135000"/>
              </a:schemeClr>
              <a:prstClr val="white"/>
            </a:duotone>
            <a:lum contrast="40000"/>
          </a:blip>
          <a:stretch>
            <a:fillRect/>
          </a:stretch>
        </p:blipFill>
        <p:spPr>
          <a:xfrm>
            <a:off x="1142976" y="285734"/>
            <a:ext cx="6848475" cy="514350"/>
          </a:xfrm>
          <a:prstGeom prst="rect">
            <a:avLst/>
          </a:prstGeom>
        </p:spPr>
      </p:pic>
      <p:sp>
        <p:nvSpPr>
          <p:cNvPr id="10" name="9 CuadroTexto"/>
          <p:cNvSpPr txBox="1"/>
          <p:nvPr/>
        </p:nvSpPr>
        <p:spPr>
          <a:xfrm>
            <a:off x="8270043" y="4643452"/>
            <a:ext cx="938077" cy="246221"/>
          </a:xfrm>
          <a:prstGeom prst="rect">
            <a:avLst/>
          </a:prstGeom>
          <a:noFill/>
        </p:spPr>
        <p:txBody>
          <a:bodyPr wrap="none" rtlCol="0">
            <a:spAutoFit/>
          </a:bodyPr>
          <a:lstStyle/>
          <a:p>
            <a:r>
              <a:rPr lang="es-ES_tradnl" sz="1000" b="1" spc="50" dirty="0" err="1"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cs typeface="Arial" pitchFamily="34" charset="0"/>
              </a:rPr>
              <a:t>pps</a:t>
            </a:r>
            <a:r>
              <a:rPr lang="es-ES_tradnl" sz="10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cs typeface="Arial" pitchFamily="34" charset="0"/>
              </a:rPr>
              <a:t> Raquel</a:t>
            </a:r>
            <a:endParaRPr lang="es-ES" sz="10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cs typeface="Arial" pitchFamily="34" charset="0"/>
            </a:endParaRPr>
          </a:p>
        </p:txBody>
      </p:sp>
    </p:spTree>
  </p:cSld>
  <p:clrMapOvr>
    <a:masterClrMapping/>
  </p:clrMapOvr>
  <p:transition spd="slow" advTm="5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slide(fromBottom)">
                                      <p:cBhvr>
                                        <p:cTn id="7" dur="5000"/>
                                        <p:tgtEl>
                                          <p:spTgt spid="19"/>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0"/>
                                        <p:tgtEl>
                                          <p:spTgt spid="12"/>
                                        </p:tgtEl>
                                      </p:cBhvr>
                                    </p:animEffect>
                                    <p:anim calcmode="lin" valueType="num">
                                      <p:cBhvr>
                                        <p:cTn id="11" dur="5000" fill="hold"/>
                                        <p:tgtEl>
                                          <p:spTgt spid="12"/>
                                        </p:tgtEl>
                                        <p:attrNameLst>
                                          <p:attrName>ppt_x</p:attrName>
                                        </p:attrNameLst>
                                      </p:cBhvr>
                                      <p:tavLst>
                                        <p:tav tm="0">
                                          <p:val>
                                            <p:strVal val="#ppt_x"/>
                                          </p:val>
                                        </p:tav>
                                        <p:tav tm="100000">
                                          <p:val>
                                            <p:strVal val="#ppt_x"/>
                                          </p:val>
                                        </p:tav>
                                      </p:tavLst>
                                    </p:anim>
                                    <p:anim calcmode="lin" valueType="num">
                                      <p:cBhvr>
                                        <p:cTn id="12" dur="5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6" name="5 Rectángulo"/>
          <p:cNvSpPr/>
          <p:nvPr/>
        </p:nvSpPr>
        <p:spPr>
          <a:xfrm flipV="1">
            <a:off x="0"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8715404"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72c23f9f7c6e671336b2d005ef06cc90.jpg"/>
          <p:cNvPicPr>
            <a:picLocks noChangeAspect="1"/>
          </p:cNvPicPr>
          <p:nvPr/>
        </p:nvPicPr>
        <p:blipFill>
          <a:blip r:embed="rId3"/>
          <a:stretch>
            <a:fillRect/>
          </a:stretch>
        </p:blipFill>
        <p:spPr>
          <a:xfrm>
            <a:off x="428595" y="0"/>
            <a:ext cx="8248317" cy="51435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anim calcmode="lin" valueType="num">
                                      <p:cBhvr>
                                        <p:cTn id="8" dur="5000" fill="hold"/>
                                        <p:tgtEl>
                                          <p:spTgt spid="5"/>
                                        </p:tgtEl>
                                        <p:attrNameLst>
                                          <p:attrName>ppt_x</p:attrName>
                                        </p:attrNameLst>
                                      </p:cBhvr>
                                      <p:tavLst>
                                        <p:tav tm="0">
                                          <p:val>
                                            <p:strVal val="#ppt_x"/>
                                          </p:val>
                                        </p:tav>
                                        <p:tav tm="100000">
                                          <p:val>
                                            <p:strVal val="#ppt_x"/>
                                          </p:val>
                                        </p:tav>
                                      </p:tavLst>
                                    </p:anim>
                                    <p:anim calcmode="lin" valueType="num">
                                      <p:cBhvr>
                                        <p:cTn id="9" dur="5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6" name="5 Rectángulo"/>
          <p:cNvSpPr/>
          <p:nvPr/>
        </p:nvSpPr>
        <p:spPr>
          <a:xfrm flipV="1">
            <a:off x="0"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8715404"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2" name="11 Imagen" descr="1a02e708442afc5729f47bd82beed9f6.jpg"/>
          <p:cNvPicPr>
            <a:picLocks noChangeAspect="1"/>
          </p:cNvPicPr>
          <p:nvPr/>
        </p:nvPicPr>
        <p:blipFill>
          <a:blip r:embed="rId3"/>
          <a:stretch>
            <a:fillRect/>
          </a:stretch>
        </p:blipFill>
        <p:spPr>
          <a:xfrm>
            <a:off x="428597" y="0"/>
            <a:ext cx="8319754" cy="51435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0"/>
                                        <p:tgtEl>
                                          <p:spTgt spid="12"/>
                                        </p:tgtEl>
                                      </p:cBhvr>
                                    </p:animEffect>
                                    <p:anim calcmode="lin" valueType="num">
                                      <p:cBhvr>
                                        <p:cTn id="8" dur="5000" fill="hold"/>
                                        <p:tgtEl>
                                          <p:spTgt spid="12"/>
                                        </p:tgtEl>
                                        <p:attrNameLst>
                                          <p:attrName>ppt_x</p:attrName>
                                        </p:attrNameLst>
                                      </p:cBhvr>
                                      <p:tavLst>
                                        <p:tav tm="0">
                                          <p:val>
                                            <p:strVal val="#ppt_x"/>
                                          </p:val>
                                        </p:tav>
                                        <p:tav tm="100000">
                                          <p:val>
                                            <p:strVal val="#ppt_x"/>
                                          </p:val>
                                        </p:tav>
                                      </p:tavLst>
                                    </p:anim>
                                    <p:anim calcmode="lin" valueType="num">
                                      <p:cBhvr>
                                        <p:cTn id="9" dur="5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6" name="5 Rectángulo"/>
          <p:cNvSpPr/>
          <p:nvPr/>
        </p:nvSpPr>
        <p:spPr>
          <a:xfrm flipV="1">
            <a:off x="0"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8715404"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1a2990bf7161e0bc693048bf4eefb274.jpg"/>
          <p:cNvPicPr>
            <a:picLocks noChangeAspect="1"/>
          </p:cNvPicPr>
          <p:nvPr/>
        </p:nvPicPr>
        <p:blipFill>
          <a:blip r:embed="rId3"/>
          <a:stretch>
            <a:fillRect/>
          </a:stretch>
        </p:blipFill>
        <p:spPr>
          <a:xfrm>
            <a:off x="428595" y="0"/>
            <a:ext cx="8358247" cy="51435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anim calcmode="lin" valueType="num">
                                      <p:cBhvr>
                                        <p:cTn id="8" dur="5000" fill="hold"/>
                                        <p:tgtEl>
                                          <p:spTgt spid="5"/>
                                        </p:tgtEl>
                                        <p:attrNameLst>
                                          <p:attrName>ppt_x</p:attrName>
                                        </p:attrNameLst>
                                      </p:cBhvr>
                                      <p:tavLst>
                                        <p:tav tm="0">
                                          <p:val>
                                            <p:strVal val="#ppt_x"/>
                                          </p:val>
                                        </p:tav>
                                        <p:tav tm="100000">
                                          <p:val>
                                            <p:strVal val="#ppt_x"/>
                                          </p:val>
                                        </p:tav>
                                      </p:tavLst>
                                    </p:anim>
                                    <p:anim calcmode="lin" valueType="num">
                                      <p:cBhvr>
                                        <p:cTn id="9" dur="5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6" name="5 Rectángulo"/>
          <p:cNvSpPr/>
          <p:nvPr/>
        </p:nvSpPr>
        <p:spPr>
          <a:xfrm flipV="1">
            <a:off x="0"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8715404"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1dcf139ca93e13f91cc1ffff1c056682.jpg"/>
          <p:cNvPicPr>
            <a:picLocks noChangeAspect="1"/>
          </p:cNvPicPr>
          <p:nvPr/>
        </p:nvPicPr>
        <p:blipFill>
          <a:blip r:embed="rId3"/>
          <a:stretch>
            <a:fillRect/>
          </a:stretch>
        </p:blipFill>
        <p:spPr>
          <a:xfrm>
            <a:off x="428596" y="0"/>
            <a:ext cx="8286808" cy="51435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anim calcmode="lin" valueType="num">
                                      <p:cBhvr>
                                        <p:cTn id="8" dur="5000" fill="hold"/>
                                        <p:tgtEl>
                                          <p:spTgt spid="5"/>
                                        </p:tgtEl>
                                        <p:attrNameLst>
                                          <p:attrName>ppt_x</p:attrName>
                                        </p:attrNameLst>
                                      </p:cBhvr>
                                      <p:tavLst>
                                        <p:tav tm="0">
                                          <p:val>
                                            <p:strVal val="#ppt_x"/>
                                          </p:val>
                                        </p:tav>
                                        <p:tav tm="100000">
                                          <p:val>
                                            <p:strVal val="#ppt_x"/>
                                          </p:val>
                                        </p:tav>
                                      </p:tavLst>
                                    </p:anim>
                                    <p:anim calcmode="lin" valueType="num">
                                      <p:cBhvr>
                                        <p:cTn id="9" dur="5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6" name="5 Rectángulo"/>
          <p:cNvSpPr/>
          <p:nvPr/>
        </p:nvSpPr>
        <p:spPr>
          <a:xfrm flipV="1">
            <a:off x="0"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8715404"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3f8e19134aa0b4e167608cf197d3b45a.jpg"/>
          <p:cNvPicPr>
            <a:picLocks noChangeAspect="1"/>
          </p:cNvPicPr>
          <p:nvPr/>
        </p:nvPicPr>
        <p:blipFill>
          <a:blip r:embed="rId3"/>
          <a:stretch>
            <a:fillRect/>
          </a:stretch>
        </p:blipFill>
        <p:spPr>
          <a:xfrm>
            <a:off x="428595" y="-1"/>
            <a:ext cx="8286809" cy="5143501"/>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anim calcmode="lin" valueType="num">
                                      <p:cBhvr>
                                        <p:cTn id="8" dur="5000" fill="hold"/>
                                        <p:tgtEl>
                                          <p:spTgt spid="5"/>
                                        </p:tgtEl>
                                        <p:attrNameLst>
                                          <p:attrName>ppt_x</p:attrName>
                                        </p:attrNameLst>
                                      </p:cBhvr>
                                      <p:tavLst>
                                        <p:tav tm="0">
                                          <p:val>
                                            <p:strVal val="#ppt_x"/>
                                          </p:val>
                                        </p:tav>
                                        <p:tav tm="100000">
                                          <p:val>
                                            <p:strVal val="#ppt_x"/>
                                          </p:val>
                                        </p:tav>
                                      </p:tavLst>
                                    </p:anim>
                                    <p:anim calcmode="lin" valueType="num">
                                      <p:cBhvr>
                                        <p:cTn id="9" dur="5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6" name="5 Rectángulo"/>
          <p:cNvSpPr/>
          <p:nvPr/>
        </p:nvSpPr>
        <p:spPr>
          <a:xfrm flipV="1">
            <a:off x="0"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8715404"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4c8e947f5eba15a7733028ced51f2590.jpg"/>
          <p:cNvPicPr>
            <a:picLocks noChangeAspect="1"/>
          </p:cNvPicPr>
          <p:nvPr/>
        </p:nvPicPr>
        <p:blipFill>
          <a:blip r:embed="rId3"/>
          <a:stretch>
            <a:fillRect/>
          </a:stretch>
        </p:blipFill>
        <p:spPr>
          <a:xfrm>
            <a:off x="2857488" y="0"/>
            <a:ext cx="3929090" cy="5159411"/>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anim calcmode="lin" valueType="num">
                                      <p:cBhvr>
                                        <p:cTn id="8" dur="5000" fill="hold"/>
                                        <p:tgtEl>
                                          <p:spTgt spid="5"/>
                                        </p:tgtEl>
                                        <p:attrNameLst>
                                          <p:attrName>ppt_x</p:attrName>
                                        </p:attrNameLst>
                                      </p:cBhvr>
                                      <p:tavLst>
                                        <p:tav tm="0">
                                          <p:val>
                                            <p:strVal val="#ppt_x"/>
                                          </p:val>
                                        </p:tav>
                                        <p:tav tm="100000">
                                          <p:val>
                                            <p:strVal val="#ppt_x"/>
                                          </p:val>
                                        </p:tav>
                                      </p:tavLst>
                                    </p:anim>
                                    <p:anim calcmode="lin" valueType="num">
                                      <p:cBhvr>
                                        <p:cTn id="9" dur="5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6" name="5 Rectángulo"/>
          <p:cNvSpPr/>
          <p:nvPr/>
        </p:nvSpPr>
        <p:spPr>
          <a:xfrm flipV="1">
            <a:off x="0"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8715404"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6f0c69c17b4117d101a70fe9fb4479a1.jpg"/>
          <p:cNvPicPr>
            <a:picLocks noChangeAspect="1"/>
          </p:cNvPicPr>
          <p:nvPr/>
        </p:nvPicPr>
        <p:blipFill>
          <a:blip r:embed="rId3"/>
          <a:stretch>
            <a:fillRect/>
          </a:stretch>
        </p:blipFill>
        <p:spPr>
          <a:xfrm>
            <a:off x="1500166" y="0"/>
            <a:ext cx="6314898" cy="51435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anim calcmode="lin" valueType="num">
                                      <p:cBhvr>
                                        <p:cTn id="8" dur="5000" fill="hold"/>
                                        <p:tgtEl>
                                          <p:spTgt spid="5"/>
                                        </p:tgtEl>
                                        <p:attrNameLst>
                                          <p:attrName>ppt_x</p:attrName>
                                        </p:attrNameLst>
                                      </p:cBhvr>
                                      <p:tavLst>
                                        <p:tav tm="0">
                                          <p:val>
                                            <p:strVal val="#ppt_x"/>
                                          </p:val>
                                        </p:tav>
                                        <p:tav tm="100000">
                                          <p:val>
                                            <p:strVal val="#ppt_x"/>
                                          </p:val>
                                        </p:tav>
                                      </p:tavLst>
                                    </p:anim>
                                    <p:anim calcmode="lin" valueType="num">
                                      <p:cBhvr>
                                        <p:cTn id="9" dur="5000" fill="hold"/>
                                        <p:tgtEl>
                                          <p:spTgt spid="5"/>
                                        </p:tgtEl>
                                        <p:attrNameLst>
                                          <p:attrName>ppt_y</p:attrName>
                                        </p:attrNameLst>
                                      </p:cBhvr>
                                      <p:tavLst>
                                        <p:tav tm="0">
                                          <p:val>
                                            <p:strVal val="#ppt_y+.1"/>
                                          </p:val>
                                        </p:tav>
                                        <p:tav tm="100000">
                                          <p:val>
                                            <p:strVal val="#ppt_y"/>
                                          </p:val>
                                        </p:tav>
                                      </p:tavLst>
                                    </p:anim>
                                  </p:childTnLst>
                                </p:cTn>
                              </p:par>
                              <p:par>
                                <p:cTn id="10" presetID="12" presetClass="entr" presetSubtype="8"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lide(fromLeft)">
                                      <p:cBhvr>
                                        <p:cTn id="12"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6" name="5 Rectángulo"/>
          <p:cNvSpPr/>
          <p:nvPr/>
        </p:nvSpPr>
        <p:spPr>
          <a:xfrm flipV="1">
            <a:off x="0"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8715404"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22cb6a02e7487a49195bd0d316922469.jpg"/>
          <p:cNvPicPr>
            <a:picLocks noChangeAspect="1"/>
          </p:cNvPicPr>
          <p:nvPr/>
        </p:nvPicPr>
        <p:blipFill>
          <a:blip r:embed="rId3"/>
          <a:stretch>
            <a:fillRect/>
          </a:stretch>
        </p:blipFill>
        <p:spPr>
          <a:xfrm>
            <a:off x="428596" y="0"/>
            <a:ext cx="8286808" cy="51435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anim calcmode="lin" valueType="num">
                                      <p:cBhvr>
                                        <p:cTn id="8" dur="5000" fill="hold"/>
                                        <p:tgtEl>
                                          <p:spTgt spid="5"/>
                                        </p:tgtEl>
                                        <p:attrNameLst>
                                          <p:attrName>ppt_x</p:attrName>
                                        </p:attrNameLst>
                                      </p:cBhvr>
                                      <p:tavLst>
                                        <p:tav tm="0">
                                          <p:val>
                                            <p:strVal val="#ppt_x"/>
                                          </p:val>
                                        </p:tav>
                                        <p:tav tm="100000">
                                          <p:val>
                                            <p:strVal val="#ppt_x"/>
                                          </p:val>
                                        </p:tav>
                                      </p:tavLst>
                                    </p:anim>
                                    <p:anim calcmode="lin" valueType="num">
                                      <p:cBhvr>
                                        <p:cTn id="9" dur="5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6" name="5 Rectángulo"/>
          <p:cNvSpPr/>
          <p:nvPr/>
        </p:nvSpPr>
        <p:spPr>
          <a:xfrm flipV="1">
            <a:off x="0"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8715404"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42f98af0682a7f989517d7a90923018a.jpg"/>
          <p:cNvPicPr>
            <a:picLocks noChangeAspect="1"/>
          </p:cNvPicPr>
          <p:nvPr/>
        </p:nvPicPr>
        <p:blipFill>
          <a:blip r:embed="rId3"/>
          <a:srcRect t="6944"/>
          <a:stretch>
            <a:fillRect/>
          </a:stretch>
        </p:blipFill>
        <p:spPr>
          <a:xfrm>
            <a:off x="1214414" y="0"/>
            <a:ext cx="6444444" cy="51435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anim calcmode="lin" valueType="num">
                                      <p:cBhvr>
                                        <p:cTn id="8" dur="5000" fill="hold"/>
                                        <p:tgtEl>
                                          <p:spTgt spid="5"/>
                                        </p:tgtEl>
                                        <p:attrNameLst>
                                          <p:attrName>ppt_x</p:attrName>
                                        </p:attrNameLst>
                                      </p:cBhvr>
                                      <p:tavLst>
                                        <p:tav tm="0">
                                          <p:val>
                                            <p:strVal val="#ppt_x"/>
                                          </p:val>
                                        </p:tav>
                                        <p:tav tm="100000">
                                          <p:val>
                                            <p:strVal val="#ppt_x"/>
                                          </p:val>
                                        </p:tav>
                                      </p:tavLst>
                                    </p:anim>
                                    <p:anim calcmode="lin" valueType="num">
                                      <p:cBhvr>
                                        <p:cTn id="9" dur="5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6" name="5 Rectángulo"/>
          <p:cNvSpPr/>
          <p:nvPr/>
        </p:nvSpPr>
        <p:spPr>
          <a:xfrm flipV="1">
            <a:off x="0"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8715404"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50da72e4e15bf87a27ea855ff6a97023.jpg"/>
          <p:cNvPicPr>
            <a:picLocks noChangeAspect="1"/>
          </p:cNvPicPr>
          <p:nvPr/>
        </p:nvPicPr>
        <p:blipFill>
          <a:blip r:embed="rId3"/>
          <a:stretch>
            <a:fillRect/>
          </a:stretch>
        </p:blipFill>
        <p:spPr>
          <a:xfrm>
            <a:off x="428596" y="0"/>
            <a:ext cx="8286808" cy="51435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anim calcmode="lin" valueType="num">
                                      <p:cBhvr>
                                        <p:cTn id="8" dur="5000" fill="hold"/>
                                        <p:tgtEl>
                                          <p:spTgt spid="5"/>
                                        </p:tgtEl>
                                        <p:attrNameLst>
                                          <p:attrName>ppt_x</p:attrName>
                                        </p:attrNameLst>
                                      </p:cBhvr>
                                      <p:tavLst>
                                        <p:tav tm="0">
                                          <p:val>
                                            <p:strVal val="#ppt_x"/>
                                          </p:val>
                                        </p:tav>
                                        <p:tav tm="100000">
                                          <p:val>
                                            <p:strVal val="#ppt_x"/>
                                          </p:val>
                                        </p:tav>
                                      </p:tavLst>
                                    </p:anim>
                                    <p:anim calcmode="lin" valueType="num">
                                      <p:cBhvr>
                                        <p:cTn id="9" dur="5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6" name="5 Rectángulo"/>
          <p:cNvSpPr/>
          <p:nvPr/>
        </p:nvSpPr>
        <p:spPr>
          <a:xfrm flipV="1">
            <a:off x="0"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8715404"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70e98d8965db2f722124bdf60dd0d444.jpg"/>
          <p:cNvPicPr>
            <a:picLocks noChangeAspect="1"/>
          </p:cNvPicPr>
          <p:nvPr/>
        </p:nvPicPr>
        <p:blipFill>
          <a:blip r:embed="rId3"/>
          <a:srcRect t="6944"/>
          <a:stretch>
            <a:fillRect/>
          </a:stretch>
        </p:blipFill>
        <p:spPr>
          <a:xfrm>
            <a:off x="1285852" y="0"/>
            <a:ext cx="6625270" cy="51435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3000"/>
                                        <p:tgtEl>
                                          <p:spTgt spid="5"/>
                                        </p:tgtEl>
                                      </p:cBhvr>
                                    </p:animEffect>
                                    <p:anim calcmode="lin" valueType="num">
                                      <p:cBhvr>
                                        <p:cTn id="8" dur="3000" fill="hold"/>
                                        <p:tgtEl>
                                          <p:spTgt spid="5"/>
                                        </p:tgtEl>
                                        <p:attrNameLst>
                                          <p:attrName>ppt_x</p:attrName>
                                        </p:attrNameLst>
                                      </p:cBhvr>
                                      <p:tavLst>
                                        <p:tav tm="0">
                                          <p:val>
                                            <p:strVal val="#ppt_x"/>
                                          </p:val>
                                        </p:tav>
                                        <p:tav tm="100000">
                                          <p:val>
                                            <p:strVal val="#ppt_x"/>
                                          </p:val>
                                        </p:tav>
                                      </p:tavLst>
                                    </p:anim>
                                    <p:anim calcmode="lin" valueType="num">
                                      <p:cBhvr>
                                        <p:cTn id="9" dur="3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6" name="5 Rectángulo"/>
          <p:cNvSpPr/>
          <p:nvPr/>
        </p:nvSpPr>
        <p:spPr>
          <a:xfrm flipV="1">
            <a:off x="0"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8715404"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80a051133d3e65e8ff9075e72388a5e2.jpg"/>
          <p:cNvPicPr>
            <a:picLocks noChangeAspect="1"/>
          </p:cNvPicPr>
          <p:nvPr/>
        </p:nvPicPr>
        <p:blipFill>
          <a:blip r:embed="rId3"/>
          <a:stretch>
            <a:fillRect/>
          </a:stretch>
        </p:blipFill>
        <p:spPr>
          <a:xfrm>
            <a:off x="1142975" y="0"/>
            <a:ext cx="6524811" cy="51435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anim calcmode="lin" valueType="num">
                                      <p:cBhvr>
                                        <p:cTn id="8" dur="5000" fill="hold"/>
                                        <p:tgtEl>
                                          <p:spTgt spid="5"/>
                                        </p:tgtEl>
                                        <p:attrNameLst>
                                          <p:attrName>ppt_x</p:attrName>
                                        </p:attrNameLst>
                                      </p:cBhvr>
                                      <p:tavLst>
                                        <p:tav tm="0">
                                          <p:val>
                                            <p:strVal val="#ppt_x"/>
                                          </p:val>
                                        </p:tav>
                                        <p:tav tm="100000">
                                          <p:val>
                                            <p:strVal val="#ppt_x"/>
                                          </p:val>
                                        </p:tav>
                                      </p:tavLst>
                                    </p:anim>
                                    <p:anim calcmode="lin" valueType="num">
                                      <p:cBhvr>
                                        <p:cTn id="9" dur="5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6" name="5 Rectángulo"/>
          <p:cNvSpPr/>
          <p:nvPr/>
        </p:nvSpPr>
        <p:spPr>
          <a:xfrm flipV="1">
            <a:off x="0"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8715404"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82b0504e5041771b003f6c83260e17ae.jpg"/>
          <p:cNvPicPr>
            <a:picLocks noChangeAspect="1"/>
          </p:cNvPicPr>
          <p:nvPr/>
        </p:nvPicPr>
        <p:blipFill>
          <a:blip r:embed="rId3"/>
          <a:stretch>
            <a:fillRect/>
          </a:stretch>
        </p:blipFill>
        <p:spPr>
          <a:xfrm>
            <a:off x="428596" y="0"/>
            <a:ext cx="8237604" cy="51435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anim calcmode="lin" valueType="num">
                                      <p:cBhvr>
                                        <p:cTn id="8" dur="5000" fill="hold"/>
                                        <p:tgtEl>
                                          <p:spTgt spid="5"/>
                                        </p:tgtEl>
                                        <p:attrNameLst>
                                          <p:attrName>ppt_x</p:attrName>
                                        </p:attrNameLst>
                                      </p:cBhvr>
                                      <p:tavLst>
                                        <p:tav tm="0">
                                          <p:val>
                                            <p:strVal val="#ppt_x"/>
                                          </p:val>
                                        </p:tav>
                                        <p:tav tm="100000">
                                          <p:val>
                                            <p:strVal val="#ppt_x"/>
                                          </p:val>
                                        </p:tav>
                                      </p:tavLst>
                                    </p:anim>
                                    <p:anim calcmode="lin" valueType="num">
                                      <p:cBhvr>
                                        <p:cTn id="9" dur="5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6" name="5 Rectángulo"/>
          <p:cNvSpPr/>
          <p:nvPr/>
        </p:nvSpPr>
        <p:spPr>
          <a:xfrm flipV="1">
            <a:off x="0"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8715404"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107ebb49321b449dbda05b2c16de4984.jpg"/>
          <p:cNvPicPr>
            <a:picLocks noChangeAspect="1"/>
          </p:cNvPicPr>
          <p:nvPr/>
        </p:nvPicPr>
        <p:blipFill>
          <a:blip r:embed="rId3"/>
          <a:stretch>
            <a:fillRect/>
          </a:stretch>
        </p:blipFill>
        <p:spPr>
          <a:xfrm>
            <a:off x="2786050" y="0"/>
            <a:ext cx="3714776" cy="51435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anim calcmode="lin" valueType="num">
                                      <p:cBhvr>
                                        <p:cTn id="8" dur="5000" fill="hold"/>
                                        <p:tgtEl>
                                          <p:spTgt spid="5"/>
                                        </p:tgtEl>
                                        <p:attrNameLst>
                                          <p:attrName>ppt_x</p:attrName>
                                        </p:attrNameLst>
                                      </p:cBhvr>
                                      <p:tavLst>
                                        <p:tav tm="0">
                                          <p:val>
                                            <p:strVal val="#ppt_x"/>
                                          </p:val>
                                        </p:tav>
                                        <p:tav tm="100000">
                                          <p:val>
                                            <p:strVal val="#ppt_x"/>
                                          </p:val>
                                        </p:tav>
                                      </p:tavLst>
                                    </p:anim>
                                    <p:anim calcmode="lin" valueType="num">
                                      <p:cBhvr>
                                        <p:cTn id="9" dur="5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6" name="5 Rectángulo"/>
          <p:cNvSpPr/>
          <p:nvPr/>
        </p:nvSpPr>
        <p:spPr>
          <a:xfrm flipV="1">
            <a:off x="0"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8715404"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620fc387c49d27fa467f5d6373903004.jpg"/>
          <p:cNvPicPr>
            <a:picLocks noChangeAspect="1"/>
          </p:cNvPicPr>
          <p:nvPr/>
        </p:nvPicPr>
        <p:blipFill>
          <a:blip r:embed="rId3">
            <a:lum contrast="10000"/>
          </a:blip>
          <a:srcRect t="4000"/>
          <a:stretch>
            <a:fillRect/>
          </a:stretch>
        </p:blipFill>
        <p:spPr>
          <a:xfrm>
            <a:off x="1857356" y="0"/>
            <a:ext cx="5143500" cy="51435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anim calcmode="lin" valueType="num">
                                      <p:cBhvr>
                                        <p:cTn id="8" dur="5000" fill="hold"/>
                                        <p:tgtEl>
                                          <p:spTgt spid="5"/>
                                        </p:tgtEl>
                                        <p:attrNameLst>
                                          <p:attrName>ppt_x</p:attrName>
                                        </p:attrNameLst>
                                      </p:cBhvr>
                                      <p:tavLst>
                                        <p:tav tm="0">
                                          <p:val>
                                            <p:strVal val="#ppt_x"/>
                                          </p:val>
                                        </p:tav>
                                        <p:tav tm="100000">
                                          <p:val>
                                            <p:strVal val="#ppt_x"/>
                                          </p:val>
                                        </p:tav>
                                      </p:tavLst>
                                    </p:anim>
                                    <p:anim calcmode="lin" valueType="num">
                                      <p:cBhvr>
                                        <p:cTn id="9" dur="5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6" name="5 Rectángulo"/>
          <p:cNvSpPr/>
          <p:nvPr/>
        </p:nvSpPr>
        <p:spPr>
          <a:xfrm flipV="1">
            <a:off x="0"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8715404"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37116b5384889caea04adb702a8905eb.jpg"/>
          <p:cNvPicPr>
            <a:picLocks noChangeAspect="1"/>
          </p:cNvPicPr>
          <p:nvPr/>
        </p:nvPicPr>
        <p:blipFill>
          <a:blip r:embed="rId3"/>
          <a:srcRect t="5555"/>
          <a:stretch>
            <a:fillRect/>
          </a:stretch>
        </p:blipFill>
        <p:spPr>
          <a:xfrm>
            <a:off x="1785918" y="0"/>
            <a:ext cx="5143500" cy="51435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anim calcmode="lin" valueType="num">
                                      <p:cBhvr>
                                        <p:cTn id="8" dur="5000" fill="hold"/>
                                        <p:tgtEl>
                                          <p:spTgt spid="5"/>
                                        </p:tgtEl>
                                        <p:attrNameLst>
                                          <p:attrName>ppt_x</p:attrName>
                                        </p:attrNameLst>
                                      </p:cBhvr>
                                      <p:tavLst>
                                        <p:tav tm="0">
                                          <p:val>
                                            <p:strVal val="#ppt_x"/>
                                          </p:val>
                                        </p:tav>
                                        <p:tav tm="100000">
                                          <p:val>
                                            <p:strVal val="#ppt_x"/>
                                          </p:val>
                                        </p:tav>
                                      </p:tavLst>
                                    </p:anim>
                                    <p:anim calcmode="lin" valueType="num">
                                      <p:cBhvr>
                                        <p:cTn id="9" dur="5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6" name="5 Rectángulo"/>
          <p:cNvSpPr/>
          <p:nvPr/>
        </p:nvSpPr>
        <p:spPr>
          <a:xfrm flipV="1">
            <a:off x="0"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8715404"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48352f043ea0579bf973d956cc64e7d2.jpg"/>
          <p:cNvPicPr>
            <a:picLocks noChangeAspect="1"/>
          </p:cNvPicPr>
          <p:nvPr/>
        </p:nvPicPr>
        <p:blipFill>
          <a:blip r:embed="rId3"/>
          <a:stretch>
            <a:fillRect/>
          </a:stretch>
        </p:blipFill>
        <p:spPr>
          <a:xfrm>
            <a:off x="428595" y="0"/>
            <a:ext cx="8259057" cy="51435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anim calcmode="lin" valueType="num">
                                      <p:cBhvr>
                                        <p:cTn id="8" dur="5000" fill="hold"/>
                                        <p:tgtEl>
                                          <p:spTgt spid="5"/>
                                        </p:tgtEl>
                                        <p:attrNameLst>
                                          <p:attrName>ppt_x</p:attrName>
                                        </p:attrNameLst>
                                      </p:cBhvr>
                                      <p:tavLst>
                                        <p:tav tm="0">
                                          <p:val>
                                            <p:strVal val="#ppt_x"/>
                                          </p:val>
                                        </p:tav>
                                        <p:tav tm="100000">
                                          <p:val>
                                            <p:strVal val="#ppt_x"/>
                                          </p:val>
                                        </p:tav>
                                      </p:tavLst>
                                    </p:anim>
                                    <p:anim calcmode="lin" valueType="num">
                                      <p:cBhvr>
                                        <p:cTn id="9" dur="5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6" name="5 Rectángulo"/>
          <p:cNvSpPr/>
          <p:nvPr/>
        </p:nvSpPr>
        <p:spPr>
          <a:xfrm flipV="1">
            <a:off x="0"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8715404"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62882e0a875cf2fa9238e9c19c5a17a1.jpg"/>
          <p:cNvPicPr>
            <a:picLocks noChangeAspect="1"/>
          </p:cNvPicPr>
          <p:nvPr/>
        </p:nvPicPr>
        <p:blipFill>
          <a:blip r:embed="rId3"/>
          <a:stretch>
            <a:fillRect/>
          </a:stretch>
        </p:blipFill>
        <p:spPr>
          <a:xfrm>
            <a:off x="428595" y="0"/>
            <a:ext cx="8286809" cy="51435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anim calcmode="lin" valueType="num">
                                      <p:cBhvr>
                                        <p:cTn id="8" dur="5000" fill="hold"/>
                                        <p:tgtEl>
                                          <p:spTgt spid="5"/>
                                        </p:tgtEl>
                                        <p:attrNameLst>
                                          <p:attrName>ppt_x</p:attrName>
                                        </p:attrNameLst>
                                      </p:cBhvr>
                                      <p:tavLst>
                                        <p:tav tm="0">
                                          <p:val>
                                            <p:strVal val="#ppt_x"/>
                                          </p:val>
                                        </p:tav>
                                        <p:tav tm="100000">
                                          <p:val>
                                            <p:strVal val="#ppt_x"/>
                                          </p:val>
                                        </p:tav>
                                      </p:tavLst>
                                    </p:anim>
                                    <p:anim calcmode="lin" valueType="num">
                                      <p:cBhvr>
                                        <p:cTn id="9" dur="5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6" name="5 Rectángulo"/>
          <p:cNvSpPr/>
          <p:nvPr/>
        </p:nvSpPr>
        <p:spPr>
          <a:xfrm flipV="1">
            <a:off x="0"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8715404"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4172693fd1046168225f513fbdc8f4a3.jpg"/>
          <p:cNvPicPr>
            <a:picLocks noChangeAspect="1"/>
          </p:cNvPicPr>
          <p:nvPr/>
        </p:nvPicPr>
        <p:blipFill>
          <a:blip r:embed="rId3"/>
          <a:stretch>
            <a:fillRect/>
          </a:stretch>
        </p:blipFill>
        <p:spPr>
          <a:xfrm>
            <a:off x="428595" y="0"/>
            <a:ext cx="8259057" cy="51435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anim calcmode="lin" valueType="num">
                                      <p:cBhvr>
                                        <p:cTn id="8" dur="5000" fill="hold"/>
                                        <p:tgtEl>
                                          <p:spTgt spid="5"/>
                                        </p:tgtEl>
                                        <p:attrNameLst>
                                          <p:attrName>ppt_x</p:attrName>
                                        </p:attrNameLst>
                                      </p:cBhvr>
                                      <p:tavLst>
                                        <p:tav tm="0">
                                          <p:val>
                                            <p:strVal val="#ppt_x"/>
                                          </p:val>
                                        </p:tav>
                                        <p:tav tm="100000">
                                          <p:val>
                                            <p:strVal val="#ppt_x"/>
                                          </p:val>
                                        </p:tav>
                                      </p:tavLst>
                                    </p:anim>
                                    <p:anim calcmode="lin" valueType="num">
                                      <p:cBhvr>
                                        <p:cTn id="9" dur="5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6" name="5 Rectángulo"/>
          <p:cNvSpPr/>
          <p:nvPr/>
        </p:nvSpPr>
        <p:spPr>
          <a:xfrm flipV="1">
            <a:off x="0"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8715404"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88600454743c52e4f8fada9d6d395685.jpg"/>
          <p:cNvPicPr>
            <a:picLocks noChangeAspect="1"/>
          </p:cNvPicPr>
          <p:nvPr/>
        </p:nvPicPr>
        <p:blipFill>
          <a:blip r:embed="rId3"/>
          <a:stretch>
            <a:fillRect/>
          </a:stretch>
        </p:blipFill>
        <p:spPr>
          <a:xfrm>
            <a:off x="428595" y="0"/>
            <a:ext cx="8248317" cy="51435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anim calcmode="lin" valueType="num">
                                      <p:cBhvr>
                                        <p:cTn id="8" dur="5000" fill="hold"/>
                                        <p:tgtEl>
                                          <p:spTgt spid="5"/>
                                        </p:tgtEl>
                                        <p:attrNameLst>
                                          <p:attrName>ppt_x</p:attrName>
                                        </p:attrNameLst>
                                      </p:cBhvr>
                                      <p:tavLst>
                                        <p:tav tm="0">
                                          <p:val>
                                            <p:strVal val="#ppt_x"/>
                                          </p:val>
                                        </p:tav>
                                        <p:tav tm="100000">
                                          <p:val>
                                            <p:strVal val="#ppt_x"/>
                                          </p:val>
                                        </p:tav>
                                      </p:tavLst>
                                    </p:anim>
                                    <p:anim calcmode="lin" valueType="num">
                                      <p:cBhvr>
                                        <p:cTn id="9" dur="5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6" name="5 Rectángulo"/>
          <p:cNvSpPr/>
          <p:nvPr/>
        </p:nvSpPr>
        <p:spPr>
          <a:xfrm flipV="1">
            <a:off x="0"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8715404"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20151108151636.jpg"/>
          <p:cNvPicPr>
            <a:picLocks noChangeAspect="1"/>
          </p:cNvPicPr>
          <p:nvPr/>
        </p:nvPicPr>
        <p:blipFill>
          <a:blip r:embed="rId3"/>
          <a:stretch>
            <a:fillRect/>
          </a:stretch>
        </p:blipFill>
        <p:spPr>
          <a:xfrm>
            <a:off x="428596" y="0"/>
            <a:ext cx="8286807" cy="51435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anim calcmode="lin" valueType="num">
                                      <p:cBhvr>
                                        <p:cTn id="8" dur="5000" fill="hold"/>
                                        <p:tgtEl>
                                          <p:spTgt spid="5"/>
                                        </p:tgtEl>
                                        <p:attrNameLst>
                                          <p:attrName>ppt_x</p:attrName>
                                        </p:attrNameLst>
                                      </p:cBhvr>
                                      <p:tavLst>
                                        <p:tav tm="0">
                                          <p:val>
                                            <p:strVal val="#ppt_x"/>
                                          </p:val>
                                        </p:tav>
                                        <p:tav tm="100000">
                                          <p:val>
                                            <p:strVal val="#ppt_x"/>
                                          </p:val>
                                        </p:tav>
                                      </p:tavLst>
                                    </p:anim>
                                    <p:anim calcmode="lin" valueType="num">
                                      <p:cBhvr>
                                        <p:cTn id="9" dur="5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6" name="5 Rectángulo"/>
          <p:cNvSpPr/>
          <p:nvPr/>
        </p:nvSpPr>
        <p:spPr>
          <a:xfrm flipV="1">
            <a:off x="0"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8715404"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ac2f82eb51a6a601eb75c7684478875c.jpg"/>
          <p:cNvPicPr>
            <a:picLocks noChangeAspect="1"/>
          </p:cNvPicPr>
          <p:nvPr/>
        </p:nvPicPr>
        <p:blipFill>
          <a:blip r:embed="rId3"/>
          <a:stretch>
            <a:fillRect/>
          </a:stretch>
        </p:blipFill>
        <p:spPr>
          <a:xfrm>
            <a:off x="428595" y="0"/>
            <a:ext cx="8248317" cy="51435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anim calcmode="lin" valueType="num">
                                      <p:cBhvr>
                                        <p:cTn id="8" dur="5000" fill="hold"/>
                                        <p:tgtEl>
                                          <p:spTgt spid="5"/>
                                        </p:tgtEl>
                                        <p:attrNameLst>
                                          <p:attrName>ppt_x</p:attrName>
                                        </p:attrNameLst>
                                      </p:cBhvr>
                                      <p:tavLst>
                                        <p:tav tm="0">
                                          <p:val>
                                            <p:strVal val="#ppt_x"/>
                                          </p:val>
                                        </p:tav>
                                        <p:tav tm="100000">
                                          <p:val>
                                            <p:strVal val="#ppt_x"/>
                                          </p:val>
                                        </p:tav>
                                      </p:tavLst>
                                    </p:anim>
                                    <p:anim calcmode="lin" valueType="num">
                                      <p:cBhvr>
                                        <p:cTn id="9" dur="5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6" name="5 Rectángulo"/>
          <p:cNvSpPr/>
          <p:nvPr/>
        </p:nvSpPr>
        <p:spPr>
          <a:xfrm flipV="1">
            <a:off x="0"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8715404"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asp_970px_black-and-white-portraits-women-body-bodyscapes-anton-belovodchenko-87.jpg"/>
          <p:cNvPicPr>
            <a:picLocks noChangeAspect="1"/>
          </p:cNvPicPr>
          <p:nvPr/>
        </p:nvPicPr>
        <p:blipFill>
          <a:blip r:embed="rId3"/>
          <a:stretch>
            <a:fillRect/>
          </a:stretch>
        </p:blipFill>
        <p:spPr>
          <a:xfrm>
            <a:off x="500035" y="0"/>
            <a:ext cx="8143932" cy="51435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anim calcmode="lin" valueType="num">
                                      <p:cBhvr>
                                        <p:cTn id="8" dur="5000" fill="hold"/>
                                        <p:tgtEl>
                                          <p:spTgt spid="5"/>
                                        </p:tgtEl>
                                        <p:attrNameLst>
                                          <p:attrName>ppt_x</p:attrName>
                                        </p:attrNameLst>
                                      </p:cBhvr>
                                      <p:tavLst>
                                        <p:tav tm="0">
                                          <p:val>
                                            <p:strVal val="#ppt_x"/>
                                          </p:val>
                                        </p:tav>
                                        <p:tav tm="100000">
                                          <p:val>
                                            <p:strVal val="#ppt_x"/>
                                          </p:val>
                                        </p:tav>
                                      </p:tavLst>
                                    </p:anim>
                                    <p:anim calcmode="lin" valueType="num">
                                      <p:cBhvr>
                                        <p:cTn id="9" dur="5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6" name="5 Rectángulo"/>
          <p:cNvSpPr/>
          <p:nvPr/>
        </p:nvSpPr>
        <p:spPr>
          <a:xfrm flipV="1">
            <a:off x="0"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8715404"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b4e2c73408062234c8c8a1df4297b3a0.jpg"/>
          <p:cNvPicPr>
            <a:picLocks noChangeAspect="1"/>
          </p:cNvPicPr>
          <p:nvPr/>
        </p:nvPicPr>
        <p:blipFill>
          <a:blip r:embed="rId3"/>
          <a:stretch>
            <a:fillRect/>
          </a:stretch>
        </p:blipFill>
        <p:spPr>
          <a:xfrm>
            <a:off x="428596" y="0"/>
            <a:ext cx="8237604" cy="51435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anim calcmode="lin" valueType="num">
                                      <p:cBhvr>
                                        <p:cTn id="8" dur="5000" fill="hold"/>
                                        <p:tgtEl>
                                          <p:spTgt spid="5"/>
                                        </p:tgtEl>
                                        <p:attrNameLst>
                                          <p:attrName>ppt_x</p:attrName>
                                        </p:attrNameLst>
                                      </p:cBhvr>
                                      <p:tavLst>
                                        <p:tav tm="0">
                                          <p:val>
                                            <p:strVal val="#ppt_x"/>
                                          </p:val>
                                        </p:tav>
                                        <p:tav tm="100000">
                                          <p:val>
                                            <p:strVal val="#ppt_x"/>
                                          </p:val>
                                        </p:tav>
                                      </p:tavLst>
                                    </p:anim>
                                    <p:anim calcmode="lin" valueType="num">
                                      <p:cBhvr>
                                        <p:cTn id="9" dur="5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6" name="5 Rectángulo"/>
          <p:cNvSpPr/>
          <p:nvPr/>
        </p:nvSpPr>
        <p:spPr>
          <a:xfrm flipV="1">
            <a:off x="0"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8715404"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b7ef991235e9084a123b5a6202f68784.jpg"/>
          <p:cNvPicPr>
            <a:picLocks noChangeAspect="1"/>
          </p:cNvPicPr>
          <p:nvPr/>
        </p:nvPicPr>
        <p:blipFill>
          <a:blip r:embed="rId3"/>
          <a:stretch>
            <a:fillRect/>
          </a:stretch>
        </p:blipFill>
        <p:spPr>
          <a:xfrm>
            <a:off x="428595" y="0"/>
            <a:ext cx="8286809" cy="51435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anim calcmode="lin" valueType="num">
                                      <p:cBhvr>
                                        <p:cTn id="8" dur="5000" fill="hold"/>
                                        <p:tgtEl>
                                          <p:spTgt spid="5"/>
                                        </p:tgtEl>
                                        <p:attrNameLst>
                                          <p:attrName>ppt_x</p:attrName>
                                        </p:attrNameLst>
                                      </p:cBhvr>
                                      <p:tavLst>
                                        <p:tav tm="0">
                                          <p:val>
                                            <p:strVal val="#ppt_x"/>
                                          </p:val>
                                        </p:tav>
                                        <p:tav tm="100000">
                                          <p:val>
                                            <p:strVal val="#ppt_x"/>
                                          </p:val>
                                        </p:tav>
                                      </p:tavLst>
                                    </p:anim>
                                    <p:anim calcmode="lin" valueType="num">
                                      <p:cBhvr>
                                        <p:cTn id="9" dur="5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6" name="5 Rectángulo"/>
          <p:cNvSpPr/>
          <p:nvPr/>
        </p:nvSpPr>
        <p:spPr>
          <a:xfrm flipV="1">
            <a:off x="0"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8715404"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b14e158d45ad9f781f58806e4cf44ebb.jpg"/>
          <p:cNvPicPr>
            <a:picLocks noChangeAspect="1"/>
          </p:cNvPicPr>
          <p:nvPr/>
        </p:nvPicPr>
        <p:blipFill>
          <a:blip r:embed="rId3"/>
          <a:stretch>
            <a:fillRect/>
          </a:stretch>
        </p:blipFill>
        <p:spPr>
          <a:xfrm>
            <a:off x="428595" y="0"/>
            <a:ext cx="8248317" cy="51435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anim calcmode="lin" valueType="num">
                                      <p:cBhvr>
                                        <p:cTn id="8" dur="5000" fill="hold"/>
                                        <p:tgtEl>
                                          <p:spTgt spid="5"/>
                                        </p:tgtEl>
                                        <p:attrNameLst>
                                          <p:attrName>ppt_x</p:attrName>
                                        </p:attrNameLst>
                                      </p:cBhvr>
                                      <p:tavLst>
                                        <p:tav tm="0">
                                          <p:val>
                                            <p:strVal val="#ppt_x"/>
                                          </p:val>
                                        </p:tav>
                                        <p:tav tm="100000">
                                          <p:val>
                                            <p:strVal val="#ppt_x"/>
                                          </p:val>
                                        </p:tav>
                                      </p:tavLst>
                                    </p:anim>
                                    <p:anim calcmode="lin" valueType="num">
                                      <p:cBhvr>
                                        <p:cTn id="9" dur="5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6" name="5 Rectángulo"/>
          <p:cNvSpPr/>
          <p:nvPr/>
        </p:nvSpPr>
        <p:spPr>
          <a:xfrm flipV="1">
            <a:off x="0"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8715404"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b630e9dcc29eb3f62fda48b42bbe0b1c.jpg"/>
          <p:cNvPicPr>
            <a:picLocks noChangeAspect="1"/>
          </p:cNvPicPr>
          <p:nvPr/>
        </p:nvPicPr>
        <p:blipFill>
          <a:blip r:embed="rId3"/>
          <a:stretch>
            <a:fillRect/>
          </a:stretch>
        </p:blipFill>
        <p:spPr>
          <a:xfrm>
            <a:off x="428595" y="0"/>
            <a:ext cx="8286809" cy="51435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anim calcmode="lin" valueType="num">
                                      <p:cBhvr>
                                        <p:cTn id="8" dur="5000" fill="hold"/>
                                        <p:tgtEl>
                                          <p:spTgt spid="5"/>
                                        </p:tgtEl>
                                        <p:attrNameLst>
                                          <p:attrName>ppt_x</p:attrName>
                                        </p:attrNameLst>
                                      </p:cBhvr>
                                      <p:tavLst>
                                        <p:tav tm="0">
                                          <p:val>
                                            <p:strVal val="#ppt_x"/>
                                          </p:val>
                                        </p:tav>
                                        <p:tav tm="100000">
                                          <p:val>
                                            <p:strVal val="#ppt_x"/>
                                          </p:val>
                                        </p:tav>
                                      </p:tavLst>
                                    </p:anim>
                                    <p:anim calcmode="lin" valueType="num">
                                      <p:cBhvr>
                                        <p:cTn id="9" dur="5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6" name="5 Rectángulo"/>
          <p:cNvSpPr/>
          <p:nvPr/>
        </p:nvSpPr>
        <p:spPr>
          <a:xfrm flipV="1">
            <a:off x="0"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8715404"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ebaa39b557e0072b12b521b73929637.jpg"/>
          <p:cNvPicPr>
            <a:picLocks noChangeAspect="1"/>
          </p:cNvPicPr>
          <p:nvPr/>
        </p:nvPicPr>
        <p:blipFill>
          <a:blip r:embed="rId3"/>
          <a:stretch>
            <a:fillRect/>
          </a:stretch>
        </p:blipFill>
        <p:spPr>
          <a:xfrm>
            <a:off x="2714612" y="0"/>
            <a:ext cx="3643338" cy="5143536"/>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anim calcmode="lin" valueType="num">
                                      <p:cBhvr>
                                        <p:cTn id="8" dur="5000" fill="hold"/>
                                        <p:tgtEl>
                                          <p:spTgt spid="5"/>
                                        </p:tgtEl>
                                        <p:attrNameLst>
                                          <p:attrName>ppt_x</p:attrName>
                                        </p:attrNameLst>
                                      </p:cBhvr>
                                      <p:tavLst>
                                        <p:tav tm="0">
                                          <p:val>
                                            <p:strVal val="#ppt_x"/>
                                          </p:val>
                                        </p:tav>
                                        <p:tav tm="100000">
                                          <p:val>
                                            <p:strVal val="#ppt_x"/>
                                          </p:val>
                                        </p:tav>
                                      </p:tavLst>
                                    </p:anim>
                                    <p:anim calcmode="lin" valueType="num">
                                      <p:cBhvr>
                                        <p:cTn id="9" dur="5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6" name="5 Rectángulo"/>
          <p:cNvSpPr/>
          <p:nvPr/>
        </p:nvSpPr>
        <p:spPr>
          <a:xfrm flipV="1">
            <a:off x="0"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8715404"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bodyscape_by_belovodchenko-d8bb0fr.jpg"/>
          <p:cNvPicPr>
            <a:picLocks noChangeAspect="1"/>
          </p:cNvPicPr>
          <p:nvPr/>
        </p:nvPicPr>
        <p:blipFill>
          <a:blip r:embed="rId3"/>
          <a:stretch>
            <a:fillRect/>
          </a:stretch>
        </p:blipFill>
        <p:spPr>
          <a:xfrm>
            <a:off x="428596" y="0"/>
            <a:ext cx="8215370" cy="51435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anim calcmode="lin" valueType="num">
                                      <p:cBhvr>
                                        <p:cTn id="8" dur="5000" fill="hold"/>
                                        <p:tgtEl>
                                          <p:spTgt spid="5"/>
                                        </p:tgtEl>
                                        <p:attrNameLst>
                                          <p:attrName>ppt_x</p:attrName>
                                        </p:attrNameLst>
                                      </p:cBhvr>
                                      <p:tavLst>
                                        <p:tav tm="0">
                                          <p:val>
                                            <p:strVal val="#ppt_x"/>
                                          </p:val>
                                        </p:tav>
                                        <p:tav tm="100000">
                                          <p:val>
                                            <p:strVal val="#ppt_x"/>
                                          </p:val>
                                        </p:tav>
                                      </p:tavLst>
                                    </p:anim>
                                    <p:anim calcmode="lin" valueType="num">
                                      <p:cBhvr>
                                        <p:cTn id="9" dur="5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6" name="5 Rectángulo"/>
          <p:cNvSpPr/>
          <p:nvPr/>
        </p:nvSpPr>
        <p:spPr>
          <a:xfrm flipV="1">
            <a:off x="0"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8715404"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dda69b0ae3faa7b650707961e0c12596.jpg"/>
          <p:cNvPicPr>
            <a:picLocks noChangeAspect="1"/>
          </p:cNvPicPr>
          <p:nvPr/>
        </p:nvPicPr>
        <p:blipFill>
          <a:blip r:embed="rId3"/>
          <a:stretch>
            <a:fillRect/>
          </a:stretch>
        </p:blipFill>
        <p:spPr>
          <a:xfrm>
            <a:off x="1285852" y="0"/>
            <a:ext cx="6489650" cy="51435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anim calcmode="lin" valueType="num">
                                      <p:cBhvr>
                                        <p:cTn id="8" dur="5000" fill="hold"/>
                                        <p:tgtEl>
                                          <p:spTgt spid="5"/>
                                        </p:tgtEl>
                                        <p:attrNameLst>
                                          <p:attrName>ppt_x</p:attrName>
                                        </p:attrNameLst>
                                      </p:cBhvr>
                                      <p:tavLst>
                                        <p:tav tm="0">
                                          <p:val>
                                            <p:strVal val="#ppt_x"/>
                                          </p:val>
                                        </p:tav>
                                        <p:tav tm="100000">
                                          <p:val>
                                            <p:strVal val="#ppt_x"/>
                                          </p:val>
                                        </p:tav>
                                      </p:tavLst>
                                    </p:anim>
                                    <p:anim calcmode="lin" valueType="num">
                                      <p:cBhvr>
                                        <p:cTn id="9" dur="5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6" name="5 Rectángulo"/>
          <p:cNvSpPr/>
          <p:nvPr/>
        </p:nvSpPr>
        <p:spPr>
          <a:xfrm flipV="1">
            <a:off x="0"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8715404"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df94fde5632f03d92b5a4fda9407e309.jpg"/>
          <p:cNvPicPr>
            <a:picLocks noChangeAspect="1"/>
          </p:cNvPicPr>
          <p:nvPr/>
        </p:nvPicPr>
        <p:blipFill>
          <a:blip r:embed="rId3"/>
          <a:stretch>
            <a:fillRect/>
          </a:stretch>
        </p:blipFill>
        <p:spPr>
          <a:xfrm>
            <a:off x="428597" y="0"/>
            <a:ext cx="8319754" cy="51435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anim calcmode="lin" valueType="num">
                                      <p:cBhvr>
                                        <p:cTn id="8" dur="5000" fill="hold"/>
                                        <p:tgtEl>
                                          <p:spTgt spid="5"/>
                                        </p:tgtEl>
                                        <p:attrNameLst>
                                          <p:attrName>ppt_x</p:attrName>
                                        </p:attrNameLst>
                                      </p:cBhvr>
                                      <p:tavLst>
                                        <p:tav tm="0">
                                          <p:val>
                                            <p:strVal val="#ppt_x"/>
                                          </p:val>
                                        </p:tav>
                                        <p:tav tm="100000">
                                          <p:val>
                                            <p:strVal val="#ppt_x"/>
                                          </p:val>
                                        </p:tav>
                                      </p:tavLst>
                                    </p:anim>
                                    <p:anim calcmode="lin" valueType="num">
                                      <p:cBhvr>
                                        <p:cTn id="9" dur="5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6" name="5 Rectángulo"/>
          <p:cNvSpPr/>
          <p:nvPr/>
        </p:nvSpPr>
        <p:spPr>
          <a:xfrm flipV="1">
            <a:off x="0"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8715404"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dfc54189fbeac0c8ac24364b0e276616.jpg"/>
          <p:cNvPicPr>
            <a:picLocks noChangeAspect="1"/>
          </p:cNvPicPr>
          <p:nvPr/>
        </p:nvPicPr>
        <p:blipFill>
          <a:blip r:embed="rId3"/>
          <a:stretch>
            <a:fillRect/>
          </a:stretch>
        </p:blipFill>
        <p:spPr>
          <a:xfrm>
            <a:off x="428596" y="0"/>
            <a:ext cx="8248317" cy="51435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anim calcmode="lin" valueType="num">
                                      <p:cBhvr>
                                        <p:cTn id="8" dur="5000" fill="hold"/>
                                        <p:tgtEl>
                                          <p:spTgt spid="5"/>
                                        </p:tgtEl>
                                        <p:attrNameLst>
                                          <p:attrName>ppt_x</p:attrName>
                                        </p:attrNameLst>
                                      </p:cBhvr>
                                      <p:tavLst>
                                        <p:tav tm="0">
                                          <p:val>
                                            <p:strVal val="#ppt_x"/>
                                          </p:val>
                                        </p:tav>
                                        <p:tav tm="100000">
                                          <p:val>
                                            <p:strVal val="#ppt_x"/>
                                          </p:val>
                                        </p:tav>
                                      </p:tavLst>
                                    </p:anim>
                                    <p:anim calcmode="lin" valueType="num">
                                      <p:cBhvr>
                                        <p:cTn id="9" dur="5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6" name="5 Rectángulo"/>
          <p:cNvSpPr/>
          <p:nvPr/>
        </p:nvSpPr>
        <p:spPr>
          <a:xfrm flipV="1">
            <a:off x="0"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8715404"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retratos-desnudos-femeninos-blanco-negro-bodyscapes-anton-belovodchenko-12.jpg"/>
          <p:cNvPicPr>
            <a:picLocks noChangeAspect="1"/>
          </p:cNvPicPr>
          <p:nvPr/>
        </p:nvPicPr>
        <p:blipFill>
          <a:blip r:embed="rId3"/>
          <a:stretch>
            <a:fillRect/>
          </a:stretch>
        </p:blipFill>
        <p:spPr>
          <a:xfrm>
            <a:off x="2857500" y="0"/>
            <a:ext cx="3429000" cy="51435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anim calcmode="lin" valueType="num">
                                      <p:cBhvr>
                                        <p:cTn id="8" dur="5000" fill="hold"/>
                                        <p:tgtEl>
                                          <p:spTgt spid="5"/>
                                        </p:tgtEl>
                                        <p:attrNameLst>
                                          <p:attrName>ppt_x</p:attrName>
                                        </p:attrNameLst>
                                      </p:cBhvr>
                                      <p:tavLst>
                                        <p:tav tm="0">
                                          <p:val>
                                            <p:strVal val="#ppt_x"/>
                                          </p:val>
                                        </p:tav>
                                        <p:tav tm="100000">
                                          <p:val>
                                            <p:strVal val="#ppt_x"/>
                                          </p:val>
                                        </p:tav>
                                      </p:tavLst>
                                    </p:anim>
                                    <p:anim calcmode="lin" valueType="num">
                                      <p:cBhvr>
                                        <p:cTn id="9" dur="5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6" name="5 Rectángulo"/>
          <p:cNvSpPr/>
          <p:nvPr/>
        </p:nvSpPr>
        <p:spPr>
          <a:xfrm flipV="1">
            <a:off x="0"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8715404"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e2dcb4b105c7e938f6a63ce97793bdc3.jpg"/>
          <p:cNvPicPr>
            <a:picLocks noChangeAspect="1"/>
          </p:cNvPicPr>
          <p:nvPr/>
        </p:nvPicPr>
        <p:blipFill>
          <a:blip r:embed="rId3"/>
          <a:stretch>
            <a:fillRect/>
          </a:stretch>
        </p:blipFill>
        <p:spPr>
          <a:xfrm>
            <a:off x="2000232" y="0"/>
            <a:ext cx="5143500" cy="51435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anim calcmode="lin" valueType="num">
                                      <p:cBhvr>
                                        <p:cTn id="8" dur="5000" fill="hold"/>
                                        <p:tgtEl>
                                          <p:spTgt spid="5"/>
                                        </p:tgtEl>
                                        <p:attrNameLst>
                                          <p:attrName>ppt_x</p:attrName>
                                        </p:attrNameLst>
                                      </p:cBhvr>
                                      <p:tavLst>
                                        <p:tav tm="0">
                                          <p:val>
                                            <p:strVal val="#ppt_x"/>
                                          </p:val>
                                        </p:tav>
                                        <p:tav tm="100000">
                                          <p:val>
                                            <p:strVal val="#ppt_x"/>
                                          </p:val>
                                        </p:tav>
                                      </p:tavLst>
                                    </p:anim>
                                    <p:anim calcmode="lin" valueType="num">
                                      <p:cBhvr>
                                        <p:cTn id="9" dur="5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6" name="5 Rectángulo"/>
          <p:cNvSpPr/>
          <p:nvPr/>
        </p:nvSpPr>
        <p:spPr>
          <a:xfrm flipV="1">
            <a:off x="0"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8715404"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f2a1cbb46ae5488c7ef7b138ded47b48.jpg"/>
          <p:cNvPicPr>
            <a:picLocks noChangeAspect="1"/>
          </p:cNvPicPr>
          <p:nvPr/>
        </p:nvPicPr>
        <p:blipFill>
          <a:blip r:embed="rId3"/>
          <a:stretch>
            <a:fillRect/>
          </a:stretch>
        </p:blipFill>
        <p:spPr>
          <a:xfrm>
            <a:off x="428596" y="0"/>
            <a:ext cx="8215371" cy="51435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anim calcmode="lin" valueType="num">
                                      <p:cBhvr>
                                        <p:cTn id="8" dur="5000" fill="hold"/>
                                        <p:tgtEl>
                                          <p:spTgt spid="5"/>
                                        </p:tgtEl>
                                        <p:attrNameLst>
                                          <p:attrName>ppt_x</p:attrName>
                                        </p:attrNameLst>
                                      </p:cBhvr>
                                      <p:tavLst>
                                        <p:tav tm="0">
                                          <p:val>
                                            <p:strVal val="#ppt_x"/>
                                          </p:val>
                                        </p:tav>
                                        <p:tav tm="100000">
                                          <p:val>
                                            <p:strVal val="#ppt_x"/>
                                          </p:val>
                                        </p:tav>
                                      </p:tavLst>
                                    </p:anim>
                                    <p:anim calcmode="lin" valueType="num">
                                      <p:cBhvr>
                                        <p:cTn id="9" dur="5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6" name="5 Rectángulo"/>
          <p:cNvSpPr/>
          <p:nvPr/>
        </p:nvSpPr>
        <p:spPr>
          <a:xfrm flipV="1">
            <a:off x="0"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8715404"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facf6da178a1b982dc8051100273dfb5-hd2.jpg"/>
          <p:cNvPicPr>
            <a:picLocks noChangeAspect="1"/>
          </p:cNvPicPr>
          <p:nvPr/>
        </p:nvPicPr>
        <p:blipFill>
          <a:blip r:embed="rId3"/>
          <a:stretch>
            <a:fillRect/>
          </a:stretch>
        </p:blipFill>
        <p:spPr>
          <a:xfrm>
            <a:off x="415636" y="0"/>
            <a:ext cx="8312727" cy="51435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anim calcmode="lin" valueType="num">
                                      <p:cBhvr>
                                        <p:cTn id="8" dur="5000" fill="hold"/>
                                        <p:tgtEl>
                                          <p:spTgt spid="5"/>
                                        </p:tgtEl>
                                        <p:attrNameLst>
                                          <p:attrName>ppt_x</p:attrName>
                                        </p:attrNameLst>
                                      </p:cBhvr>
                                      <p:tavLst>
                                        <p:tav tm="0">
                                          <p:val>
                                            <p:strVal val="#ppt_x"/>
                                          </p:val>
                                        </p:tav>
                                        <p:tav tm="100000">
                                          <p:val>
                                            <p:strVal val="#ppt_x"/>
                                          </p:val>
                                        </p:tav>
                                      </p:tavLst>
                                    </p:anim>
                                    <p:anim calcmode="lin" valueType="num">
                                      <p:cBhvr>
                                        <p:cTn id="9" dur="5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6" name="5 Rectángulo"/>
          <p:cNvSpPr/>
          <p:nvPr/>
        </p:nvSpPr>
        <p:spPr>
          <a:xfrm flipV="1">
            <a:off x="0"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8715404" y="0"/>
            <a:ext cx="428596" cy="5143500"/>
          </a:xfrm>
          <a:prstGeom prst="rect">
            <a:avLst/>
          </a:prstGeom>
          <a:blipFill dpi="0" rotWithShape="1">
            <a:blip r:embed="rId2">
              <a:grayscl/>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d83f82b26667e1be83aeef848aa25430.jpg"/>
          <p:cNvPicPr>
            <a:picLocks noChangeAspect="1"/>
          </p:cNvPicPr>
          <p:nvPr/>
        </p:nvPicPr>
        <p:blipFill>
          <a:blip r:embed="rId3"/>
          <a:stretch>
            <a:fillRect/>
          </a:stretch>
        </p:blipFill>
        <p:spPr>
          <a:xfrm>
            <a:off x="428595" y="0"/>
            <a:ext cx="8286809" cy="5143500"/>
          </a:xfrm>
          <a:prstGeom prst="rect">
            <a:avLst/>
          </a:prstGeom>
        </p:spPr>
      </p:pic>
      <p:sp>
        <p:nvSpPr>
          <p:cNvPr id="7" name="6 CuadroTexto"/>
          <p:cNvSpPr txBox="1"/>
          <p:nvPr/>
        </p:nvSpPr>
        <p:spPr>
          <a:xfrm rot="20807604">
            <a:off x="6849545" y="3645668"/>
            <a:ext cx="1353256" cy="707886"/>
          </a:xfrm>
          <a:prstGeom prst="rect">
            <a:avLst/>
          </a:prstGeom>
          <a:noFill/>
        </p:spPr>
        <p:txBody>
          <a:bodyPr wrap="none" rtlCol="0">
            <a:spAutoFit/>
          </a:bodyPr>
          <a:lstStyle/>
          <a:p>
            <a:r>
              <a:rPr lang="es-ES_tradnl" sz="4000" dirty="0" smtClean="0">
                <a:latin typeface="Edwardian Script ITC" pitchFamily="66" charset="0"/>
              </a:rPr>
              <a:t>Raquel</a:t>
            </a:r>
            <a:endParaRPr lang="es-ES" sz="4000" dirty="0">
              <a:latin typeface="Edwardian Script ITC" pitchFamily="66" charset="0"/>
            </a:endParaRPr>
          </a:p>
        </p:txBody>
      </p:sp>
    </p:spTree>
  </p:cSld>
  <p:clrMapOvr>
    <a:masterClrMapping/>
  </p:clrMapOvr>
  <p:transition spd="slow" advTm="19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anim calcmode="lin" valueType="num">
                                      <p:cBhvr>
                                        <p:cTn id="8" dur="5000" fill="hold"/>
                                        <p:tgtEl>
                                          <p:spTgt spid="5"/>
                                        </p:tgtEl>
                                        <p:attrNameLst>
                                          <p:attrName>ppt_x</p:attrName>
                                        </p:attrNameLst>
                                      </p:cBhvr>
                                      <p:tavLst>
                                        <p:tav tm="0">
                                          <p:val>
                                            <p:strVal val="#ppt_x"/>
                                          </p:val>
                                        </p:tav>
                                        <p:tav tm="100000">
                                          <p:val>
                                            <p:strVal val="#ppt_x"/>
                                          </p:val>
                                        </p:tav>
                                      </p:tavLst>
                                    </p:anim>
                                    <p:anim calcmode="lin" valueType="num">
                                      <p:cBhvr>
                                        <p:cTn id="9" dur="5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0"/>
                            </p:stCondLst>
                            <p:childTnLst>
                              <p:par>
                                <p:cTn id="11" presetID="38" presetClass="entr" presetSubtype="0" accel="50000" fill="hold" grpId="0" nodeType="afterEffect">
                                  <p:stCondLst>
                                    <p:cond delay="0"/>
                                  </p:stCondLst>
                                  <p:iterate type="lt">
                                    <p:tmPct val="50000"/>
                                  </p:iterate>
                                  <p:childTnLst>
                                    <p:set>
                                      <p:cBhvr>
                                        <p:cTn id="12" dur="1" fill="hold">
                                          <p:stCondLst>
                                            <p:cond delay="0"/>
                                          </p:stCondLst>
                                        </p:cTn>
                                        <p:tgtEl>
                                          <p:spTgt spid="7"/>
                                        </p:tgtEl>
                                        <p:attrNameLst>
                                          <p:attrName>style.visibility</p:attrName>
                                        </p:attrNameLst>
                                      </p:cBhvr>
                                      <p:to>
                                        <p:strVal val="visible"/>
                                      </p:to>
                                    </p:set>
                                    <p:set>
                                      <p:cBhvr>
                                        <p:cTn id="13" dur="455" fill="hold">
                                          <p:stCondLst>
                                            <p:cond delay="0"/>
                                          </p:stCondLst>
                                        </p:cTn>
                                        <p:tgtEl>
                                          <p:spTgt spid="7"/>
                                        </p:tgtEl>
                                        <p:attrNameLst>
                                          <p:attrName>style.rotation</p:attrName>
                                        </p:attrNameLst>
                                      </p:cBhvr>
                                      <p:to>
                                        <p:strVal val="-45.0"/>
                                      </p:to>
                                    </p:set>
                                    <p:anim calcmode="lin" valueType="num">
                                      <p:cBhvr>
                                        <p:cTn id="14" dur="455" fill="hold">
                                          <p:stCondLst>
                                            <p:cond delay="455"/>
                                          </p:stCondLst>
                                        </p:cTn>
                                        <p:tgtEl>
                                          <p:spTgt spid="7"/>
                                        </p:tgtEl>
                                        <p:attrNameLst>
                                          <p:attrName>style.rotation</p:attrName>
                                        </p:attrNameLst>
                                      </p:cBhvr>
                                      <p:tavLst>
                                        <p:tav tm="0">
                                          <p:val>
                                            <p:fltVal val="-45"/>
                                          </p:val>
                                        </p:tav>
                                        <p:tav tm="69900">
                                          <p:val>
                                            <p:fltVal val="45"/>
                                          </p:val>
                                        </p:tav>
                                        <p:tav tm="100000">
                                          <p:val>
                                            <p:fltVal val="0"/>
                                          </p:val>
                                        </p:tav>
                                      </p:tavLst>
                                    </p:anim>
                                    <p:anim calcmode="lin" valueType="num">
                                      <p:cBhvr>
                                        <p:cTn id="15" dur="455" fill="hold">
                                          <p:stCondLst>
                                            <p:cond delay="0"/>
                                          </p:stCondLst>
                                        </p:cTn>
                                        <p:tgtEl>
                                          <p:spTgt spid="7"/>
                                        </p:tgtEl>
                                        <p:attrNameLst>
                                          <p:attrName>ppt_y</p:attrName>
                                        </p:attrNameLst>
                                      </p:cBhvr>
                                      <p:tavLst>
                                        <p:tav tm="0">
                                          <p:val>
                                            <p:strVal val="#ppt_y-1"/>
                                          </p:val>
                                        </p:tav>
                                        <p:tav tm="100000">
                                          <p:val>
                                            <p:strVal val="#ppt_y-(0.354*#ppt_w-0.172*#ppt_h)"/>
                                          </p:val>
                                        </p:tav>
                                      </p:tavLst>
                                    </p:anim>
                                    <p:anim calcmode="lin" valueType="num">
                                      <p:cBhvr>
                                        <p:cTn id="16" dur="156" decel="50000" autoRev="1" fill="hold">
                                          <p:stCondLst>
                                            <p:cond delay="455"/>
                                          </p:stCondLst>
                                        </p:cTn>
                                        <p:tgtEl>
                                          <p:spTgt spid="7"/>
                                        </p:tgtEl>
                                        <p:attrNameLst>
                                          <p:attrName>ppt_y</p:attrName>
                                        </p:attrNameLst>
                                      </p:cBhvr>
                                      <p:tavLst>
                                        <p:tav tm="0">
                                          <p:val>
                                            <p:strVal val="#ppt_y-(0.354*#ppt_w-0.172*#ppt_h)"/>
                                          </p:val>
                                        </p:tav>
                                        <p:tav tm="100000">
                                          <p:val>
                                            <p:strVal val="#ppt_y-(0.354*#ppt_w-0.172*#ppt_h)-#ppt_h/2"/>
                                          </p:val>
                                        </p:tav>
                                      </p:tavLst>
                                    </p:anim>
                                    <p:anim calcmode="lin" valueType="num">
                                      <p:cBhvr>
                                        <p:cTn id="17" dur="136" fill="hold">
                                          <p:stCondLst>
                                            <p:cond delay="864"/>
                                          </p:stCondLst>
                                        </p:cTn>
                                        <p:tgtEl>
                                          <p:spTgt spid="7"/>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1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 FOTOGRAFIA ARTISTICA-ANTON BELOVODCHENK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 FOTOGRAFIA ARTISTICA-ANTON BELOVODCHENKO</Template>
  <TotalTime>0</TotalTime>
  <Words>184</Words>
  <Application>Microsoft Office PowerPoint</Application>
  <PresentationFormat>Presentación en pantalla (16:9)</PresentationFormat>
  <Paragraphs>10</Paragraphs>
  <Slides>40</Slides>
  <Notes>0</Notes>
  <HiddenSlides>0</HiddenSlides>
  <MMClips>1</MMClips>
  <ScaleCrop>false</ScaleCrop>
  <HeadingPairs>
    <vt:vector size="4" baseType="variant">
      <vt:variant>
        <vt:lpstr>Tema</vt:lpstr>
      </vt:variant>
      <vt:variant>
        <vt:i4>2</vt:i4>
      </vt:variant>
      <vt:variant>
        <vt:lpstr>Títulos de diapositiva</vt:lpstr>
      </vt:variant>
      <vt:variant>
        <vt:i4>40</vt:i4>
      </vt:variant>
    </vt:vector>
  </HeadingPairs>
  <TitlesOfParts>
    <vt:vector size="42" baseType="lpstr">
      <vt:lpstr>- FOTOGRAFIA ARTISTICA-ANTON BELOVODCHENKO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2015-08-31T12:22:26Z</dcterms:created>
  <dcterms:modified xsi:type="dcterms:W3CDTF">2015-08-31T12:40:55Z</dcterms:modified>
</cp:coreProperties>
</file>