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8"/>
  </p:notesMasterIdLst>
  <p:sldIdLst>
    <p:sldId id="314" r:id="rId3"/>
    <p:sldId id="315" r:id="rId4"/>
    <p:sldId id="316" r:id="rId5"/>
    <p:sldId id="310" r:id="rId6"/>
    <p:sldId id="256" r:id="rId7"/>
    <p:sldId id="308" r:id="rId8"/>
    <p:sldId id="306" r:id="rId9"/>
    <p:sldId id="309" r:id="rId10"/>
    <p:sldId id="311" r:id="rId11"/>
    <p:sldId id="307" r:id="rId12"/>
    <p:sldId id="313" r:id="rId13"/>
    <p:sldId id="312" r:id="rId14"/>
    <p:sldId id="263" r:id="rId15"/>
    <p:sldId id="275" r:id="rId16"/>
    <p:sldId id="276" r:id="rId17"/>
    <p:sldId id="272" r:id="rId18"/>
    <p:sldId id="273" r:id="rId19"/>
    <p:sldId id="269" r:id="rId20"/>
    <p:sldId id="271" r:id="rId21"/>
    <p:sldId id="267" r:id="rId22"/>
    <p:sldId id="266" r:id="rId23"/>
    <p:sldId id="264" r:id="rId24"/>
    <p:sldId id="262" r:id="rId25"/>
    <p:sldId id="268" r:id="rId26"/>
    <p:sldId id="265" r:id="rId27"/>
    <p:sldId id="261" r:id="rId28"/>
    <p:sldId id="260" r:id="rId29"/>
    <p:sldId id="259" r:id="rId30"/>
    <p:sldId id="258" r:id="rId31"/>
    <p:sldId id="284" r:id="rId32"/>
    <p:sldId id="282" r:id="rId33"/>
    <p:sldId id="290" r:id="rId34"/>
    <p:sldId id="281" r:id="rId35"/>
    <p:sldId id="280" r:id="rId36"/>
    <p:sldId id="279" r:id="rId37"/>
    <p:sldId id="289" r:id="rId38"/>
    <p:sldId id="288" r:id="rId39"/>
    <p:sldId id="287" r:id="rId40"/>
    <p:sldId id="286" r:id="rId41"/>
    <p:sldId id="293" r:id="rId42"/>
    <p:sldId id="291" r:id="rId43"/>
    <p:sldId id="298" r:id="rId44"/>
    <p:sldId id="297" r:id="rId45"/>
    <p:sldId id="295" r:id="rId46"/>
    <p:sldId id="278" r:id="rId47"/>
    <p:sldId id="305" r:id="rId48"/>
    <p:sldId id="304" r:id="rId49"/>
    <p:sldId id="303" r:id="rId50"/>
    <p:sldId id="302" r:id="rId51"/>
    <p:sldId id="300" r:id="rId52"/>
    <p:sldId id="257" r:id="rId53"/>
    <p:sldId id="299" r:id="rId54"/>
    <p:sldId id="277" r:id="rId55"/>
    <p:sldId id="294" r:id="rId56"/>
    <p:sldId id="317" r:id="rId5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9l8pLg5Nwrx2klSf/l4Kg" hashData="AaqMiLy3yu0dSukw/89QP76kIv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39BE1"/>
    <a:srgbClr val="BA8CD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1086" y="-5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B0316F-D776-426C-8E57-418151A1147D}" type="datetimeFigureOut">
              <a:rPr lang="es-ES" smtClean="0"/>
              <a:pPr/>
              <a:t>20/03/2015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D1781C-291F-470F-9708-EC9EC4E78F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D1781C-291F-470F-9708-EC9EC4E78FE9}" type="slidenum">
              <a:rPr lang="es-ES" smtClean="0"/>
              <a:pPr/>
              <a:t>50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CF637-7A46-4766-94FD-110E55BE4C82}" type="datetimeFigureOut">
              <a:rPr lang="es-ES" smtClean="0"/>
              <a:pPr/>
              <a:t>20/03/2015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95D2A-1BF3-4295-BD2A-06FDD002A34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0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CF637-7A46-4766-94FD-110E55BE4C82}" type="datetimeFigureOut">
              <a:rPr lang="es-ES" smtClean="0"/>
              <a:pPr/>
              <a:t>20/03/2015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95D2A-1BF3-4295-BD2A-06FDD002A34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0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CF637-7A46-4766-94FD-110E55BE4C82}" type="datetimeFigureOut">
              <a:rPr lang="es-ES" smtClean="0"/>
              <a:pPr/>
              <a:t>20/03/2015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95D2A-1BF3-4295-BD2A-06FDD002A34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0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CF637-7A46-4766-94FD-110E55BE4C82}" type="datetimeFigureOut">
              <a:rPr lang="es-ES" smtClean="0"/>
              <a:pPr/>
              <a:t>20/03/2015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95D2A-1BF3-4295-BD2A-06FDD002A34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0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CF637-7A46-4766-94FD-110E55BE4C82}" type="datetimeFigureOut">
              <a:rPr lang="es-ES" smtClean="0"/>
              <a:pPr/>
              <a:t>20/03/2015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95D2A-1BF3-4295-BD2A-06FDD002A34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0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CF637-7A46-4766-94FD-110E55BE4C82}" type="datetimeFigureOut">
              <a:rPr lang="es-ES" smtClean="0"/>
              <a:pPr/>
              <a:t>20/03/2015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95D2A-1BF3-4295-BD2A-06FDD002A34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0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CF637-7A46-4766-94FD-110E55BE4C82}" type="datetimeFigureOut">
              <a:rPr lang="es-ES" smtClean="0"/>
              <a:pPr/>
              <a:t>20/03/2015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95D2A-1BF3-4295-BD2A-06FDD002A34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0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CF637-7A46-4766-94FD-110E55BE4C82}" type="datetimeFigureOut">
              <a:rPr lang="es-ES" smtClean="0"/>
              <a:pPr/>
              <a:t>20/03/2015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95D2A-1BF3-4295-BD2A-06FDD002A34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0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CF637-7A46-4766-94FD-110E55BE4C82}" type="datetimeFigureOut">
              <a:rPr lang="es-ES" smtClean="0"/>
              <a:pPr/>
              <a:t>20/03/2015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95D2A-1BF3-4295-BD2A-06FDD002A34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0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CF637-7A46-4766-94FD-110E55BE4C82}" type="datetimeFigureOut">
              <a:rPr lang="es-ES" smtClean="0"/>
              <a:pPr/>
              <a:t>20/03/2015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95D2A-1BF3-4295-BD2A-06FDD002A34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0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CF637-7A46-4766-94FD-110E55BE4C82}" type="datetimeFigureOut">
              <a:rPr lang="es-ES" smtClean="0"/>
              <a:pPr/>
              <a:t>20/03/2015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95D2A-1BF3-4295-BD2A-06FDD002A34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0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5CF637-7A46-4766-94FD-110E55BE4C82}" type="datetimeFigureOut">
              <a:rPr lang="es-ES" smtClean="0"/>
              <a:pPr/>
              <a:t>20/03/2015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695D2A-1BF3-4295-BD2A-06FDD002A34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0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image" Target="../media/image67.png"/><Relationship Id="rId18" Type="http://schemas.openxmlformats.org/officeDocument/2006/relationships/image" Target="../media/image7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3.png"/><Relationship Id="rId11" Type="http://schemas.openxmlformats.org/officeDocument/2006/relationships/image" Target="../media/image6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2.png"/><Relationship Id="rId9" Type="http://schemas.openxmlformats.org/officeDocument/2006/relationships/image" Target="../media/image6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a5338f388ae8cc2b1e29face4b0b4fb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-1" y="0"/>
            <a:ext cx="9179719" cy="6858000"/>
          </a:xfrm>
        </p:spPr>
      </p:pic>
      <p:pic>
        <p:nvPicPr>
          <p:cNvPr id="5" name="3 Marcador de contenido" descr="fa5338f388ae8cc2b1e29face4b0b4f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pic>
        <p:nvPicPr>
          <p:cNvPr id="56322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357158" y="500042"/>
            <a:ext cx="4714908" cy="1009650"/>
          </a:xfrm>
          <a:prstGeom prst="rect">
            <a:avLst/>
          </a:prstGeom>
          <a:noFill/>
        </p:spPr>
      </p:pic>
      <p:pic>
        <p:nvPicPr>
          <p:cNvPr id="56324" name="Picture 4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5357818" y="500042"/>
            <a:ext cx="3500462" cy="1190625"/>
          </a:xfrm>
          <a:prstGeom prst="rect">
            <a:avLst/>
          </a:prstGeom>
          <a:noFill/>
        </p:spPr>
      </p:pic>
      <p:pic>
        <p:nvPicPr>
          <p:cNvPr id="56326" name="Picture 6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2714612" y="4143380"/>
            <a:ext cx="2162175" cy="771525"/>
          </a:xfrm>
          <a:prstGeom prst="rect">
            <a:avLst/>
          </a:prstGeom>
          <a:noFill/>
        </p:spPr>
      </p:pic>
      <p:pic>
        <p:nvPicPr>
          <p:cNvPr id="56328" name="Picture 8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5929322" y="4214818"/>
            <a:ext cx="1238250" cy="771525"/>
          </a:xfrm>
          <a:prstGeom prst="rect">
            <a:avLst/>
          </a:prstGeom>
          <a:noFill/>
        </p:spPr>
      </p:pic>
      <p:pic>
        <p:nvPicPr>
          <p:cNvPr id="56334" name="Picture 14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2214546" y="5143512"/>
            <a:ext cx="2962275" cy="1009650"/>
          </a:xfrm>
          <a:prstGeom prst="rect">
            <a:avLst/>
          </a:prstGeom>
          <a:noFill/>
        </p:spPr>
      </p:pic>
      <p:pic>
        <p:nvPicPr>
          <p:cNvPr id="56336" name="Picture 16" descr="Rendered Image"/>
          <p:cNvPicPr>
            <a:picLocks noChangeAspect="1" noChangeArrowheads="1"/>
          </p:cNvPicPr>
          <p:nvPr/>
        </p:nvPicPr>
        <p:blipFill>
          <a:blip r:embed="rId9">
            <a:lum contrast="40000"/>
          </a:blip>
          <a:srcRect/>
          <a:stretch>
            <a:fillRect/>
          </a:stretch>
        </p:blipFill>
        <p:spPr bwMode="auto">
          <a:xfrm>
            <a:off x="5500694" y="5072074"/>
            <a:ext cx="2314575" cy="1009650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6194154" y="6143644"/>
            <a:ext cx="29498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40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Esta es una creación de Raquel</a:t>
            </a:r>
            <a:endParaRPr lang="es-ES" sz="240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Click="0" advTm="28000">
    <p:zoom/>
    <p:sndAc>
      <p:stSnd loop="1">
        <p:snd r:embed="rId2" name="lotus-earthsongs &amp; liunia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000"/>
                            </p:stCondLst>
                            <p:childTnLst>
                              <p:par>
                                <p:cTn id="3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56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3000"/>
                            </p:stCondLst>
                            <p:childTnLst>
                              <p:par>
                                <p:cTn id="4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563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563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563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56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0"/>
                            </p:stCondLst>
                            <p:childTnLst>
                              <p:par>
                                <p:cTn id="5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56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7000"/>
                            </p:stCondLst>
                            <p:childTnLst>
                              <p:par>
                                <p:cTn id="5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563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563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563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56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9000"/>
                            </p:stCondLst>
                            <p:childTnLst>
                              <p:par>
                                <p:cTn id="6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71450" h="1714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6" name="4 Marcador de contenido" descr="Imagen1.jpg"/>
          <p:cNvPicPr>
            <a:picLocks noChangeAspect="1"/>
          </p:cNvPicPr>
          <p:nvPr/>
        </p:nvPicPr>
        <p:blipFill>
          <a:blip r:embed="rId2">
            <a:lum contrast="40000"/>
          </a:blip>
          <a:stretch>
            <a:fillRect/>
          </a:stretch>
        </p:blipFill>
        <p:spPr>
          <a:xfrm>
            <a:off x="285720" y="857232"/>
            <a:ext cx="3857652" cy="5019188"/>
          </a:xfrm>
          <a:prstGeom prst="rect">
            <a:avLst/>
          </a:prstGeom>
          <a:ln w="76200">
            <a:solidFill>
              <a:srgbClr val="BA8CDC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8" name="7 CuadroTexto"/>
          <p:cNvSpPr txBox="1"/>
          <p:nvPr/>
        </p:nvSpPr>
        <p:spPr>
          <a:xfrm>
            <a:off x="4000496" y="1071546"/>
            <a:ext cx="485778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Ella es una fotógrafa  japonesa ,comenzó 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 tomar fotos en 1998. Empezó  como fotógrafa  independiente y diseñadora 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,es 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una  artista que expresa emociones a través de la fotografía-  ella cree 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que las 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'palabras' y 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las 'fotografías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' tienen el mismo espíritu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.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Su trabajo realmente puede ser llamado "fusión de las fotos y la poesía."  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realiza macro fotografía debido a su perspectiva única. Su trabajo ha sido presentado en una 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novela ,y como  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fondo de pantalla para el uso móvil. </a:t>
            </a:r>
            <a:b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Esta fotógrafa  </a:t>
            </a:r>
            <a:r>
              <a:rPr lang="es-ES" sz="24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tiene </a:t>
            </a:r>
            <a:r>
              <a:rPr lang="es-ES" sz="24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una </a:t>
            </a:r>
            <a:r>
              <a:rPr lang="es-ES" sz="24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perspectiva 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única con una influencia típicamente de la cultura japonesa. </a:t>
            </a:r>
          </a:p>
          <a:p>
            <a:endParaRPr lang="es-ES" sz="2400" dirty="0">
              <a:latin typeface="Agency FB" pitchFamily="34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4286248" y="214290"/>
            <a:ext cx="4192366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82550" h="82550"/>
              <a:contourClr>
                <a:schemeClr val="accent4">
                  <a:alpha val="95000"/>
                </a:schemeClr>
              </a:contourClr>
            </a:sp3d>
          </a:bodyPr>
          <a:lstStyle/>
          <a:p>
            <a:r>
              <a:rPr lang="es-ES" sz="5400" b="1" dirty="0" err="1" smtClean="0">
                <a:ln>
                  <a:solidFill>
                    <a:schemeClr val="tx1"/>
                  </a:solidFill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Footlight MT Light" pitchFamily="18" charset="0"/>
              </a:rPr>
              <a:t>Lafugue</a:t>
            </a:r>
            <a:r>
              <a:rPr lang="es-ES" sz="5400" b="1" dirty="0" smtClean="0">
                <a:ln>
                  <a:solidFill>
                    <a:schemeClr val="tx1"/>
                  </a:solidFill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Footlight MT Light" pitchFamily="18" charset="0"/>
              </a:rPr>
              <a:t> Logos</a:t>
            </a:r>
            <a:endParaRPr lang="es-ES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 spd="slow" advClick="0" advTm="4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3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sf (16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</p:spPr>
      </p:pic>
      <p:pic>
        <p:nvPicPr>
          <p:cNvPr id="5" name="3 Marcador de contenido" descr="dsf (1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eeca1acd4e51c62f7c33120972385e4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</p:spPr>
      </p:pic>
      <p:pic>
        <p:nvPicPr>
          <p:cNvPr id="5" name="3 Marcador de contenido" descr="eeca1acd4e51c62f7c33120972385e4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e30eebe4de83dc497a9627d9920e295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6" name="5 Imagen" descr="e30eebe4de83dc497a9627d9920e295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17859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7eddbb8191e766b8d79b982faa6933d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</p:spPr>
      </p:pic>
      <p:pic>
        <p:nvPicPr>
          <p:cNvPr id="5" name="3 Marcador de contenido" descr="f7eddbb8191e766b8d79b982faa6933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ed2012d1419b562b147cb70cbf034a6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</p:spPr>
      </p:pic>
      <p:pic>
        <p:nvPicPr>
          <p:cNvPr id="5" name="3 Marcador de contenido" descr="ed2012d1419b562b147cb70cbf034a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2d504646a980fe895ee27875f0735e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f2d504646a980fe895ee27875f0735e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aea52f0995a5ec711d7062ff69a605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</p:spPr>
      </p:pic>
      <p:pic>
        <p:nvPicPr>
          <p:cNvPr id="5" name="3 Marcador de contenido" descr="faea52f0995a5ec711d7062ff69a60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5431c52600cd89da65d5e1e44a85ca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</p:spPr>
      </p:pic>
      <p:pic>
        <p:nvPicPr>
          <p:cNvPr id="5" name="3 Marcador de contenido" descr="f5431c52600cd89da65d5e1e44a85ca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e2c73258d271e017b0ec52c85bb1cb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</p:spPr>
      </p:pic>
      <p:pic>
        <p:nvPicPr>
          <p:cNvPr id="5" name="3 Marcador de contenido" descr="fe2c73258d271e017b0ec52c85bb1cb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300" accel="100000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fe2fb86a6a5a3554b78506b8b68d4be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pic>
        <p:nvPicPr>
          <p:cNvPr id="4" name="3 Imagen" descr="fe2fb86a6a5a3554b78506b8b68d4be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ec24741ca0ea05a471438325a4f648d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ec24741ca0ea05a471438325a4f648d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300" accel="100000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_(4)_copy-origin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  <p:pic>
        <p:nvPicPr>
          <p:cNvPr id="5" name="4 Imagen" descr="1_(4)_copy-origin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f5fa0042797de4d87356ce5b1d5df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0f5fa0042797de4d87356ce5b1d5df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d46ac50b8b17ba8def066f6dbc083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d46ac50b8b17ba8def066f6dbc083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c59ee11e8f261831d722cad78d88f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pic>
        <p:nvPicPr>
          <p:cNvPr id="5" name="4 Imagen" descr="1c59ee11e8f261831d722cad78d88f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648" y="0"/>
            <a:ext cx="9188648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a60f227acc43c68bcc5a614186f3be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3a60f227acc43c68bcc5a614186f3be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da9d55b14e9abd67e7fd8dc7ceb21b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da9d55b14e9abd67e7fd8dc7ceb21b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c0288e88934f2b58bae9955958bddd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pic>
        <p:nvPicPr>
          <p:cNvPr id="5" name="4 Imagen" descr="3c0288e88934f2b58bae9955958bddd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b25b34694d8e4a792b4e3ff20a96e7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6b25b34694d8e4a792b4e3ff20a96e7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d772e11e5ecef0a4c64495d01268a8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6d772e11e5ecef0a4c64495d01268a8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300" accel="100000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3aa1a119b5c3fa40cd11b0ccf6b87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003aa1a119b5c3fa40cd11b0ccf6b87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5cebd698ba1691c1334f0eb4354bf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05cebd698ba1691c1334f0eb4354bf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bf376af05605b5467bf02f08595f0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7bf376af05605b5467bf02f08595f0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c0c01bd0f93ec62a2fb6cb82f01b6b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8c0c01bd0f93ec62a2fb6cb82f01b6b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d4285d22ab12a028336022f1a8d36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pic>
        <p:nvPicPr>
          <p:cNvPr id="5" name="4 Imagen" descr="8d4285d22ab12a028336022f1a8d36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300" accel="100000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b6e06fb6c8fea54c665050f3b5620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9b6e06fb6c8fea54c665050f3b5620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c6fab1b3422728030d0a58408cb80f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9c6fab1b3422728030d0a58408cb80f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d9d160ba1ba418dbfe3fbabbc91f7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10d9d160ba1ba418dbfe3fbabbc91f7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398ace8f16093023b0149b9f22a4a3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5" name="4 Imagen" descr="6398ace8f16093023b0149b9f22a4a3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dd36ed642fc059dfcd06db12326da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pic>
        <p:nvPicPr>
          <p:cNvPr id="5" name="4 Imagen" descr="10dd36ed642fc059dfcd06db12326da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648" y="0"/>
            <a:ext cx="9188648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ec2e29becdb9d4dbcd99a320a8677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4ec2e29becdb9d4dbcd99a320a8677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fca77667d3658bca26a2769a5ba0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pic>
        <p:nvPicPr>
          <p:cNvPr id="5" name="4 Imagen" descr="19fca77667d3658bca26a2769a5ba0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300" accel="100000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5c9ab41a99ba17dc2dbc2c5ec8f30f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35c9ab41a99ba17dc2dbc2c5ec8f30f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5" name="4 Imagen" descr="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300" accel="100000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4b9e4af0e3fcb836e890c741f7f07d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5" name="4 Imagen" descr="54b9e4af0e3fcb836e890c741f7f07d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0ffb0208ef259e468467ddce8a54c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60ffb0208ef259e468467ddce8a54c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7f01f03e2143d22c24ed7c490e0d5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5" name="4 Imagen" descr="67f01f03e2143d22c24ed7c490e0d5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300" accel="100000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10ebbe0f711dbe2c71095522862ff8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pic>
        <p:nvPicPr>
          <p:cNvPr id="5" name="4 Imagen" descr="310ebbe0f711dbe2c71095522862ff8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099bbbf303e64d60674d65ad818b2f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7099bbbf303e64d60674d65ad818b2f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857e0959a8b6d8c1be1fe2e724136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8857e0959a8b6d8c1be1fe2e724136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8f6c2c2b2f9321fe88f62428afefb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5" name="4 Imagen" descr="b8f6c2c2b2f9321fe88f62428afefb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86ec4dd12e288a53628d4dd232b35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86ec4dd12e288a53628d4dd232b35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1a63353756c7e7d28c7b71b892527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5" name="4 Imagen" descr="ba1a63353756c7e7d28c7b71b892527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cf467edb5e36c0f53603dfc89fb4fb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cf467edb5e36c0f53603dfc89fb4fb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192edd31ed77ff456b7c24932327c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pic>
        <p:nvPicPr>
          <p:cNvPr id="5" name="4 Imagen" descr="c192edd31ed77ff456b7c24932327c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648" y="0"/>
            <a:ext cx="9188648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501f194576410062dfdf33dfd0b813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c501f194576410062dfdf33dfd0b813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dc64dea1a1790d79744a0188525a85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4001" cy="6858001"/>
          </a:xfrm>
          <a:prstGeom prst="rect">
            <a:avLst/>
          </a:prstGeom>
        </p:spPr>
      </p:pic>
      <p:pic>
        <p:nvPicPr>
          <p:cNvPr id="5" name="4 Imagen" descr="cdc64dea1a1790d79744a0188525a85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9144001" cy="6858001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300" accel="100000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67f0f685f2e0aab4573d93c78bdee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5" name="4 Imagen" descr="d67f0f685f2e0aab4573d93c78bdee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96097d14a816e0f4726f219db97047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d96097d14a816e0f4726f219db97047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df7d87d921d97a87d774c00bde57e1b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df7d87d921d97a87d774c00bde57e1b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66bf2e0b779c84f7a7a078d7770a75d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7" name="6 Imagen" descr="66bf2e0b779c84f7a7a078d7770a75d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pic>
        <p:nvPicPr>
          <p:cNvPr id="1026" name="Picture 2" descr="Rendered Image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20000"/>
          </a:blip>
          <a:srcRect/>
          <a:stretch>
            <a:fillRect/>
          </a:stretch>
        </p:blipFill>
        <p:spPr bwMode="auto">
          <a:xfrm rot="20906287">
            <a:off x="2767546" y="4504182"/>
            <a:ext cx="2324100" cy="1476375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5643570" y="5857892"/>
            <a:ext cx="25466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dirty="0" smtClean="0">
                <a:solidFill>
                  <a:srgbClr val="C39B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Tema Musical : Lotus</a:t>
            </a:r>
          </a:p>
          <a:p>
            <a:r>
              <a:rPr lang="es-ES_tradnl" sz="1400" dirty="0" smtClean="0">
                <a:solidFill>
                  <a:srgbClr val="C39B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Interpreta :</a:t>
            </a:r>
            <a:r>
              <a:rPr lang="es-ES_tradnl" sz="1400" dirty="0" err="1" smtClean="0">
                <a:solidFill>
                  <a:srgbClr val="C39B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Earthsongs</a:t>
            </a:r>
            <a:r>
              <a:rPr lang="es-ES_tradnl" sz="1400" dirty="0" smtClean="0">
                <a:solidFill>
                  <a:srgbClr val="C39B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&amp; </a:t>
            </a:r>
            <a:r>
              <a:rPr lang="es-ES_tradnl" sz="1400" dirty="0" err="1" smtClean="0">
                <a:solidFill>
                  <a:srgbClr val="C39B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Liunian</a:t>
            </a:r>
            <a:endParaRPr lang="es-ES" sz="1400" dirty="0">
              <a:solidFill>
                <a:srgbClr val="C39BE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2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DESLUMBRANTE FRAGILIDAD-FLORES DE  LAFUGUE LOGOS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DESLUMBRANTE FRAGILIDAD-FLORES DE  LAFUGUE LOGOS-</Template>
  <TotalTime>0</TotalTime>
  <Words>136</Words>
  <Application>Microsoft Office PowerPoint</Application>
  <PresentationFormat>Presentación en pantalla (4:3)</PresentationFormat>
  <Paragraphs>9</Paragraphs>
  <Slides>55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55</vt:i4>
      </vt:variant>
    </vt:vector>
  </HeadingPairs>
  <TitlesOfParts>
    <vt:vector size="57" baseType="lpstr">
      <vt:lpstr>DESLUMBRANTE FRAGILIDAD-FLORES DE  LAFUGUE LOGOS-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2015-03-20T22:40:26Z</dcterms:created>
  <dcterms:modified xsi:type="dcterms:W3CDTF">2015-03-20T22:42:06Z</dcterms:modified>
</cp:coreProperties>
</file>