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8" r:id="rId4"/>
    <p:sldId id="297" r:id="rId5"/>
    <p:sldId id="296" r:id="rId6"/>
    <p:sldId id="295" r:id="rId7"/>
    <p:sldId id="294" r:id="rId8"/>
    <p:sldId id="264" r:id="rId9"/>
    <p:sldId id="292" r:id="rId10"/>
    <p:sldId id="291" r:id="rId11"/>
    <p:sldId id="290" r:id="rId12"/>
    <p:sldId id="288" r:id="rId13"/>
    <p:sldId id="287" r:id="rId14"/>
    <p:sldId id="286" r:id="rId15"/>
    <p:sldId id="285" r:id="rId16"/>
    <p:sldId id="284" r:id="rId17"/>
    <p:sldId id="283" r:id="rId18"/>
    <p:sldId id="282" r:id="rId19"/>
    <p:sldId id="281" r:id="rId20"/>
    <p:sldId id="280" r:id="rId21"/>
    <p:sldId id="279" r:id="rId22"/>
    <p:sldId id="278" r:id="rId23"/>
    <p:sldId id="277" r:id="rId24"/>
    <p:sldId id="276" r:id="rId25"/>
    <p:sldId id="275" r:id="rId26"/>
    <p:sldId id="274" r:id="rId27"/>
    <p:sldId id="273" r:id="rId28"/>
    <p:sldId id="272" r:id="rId29"/>
    <p:sldId id="271" r:id="rId30"/>
    <p:sldId id="270" r:id="rId31"/>
    <p:sldId id="269" r:id="rId32"/>
    <p:sldId id="268" r:id="rId33"/>
    <p:sldId id="267" r:id="rId34"/>
    <p:sldId id="266" r:id="rId35"/>
    <p:sldId id="265" r:id="rId36"/>
    <p:sldId id="263" r:id="rId37"/>
    <p:sldId id="299" r:id="rId3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tHrk+X9rvznqO5QxRqFxA==" hashData="LJvHWVDsNcWLmASdL6a8zbt97k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34332-82C7-4E46-8BEB-8A4FE4C4C2EA}" type="datetimeFigureOut">
              <a:rPr lang="es-ES" smtClean="0"/>
              <a:pPr/>
              <a:t>16/02/2014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7E0E8-D80E-4876-B2E4-ED2B3EC47F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34332-82C7-4E46-8BEB-8A4FE4C4C2EA}" type="datetimeFigureOut">
              <a:rPr lang="es-ES" smtClean="0"/>
              <a:pPr/>
              <a:t>16/02/2014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7E0E8-D80E-4876-B2E4-ED2B3EC47F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34332-82C7-4E46-8BEB-8A4FE4C4C2EA}" type="datetimeFigureOut">
              <a:rPr lang="es-ES" smtClean="0"/>
              <a:pPr/>
              <a:t>16/02/2014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7E0E8-D80E-4876-B2E4-ED2B3EC47F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34332-82C7-4E46-8BEB-8A4FE4C4C2EA}" type="datetimeFigureOut">
              <a:rPr lang="es-ES" smtClean="0"/>
              <a:pPr/>
              <a:t>16/02/2014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7E0E8-D80E-4876-B2E4-ED2B3EC47F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34332-82C7-4E46-8BEB-8A4FE4C4C2EA}" type="datetimeFigureOut">
              <a:rPr lang="es-ES" smtClean="0"/>
              <a:pPr/>
              <a:t>16/02/2014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7E0E8-D80E-4876-B2E4-ED2B3EC47F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34332-82C7-4E46-8BEB-8A4FE4C4C2EA}" type="datetimeFigureOut">
              <a:rPr lang="es-ES" smtClean="0"/>
              <a:pPr/>
              <a:t>16/02/2014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7E0E8-D80E-4876-B2E4-ED2B3EC47F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34332-82C7-4E46-8BEB-8A4FE4C4C2EA}" type="datetimeFigureOut">
              <a:rPr lang="es-ES" smtClean="0"/>
              <a:pPr/>
              <a:t>16/02/2014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7E0E8-D80E-4876-B2E4-ED2B3EC47F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34332-82C7-4E46-8BEB-8A4FE4C4C2EA}" type="datetimeFigureOut">
              <a:rPr lang="es-ES" smtClean="0"/>
              <a:pPr/>
              <a:t>16/02/2014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7E0E8-D80E-4876-B2E4-ED2B3EC47F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34332-82C7-4E46-8BEB-8A4FE4C4C2EA}" type="datetimeFigureOut">
              <a:rPr lang="es-ES" smtClean="0"/>
              <a:pPr/>
              <a:t>16/02/2014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7E0E8-D80E-4876-B2E4-ED2B3EC47F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34332-82C7-4E46-8BEB-8A4FE4C4C2EA}" type="datetimeFigureOut">
              <a:rPr lang="es-ES" smtClean="0"/>
              <a:pPr/>
              <a:t>16/02/2014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7E0E8-D80E-4876-B2E4-ED2B3EC47F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34332-82C7-4E46-8BEB-8A4FE4C4C2EA}" type="datetimeFigureOut">
              <a:rPr lang="es-ES" smtClean="0"/>
              <a:pPr/>
              <a:t>16/02/2014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7E0E8-D80E-4876-B2E4-ED2B3EC47F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plu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306D38-675F-4216-A9EC-E186DD32B0A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734332-82C7-4E46-8BEB-8A4FE4C4C2EA}" type="datetimeFigureOut">
              <a:rPr lang="es-ES" smtClean="0"/>
              <a:pPr/>
              <a:t>16/02/2014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47E0E8-D80E-4876-B2E4-ED2B3EC47F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plus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EF7786B-4828-44B8-9A41-D67AB65C1976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5000">
    <p:plus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0.png"/><Relationship Id="rId7" Type="http://schemas.openxmlformats.org/officeDocument/2006/relationships/image" Target="../media/image4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381409223_computerdesktopwallpaperscollection747_081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8" name="Picture 4" descr="C:\Users\Usuario\Desktop\descargas\marco guap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6866" name="Picture 2" descr="http://es.bloggif.com/tmp/80f3308fdccf1a2eed16a4e850531f46/text.gif?139255877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4365104"/>
            <a:ext cx="7097931" cy="720080"/>
          </a:xfrm>
          <a:prstGeom prst="rect">
            <a:avLst/>
          </a:prstGeom>
          <a:noFill/>
        </p:spPr>
      </p:pic>
      <p:pic>
        <p:nvPicPr>
          <p:cNvPr id="36868" name="Picture 4" descr="http://es.bloggif.com/tmp/80f3308fdccf1a2eed16a4e850531f46/text.gif?1392558889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19672" y="260648"/>
            <a:ext cx="3573730" cy="360040"/>
          </a:xfrm>
          <a:prstGeom prst="rect">
            <a:avLst/>
          </a:prstGeom>
          <a:noFill/>
        </p:spPr>
      </p:pic>
      <p:pic>
        <p:nvPicPr>
          <p:cNvPr id="36870" name="Picture 6" descr="http://es.bloggif.com/tmp/80f3308fdccf1a2eed16a4e850531f46/text.gif?1392558966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72200" y="6237312"/>
            <a:ext cx="2343150" cy="33337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  <p:sndAc>
      <p:stSnd>
        <p:snd r:embed="rId2" name="12 Sabor a Mí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3869595_eksklyuzivnieoboiraznoitematiki-06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61265" cy="6858000"/>
          </a:xfrm>
          <a:prstGeom prst="rect">
            <a:avLst/>
          </a:prstGeom>
        </p:spPr>
      </p:pic>
      <p:pic>
        <p:nvPicPr>
          <p:cNvPr id="2050" name="Picture 2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3869660_absolutenewmixedwallpapers-07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61265" cy="6858000"/>
          </a:xfrm>
          <a:prstGeom prst="rect">
            <a:avLst/>
          </a:prstGeom>
        </p:spPr>
      </p:pic>
      <p:pic>
        <p:nvPicPr>
          <p:cNvPr id="3074" name="Picture 2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3869663_krasochniimiksshirokoformatnihoboev-11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61265" cy="6858000"/>
          </a:xfrm>
          <a:prstGeom prst="rect">
            <a:avLst/>
          </a:prstGeom>
        </p:spPr>
      </p:pic>
      <p:pic>
        <p:nvPicPr>
          <p:cNvPr id="4098" name="Picture 2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8722466_511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122" name="Picture 2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8722500_new-super-miks-wallpapers-2012-26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61266" cy="6858000"/>
          </a:xfrm>
          <a:prstGeom prst="rect">
            <a:avLst/>
          </a:prstGeom>
        </p:spPr>
      </p:pic>
      <p:pic>
        <p:nvPicPr>
          <p:cNvPr id="6146" name="Picture 2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8722536_big-mix-pack-wallpapers-1920x1200-20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170" name="Picture 2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46913769_computerdesktopwallpaperscollection433_05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194" name="Picture 2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46913798_1346675107_4288509_large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218" name="Picture 2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59988638_3a38d372e0cat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42" name="Picture 2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9220153_computerdesktopwallpaperscollection639_02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290" name="Picture 2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9220178_computerdesktopwallpaperscollection639_01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314" name="Picture 2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9220185_computerdesktopwallpaperscollection629_0006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338" name="Picture 2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9220198_computerdesktopwallpaperscollection644_02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61265" cy="6858000"/>
          </a:xfrm>
          <a:prstGeom prst="rect">
            <a:avLst/>
          </a:prstGeom>
        </p:spPr>
      </p:pic>
      <p:pic>
        <p:nvPicPr>
          <p:cNvPr id="15362" name="Picture 2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9220203_computerdesktopwallpaperscollection638_08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386" name="Picture 2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1649031_computerdesktopwallpaperscollection683_12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7410" name="Picture 2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1649038_computerdesktopwallpaperscollection682_14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61265" cy="6858000"/>
          </a:xfrm>
          <a:prstGeom prst="rect">
            <a:avLst/>
          </a:prstGeom>
        </p:spPr>
      </p:pic>
      <p:pic>
        <p:nvPicPr>
          <p:cNvPr id="18434" name="Picture 2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1649093_computerdesktopwallpaperscollection687_03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9458" name="Picture 2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1409132_computerdesktopwallpaperscollection740_00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61265" cy="6858000"/>
          </a:xfrm>
          <a:prstGeom prst="rect">
            <a:avLst/>
          </a:prstGeom>
        </p:spPr>
      </p:pic>
      <p:pic>
        <p:nvPicPr>
          <p:cNvPr id="20482" name="Picture 2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1409133_computerdesktopwallpaperscollection740_04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1506" name="Picture 2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1409153_computerdesktopwallpaperscollection740_07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2530" name="Picture 2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1409159_computerdesktopwallpaperscollection744_02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61265" cy="6858000"/>
          </a:xfrm>
          <a:prstGeom prst="rect">
            <a:avLst/>
          </a:prstGeom>
        </p:spPr>
      </p:pic>
      <p:pic>
        <p:nvPicPr>
          <p:cNvPr id="23554" name="Picture 2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5745223_computerdesktopwallpaperscollection787-2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4578" name="Picture 2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5745261_computerdesktopwallpaperscollection792-1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5602" name="Picture 2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9792140_122722_1280_102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6626" name="Picture 2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9792169_9f7f21bd4877d38e17148fbcae7ee42a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7650" name="Picture 2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9792218_141853_1280_102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9792220_139507_1280_102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9792222_149663-aleni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8674" name="Picture 2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9792295_183941_1152_86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9698" name="Picture 2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9792570_140797946_1602_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22" name="Picture 2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9792614_04268248c99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1746" name="Picture 2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9792619_93999314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2770" name="Picture 2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9792620_7568022imh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3794" name="Picture 2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9792638_506911147_strawberries_160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4818" name="Picture 2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40</Words>
  <Application>Microsoft Office PowerPoint</Application>
  <PresentationFormat>Presentación en pantalla (4:3)</PresentationFormat>
  <Paragraphs>15</Paragraphs>
  <Slides>36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3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6</cp:revision>
  <dcterms:created xsi:type="dcterms:W3CDTF">2014-01-31T18:42:09Z</dcterms:created>
  <dcterms:modified xsi:type="dcterms:W3CDTF">2014-02-16T14:13:16Z</dcterms:modified>
</cp:coreProperties>
</file>