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3" r:id="rId3"/>
    <p:sldId id="264" r:id="rId4"/>
    <p:sldId id="262" r:id="rId5"/>
    <p:sldId id="267" r:id="rId6"/>
    <p:sldId id="257" r:id="rId7"/>
    <p:sldId id="260" r:id="rId8"/>
    <p:sldId id="259" r:id="rId9"/>
    <p:sldId id="258" r:id="rId10"/>
    <p:sldId id="270" r:id="rId11"/>
    <p:sldId id="265" r:id="rId12"/>
    <p:sldId id="261" r:id="rId13"/>
    <p:sldId id="268" r:id="rId14"/>
    <p:sldId id="263" r:id="rId15"/>
    <p:sldId id="271" r:id="rId16"/>
    <p:sldId id="269" r:id="rId17"/>
    <p:sldId id="272" r:id="rId18"/>
    <p:sldId id="274" r:id="rId19"/>
    <p:sldId id="275" r:id="rId20"/>
    <p:sldId id="278" r:id="rId21"/>
    <p:sldId id="276" r:id="rId22"/>
    <p:sldId id="277" r:id="rId23"/>
    <p:sldId id="279" r:id="rId24"/>
    <p:sldId id="280" r:id="rId25"/>
    <p:sldId id="283" r:id="rId26"/>
    <p:sldId id="282" r:id="rId27"/>
    <p:sldId id="284" r:id="rId28"/>
    <p:sldId id="281" r:id="rId29"/>
    <p:sldId id="285" r:id="rId30"/>
    <p:sldId id="287" r:id="rId31"/>
    <p:sldId id="286" r:id="rId32"/>
    <p:sldId id="288" r:id="rId33"/>
    <p:sldId id="289" r:id="rId34"/>
  </p:sldIdLst>
  <p:sldSz cx="9144000" cy="6858000" type="screen4x3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Jhw1vtABx2LOJIo3F4hkQ" hashData="qIHpOcJY8zCSS9TNhKHOUrgKjG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9B5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1262" autoAdjust="0"/>
    <p:restoredTop sz="94660"/>
  </p:normalViewPr>
  <p:slideViewPr>
    <p:cSldViewPr>
      <p:cViewPr>
        <p:scale>
          <a:sx n="400" d="100"/>
          <a:sy n="400" d="100"/>
        </p:scale>
        <p:origin x="5910" y="124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94B2A-2D68-4F67-98DD-0A60C2551172}" type="datetimeFigureOut">
              <a:rPr lang="es-PE" smtClean="0"/>
              <a:pPr/>
              <a:t>11/11/2016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20124-5A2E-41E7-96B7-076FBF3E387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94B2A-2D68-4F67-98DD-0A60C2551172}" type="datetimeFigureOut">
              <a:rPr lang="es-PE" smtClean="0"/>
              <a:pPr/>
              <a:t>11/11/2016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20124-5A2E-41E7-96B7-076FBF3E387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94B2A-2D68-4F67-98DD-0A60C2551172}" type="datetimeFigureOut">
              <a:rPr lang="es-PE" smtClean="0"/>
              <a:pPr/>
              <a:t>11/11/2016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20124-5A2E-41E7-96B7-076FBF3E387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94B2A-2D68-4F67-98DD-0A60C2551172}" type="datetimeFigureOut">
              <a:rPr lang="es-PE" smtClean="0"/>
              <a:pPr/>
              <a:t>11/11/2016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20124-5A2E-41E7-96B7-076FBF3E387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94B2A-2D68-4F67-98DD-0A60C2551172}" type="datetimeFigureOut">
              <a:rPr lang="es-PE" smtClean="0"/>
              <a:pPr/>
              <a:t>11/11/2016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20124-5A2E-41E7-96B7-076FBF3E387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94B2A-2D68-4F67-98DD-0A60C2551172}" type="datetimeFigureOut">
              <a:rPr lang="es-PE" smtClean="0"/>
              <a:pPr/>
              <a:t>11/11/2016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20124-5A2E-41E7-96B7-076FBF3E387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94B2A-2D68-4F67-98DD-0A60C2551172}" type="datetimeFigureOut">
              <a:rPr lang="es-PE" smtClean="0"/>
              <a:pPr/>
              <a:t>11/11/2016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20124-5A2E-41E7-96B7-076FBF3E387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94B2A-2D68-4F67-98DD-0A60C2551172}" type="datetimeFigureOut">
              <a:rPr lang="es-PE" smtClean="0"/>
              <a:pPr/>
              <a:t>11/11/2016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20124-5A2E-41E7-96B7-076FBF3E387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94B2A-2D68-4F67-98DD-0A60C2551172}" type="datetimeFigureOut">
              <a:rPr lang="es-PE" smtClean="0"/>
              <a:pPr/>
              <a:t>11/11/2016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20124-5A2E-41E7-96B7-076FBF3E387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94B2A-2D68-4F67-98DD-0A60C2551172}" type="datetimeFigureOut">
              <a:rPr lang="es-PE" smtClean="0"/>
              <a:pPr/>
              <a:t>11/11/2016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20124-5A2E-41E7-96B7-076FBF3E387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94B2A-2D68-4F67-98DD-0A60C2551172}" type="datetimeFigureOut">
              <a:rPr lang="es-PE" smtClean="0"/>
              <a:pPr/>
              <a:t>11/11/2016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20124-5A2E-41E7-96B7-076FBF3E387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294B2A-2D68-4F67-98DD-0A60C2551172}" type="datetimeFigureOut">
              <a:rPr lang="es-PE" smtClean="0"/>
              <a:pPr/>
              <a:t>11/11/2016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20124-5A2E-41E7-96B7-076FBF3E387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0.png"/><Relationship Id="rId18" Type="http://schemas.openxmlformats.org/officeDocument/2006/relationships/image" Target="../media/image5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6.png"/><Relationship Id="rId11" Type="http://schemas.openxmlformats.org/officeDocument/2006/relationships/image" Target="../media/image4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5.png"/><Relationship Id="rId9" Type="http://schemas.openxmlformats.org/officeDocument/2006/relationships/image" Target="../media/image4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jas-talladas-11.png"/>
          <p:cNvPicPr>
            <a:picLocks noGrp="1" noChangeAspect="1"/>
          </p:cNvPicPr>
          <p:nvPr isPhoto="1"/>
        </p:nvPicPr>
        <p:blipFill>
          <a:blip r:embed="rId3">
            <a:lum/>
          </a:blip>
          <a:srcRect t="5682" b="5682"/>
          <a:stretch>
            <a:fillRect/>
          </a:stretch>
        </p:blipFill>
        <p:spPr>
          <a:xfrm>
            <a:off x="0" y="642918"/>
            <a:ext cx="9144000" cy="55721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12" name="Picture 4" descr="imagen renderizada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714348" y="5000636"/>
            <a:ext cx="2143140" cy="327425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1571604" y="1571612"/>
            <a:ext cx="6682535" cy="34163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38100">
              <a:bevelT w="127000" h="107950"/>
            </a:sp3d>
          </a:bodyPr>
          <a:lstStyle/>
          <a:p>
            <a:pPr algn="ctr"/>
            <a:r>
              <a:rPr lang="es-PE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Delicado      Arte  Con</a:t>
            </a:r>
          </a:p>
          <a:p>
            <a:pPr algn="ctr"/>
            <a:r>
              <a:rPr lang="es-PE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                    Hojas</a:t>
            </a:r>
          </a:p>
          <a:p>
            <a:pPr algn="ctr"/>
            <a:r>
              <a:rPr lang="es-PE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                    De </a:t>
            </a:r>
          </a:p>
          <a:p>
            <a:pPr algn="ctr"/>
            <a:r>
              <a:rPr lang="es-PE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                  Árbol </a:t>
            </a:r>
            <a:endParaRPr lang="es-PE" sz="5400" b="1" dirty="0">
              <a:ln>
                <a:solidFill>
                  <a:sysClr val="windowText" lastClr="000000"/>
                </a:solidFill>
              </a:ln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15" name="14 Rectángulo"/>
          <p:cNvSpPr/>
          <p:nvPr/>
        </p:nvSpPr>
        <p:spPr>
          <a:xfrm flipV="1">
            <a:off x="0" y="0"/>
            <a:ext cx="9144000" cy="642918"/>
          </a:xfrm>
          <a:prstGeom prst="rect">
            <a:avLst/>
          </a:prstGeom>
          <a:blipFill dpi="0" rotWithShape="1">
            <a:blip r:embed="rId5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 flipV="1">
            <a:off x="0" y="6215082"/>
            <a:ext cx="9144000" cy="642918"/>
          </a:xfrm>
          <a:prstGeom prst="rect">
            <a:avLst/>
          </a:prstGeom>
          <a:blipFill dpi="0" rotWithShape="1">
            <a:blip r:embed="rId5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>
    <p:sndAc>
      <p:stSnd loop="1">
        <p:snd r:embed="rId2" name="Ernesto_Cortazar-Dal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800"/>
                            </p:stCondLst>
                            <p:childTnLst>
                              <p:par>
                                <p:cTn id="17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900"/>
                            </p:stCondLst>
                            <p:childTnLst>
                              <p:par>
                                <p:cTn id="23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charRg st="74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>
                                            <p:txEl>
                                              <p:charRg st="74" end="9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>
                                            <p:txEl>
                                              <p:charRg st="74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>
                                            <p:txEl>
                                              <p:charRg st="74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902465_1075530059138904_4331494760652355983_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684213" y="0"/>
            <a:ext cx="77739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642910" cy="6858000"/>
          </a:xfrm>
          <a:prstGeom prst="rect">
            <a:avLst/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8501090" y="0"/>
            <a:ext cx="642910" cy="6858000"/>
          </a:xfrm>
          <a:prstGeom prst="rect">
            <a:avLst/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274cd12a0344953b8093bb6d85fe7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135063" y="0"/>
            <a:ext cx="687387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1142976" cy="6858000"/>
          </a:xfrm>
          <a:prstGeom prst="rect">
            <a:avLst/>
          </a:prstGeom>
          <a:blipFill dpi="0" rotWithShape="1">
            <a:blip r:embed="rId3"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001024" y="0"/>
            <a:ext cx="1142976" cy="6858000"/>
          </a:xfrm>
          <a:prstGeom prst="rect">
            <a:avLst/>
          </a:prstGeom>
          <a:blipFill dpi="0" rotWithShape="1">
            <a:blip r:embed="rId3"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e-cortar-hojas-maple-personajes-tijeras-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498475"/>
            <a:ext cx="9144000" cy="58594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0004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 rot="10800000">
            <a:off x="0" y="6357958"/>
            <a:ext cx="9144000" cy="50004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428604"/>
            <a:ext cx="9144000" cy="592935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blipFill dpi="0" rotWithShape="1">
            <a:blip r:embed="rId3"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blipFill dpi="0" rotWithShape="1">
            <a:blip r:embed="rId3"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.-Dandelion-by-Omid-Asad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28596" y="0"/>
            <a:ext cx="824709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28596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715404" y="0"/>
            <a:ext cx="428596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642911" y="0"/>
            <a:ext cx="785817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642910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501090" y="0"/>
            <a:ext cx="642910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71475"/>
            <a:ext cx="9144000" cy="61134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3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iem-nguong-tuyet-tac-tinh-te-tu-nhung-chiec-la-kho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28596" y="0"/>
            <a:ext cx="8286808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28596" cy="68580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715404" y="0"/>
            <a:ext cx="428596" cy="68580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e em folha de arvor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57166"/>
            <a:ext cx="9144000" cy="618809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6572272"/>
            <a:ext cx="9144000" cy="28572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_lis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44488" y="0"/>
            <a:ext cx="845343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357158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786842" y="0"/>
            <a:ext cx="357158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e-cortar-hojas-maple-personajes-tijeras-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28596" y="0"/>
            <a:ext cx="821537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28596" cy="685800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715404" y="0"/>
            <a:ext cx="428596" cy="685800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531876_640px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550988" y="0"/>
            <a:ext cx="604202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1571604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572396" y="0"/>
            <a:ext cx="1571604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00034" y="0"/>
            <a:ext cx="814393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500034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643966" y="0"/>
            <a:ext cx="500034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d99df48bc9604db8cee8391199e047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47688" y="0"/>
            <a:ext cx="804862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ik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71473" y="0"/>
            <a:ext cx="800105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S412397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285728"/>
            <a:ext cx="9144000" cy="621510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28572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 flipV="1">
            <a:off x="0" y="6500834"/>
            <a:ext cx="9144000" cy="35716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eaf_Cut_(35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2654" b="2654"/>
          <a:stretch>
            <a:fillRect/>
          </a:stretch>
        </p:blipFill>
        <p:spPr>
          <a:xfrm>
            <a:off x="0" y="285728"/>
            <a:ext cx="9144000" cy="628654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28572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3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6572272"/>
            <a:ext cx="9144000" cy="28572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3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renzo-Duran-05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1613" b="1612"/>
          <a:stretch>
            <a:fillRect/>
          </a:stretch>
        </p:blipFill>
        <p:spPr>
          <a:xfrm>
            <a:off x="0" y="285728"/>
            <a:ext cx="9144000" cy="628654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28572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6572272"/>
            <a:ext cx="9144000" cy="285728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eaf-1-850x119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393825" y="0"/>
            <a:ext cx="63563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1357290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786710" y="0"/>
            <a:ext cx="1357290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eaf-Art-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285728"/>
            <a:ext cx="9144000" cy="628654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28572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6572272"/>
            <a:ext cx="9144000" cy="28572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renzo-duran-leaf-art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884238"/>
            <a:ext cx="9144000" cy="50879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857232"/>
          </a:xfrm>
          <a:prstGeom prst="rect">
            <a:avLst/>
          </a:prstGeom>
          <a:blipFill dpi="0" rotWithShape="1">
            <a:blip r:embed="rId3">
              <a:lum bright="-20000" contrast="3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6000768"/>
            <a:ext cx="9144000" cy="857232"/>
          </a:xfrm>
          <a:prstGeom prst="rect">
            <a:avLst/>
          </a:prstGeom>
          <a:blipFill dpi="0" rotWithShape="1">
            <a:blip r:embed="rId3">
              <a:lum bright="-20000" contrast="3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renzo-Duran-Leaf-Art-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504950" y="0"/>
            <a:ext cx="613251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1500166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643834" y="0"/>
            <a:ext cx="1500166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v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5105" b="5082"/>
          <a:stretch>
            <a:fillRect/>
          </a:stretch>
        </p:blipFill>
        <p:spPr>
          <a:xfrm>
            <a:off x="0" y="357166"/>
            <a:ext cx="9144000" cy="614366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renzo-Duran-Silva_arte-en-hojas_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116013" y="0"/>
            <a:ext cx="69103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1142976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8001024" y="0"/>
            <a:ext cx="1142976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rilyn_monroe-frunza1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39725"/>
            <a:ext cx="9144000" cy="61785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renzo-Duran-Silva_arte-en-hojas_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009650" y="0"/>
            <a:ext cx="712311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1000100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143900" y="0"/>
            <a:ext cx="1000100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mid_Asadi_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679450" y="0"/>
            <a:ext cx="77851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642910" cy="6858000"/>
          </a:xfrm>
          <a:prstGeom prst="rect">
            <a:avLst/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501090" y="0"/>
            <a:ext cx="642910" cy="6858000"/>
          </a:xfrm>
          <a:prstGeom prst="rect">
            <a:avLst/>
          </a:prstGeom>
          <a:blipFill dpi="0" rotWithShape="1">
            <a:blip r:embed="rId3">
              <a:lum contrast="3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ngukz4OKYL1sppl5do1_12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44513" y="0"/>
            <a:ext cx="805497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blipFill dpi="0" rotWithShape="1">
            <a:blip r:embed="rId3">
              <a:lum bright="-20000" contrast="3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blipFill dpi="0" rotWithShape="1">
            <a:blip r:embed="rId3">
              <a:lum bright="-20000" contrast="3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xusa-1124364e-jpg_2309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079500" y="0"/>
            <a:ext cx="698341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1071538" cy="685800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072462" y="0"/>
            <a:ext cx="1071538" cy="685800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nysvtkBs871sppl5do1_12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857224" y="0"/>
            <a:ext cx="732313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28662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E69B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215338" y="0"/>
            <a:ext cx="928662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E69B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g-gif-update (3)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20864497">
            <a:off x="1978837" y="5177414"/>
            <a:ext cx="1735824" cy="657786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HOJAS CON ARTE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-HOJAS CON ARTE -</Template>
  <TotalTime>0</TotalTime>
  <Words>38</Words>
  <Application>Microsoft Office PowerPoint</Application>
  <PresentationFormat>Presentación en pantalla (4:3)</PresentationFormat>
  <Paragraphs>7</Paragraphs>
  <Slides>32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-HOJAS CON ARTE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2016-11-11T13:05:20Z</dcterms:created>
  <dcterms:modified xsi:type="dcterms:W3CDTF">2016-11-11T13:31:10Z</dcterms:modified>
</cp:coreProperties>
</file>