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15" r:id="rId3"/>
    <p:sldId id="301" r:id="rId4"/>
    <p:sldId id="296" r:id="rId5"/>
    <p:sldId id="272" r:id="rId6"/>
    <p:sldId id="258" r:id="rId7"/>
    <p:sldId id="261" r:id="rId8"/>
    <p:sldId id="263" r:id="rId9"/>
    <p:sldId id="260" r:id="rId10"/>
    <p:sldId id="257" r:id="rId11"/>
    <p:sldId id="266" r:id="rId12"/>
    <p:sldId id="274" r:id="rId13"/>
    <p:sldId id="262" r:id="rId14"/>
    <p:sldId id="271" r:id="rId15"/>
    <p:sldId id="259" r:id="rId16"/>
    <p:sldId id="275" r:id="rId17"/>
    <p:sldId id="269" r:id="rId18"/>
    <p:sldId id="280" r:id="rId19"/>
    <p:sldId id="278" r:id="rId20"/>
    <p:sldId id="273" r:id="rId21"/>
    <p:sldId id="279" r:id="rId22"/>
    <p:sldId id="314" r:id="rId23"/>
    <p:sldId id="289" r:id="rId24"/>
    <p:sldId id="284" r:id="rId25"/>
    <p:sldId id="299" r:id="rId26"/>
    <p:sldId id="282" r:id="rId27"/>
    <p:sldId id="281" r:id="rId28"/>
    <p:sldId id="283" r:id="rId29"/>
    <p:sldId id="295" r:id="rId30"/>
    <p:sldId id="287" r:id="rId31"/>
    <p:sldId id="286" r:id="rId32"/>
    <p:sldId id="288" r:id="rId33"/>
    <p:sldId id="292" r:id="rId34"/>
    <p:sldId id="293" r:id="rId35"/>
    <p:sldId id="308" r:id="rId36"/>
    <p:sldId id="304" r:id="rId37"/>
    <p:sldId id="290" r:id="rId38"/>
    <p:sldId id="305" r:id="rId39"/>
    <p:sldId id="309" r:id="rId40"/>
    <p:sldId id="312" r:id="rId41"/>
    <p:sldId id="316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/SsnsOHESKzYtlsmV9UKg" hashData="9ccMO8CfyM5PVePfs69rm8Yoru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99FF"/>
    <a:srgbClr val="FF3300"/>
    <a:srgbClr val="CC3399"/>
    <a:srgbClr val="007635"/>
    <a:srgbClr val="FFEAA7"/>
    <a:srgbClr val="005A7A"/>
    <a:srgbClr val="45C1ED"/>
    <a:srgbClr val="FDB9F8"/>
    <a:srgbClr val="D0A8E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39477-F067-43D3-AA15-A46371638B34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985B2-38DF-4606-BC7C-654FA8640E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985B2-38DF-4606-BC7C-654FA8640E51}" type="slidenum">
              <a:rPr lang="es-PE" smtClean="0"/>
              <a:pPr/>
              <a:t>32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Click="0" advTm="1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20D0-C0F7-421E-9A55-371CB09B2AD9}" type="datetimeFigureOut">
              <a:rPr lang="es-PE" smtClean="0"/>
              <a:pPr/>
              <a:t>15/07/2020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10E2C-3530-4B2F-8C4E-AB2DBED28FB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1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ujer-con-cabello-de-colores-del-arcoiris_1920x1080_xtrafondos.co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FFC0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57158" y="4286262"/>
            <a:ext cx="1928827" cy="330656"/>
          </a:xfrm>
          <a:prstGeom prst="rect">
            <a:avLst/>
          </a:prstGeom>
          <a:noFill/>
        </p:spPr>
      </p:pic>
      <p:pic>
        <p:nvPicPr>
          <p:cNvPr id="10" name="9 Imagen" descr="cooltext-35723552150260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929190" y="2222980"/>
            <a:ext cx="3000396" cy="1029656"/>
          </a:xfrm>
          <a:prstGeom prst="rect">
            <a:avLst/>
          </a:prstGeom>
        </p:spPr>
      </p:pic>
      <p:pic>
        <p:nvPicPr>
          <p:cNvPr id="11" name="10 Imagen" descr="cooltext-357235504189847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286380" y="3286130"/>
            <a:ext cx="2428892" cy="909625"/>
          </a:xfrm>
          <a:prstGeom prst="rect">
            <a:avLst/>
          </a:prstGeom>
        </p:spPr>
      </p:pic>
      <p:pic>
        <p:nvPicPr>
          <p:cNvPr id="12" name="11 Imagen" descr="mujer-con-cabello-de-colores-del-arcoiris_1920x1080_xtrafondos.co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8000">
    <p:newsflash/>
    <p:sndAc>
      <p:stSnd loop="1">
        <p:snd r:embed="rId2" name="Mariage D' 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757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8115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chemeClr val="accent3">
                  <a:lumMod val="50000"/>
                </a:schemeClr>
              </a:gs>
              <a:gs pos="50000">
                <a:srgbClr val="FFD757">
                  <a:shade val="67500"/>
                  <a:satMod val="115000"/>
                </a:srgbClr>
              </a:gs>
              <a:gs pos="100000">
                <a:srgbClr val="FFD75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EB5F9"/>
              </a:gs>
              <a:gs pos="50000">
                <a:srgbClr val="0E7C88">
                  <a:shade val="67500"/>
                  <a:satMod val="115000"/>
                </a:srgbClr>
              </a:gs>
              <a:gs pos="100000">
                <a:srgbClr val="0E7C8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8A8700"/>
            </a:gs>
            <a:gs pos="50000">
              <a:srgbClr val="A42700">
                <a:shade val="67500"/>
                <a:satMod val="115000"/>
              </a:srgbClr>
            </a:gs>
            <a:gs pos="100000">
              <a:srgbClr val="A427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7049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24D5E8">
                  <a:shade val="67500"/>
                  <a:satMod val="115000"/>
                </a:srgbClr>
              </a:gs>
              <a:gs pos="100000">
                <a:srgbClr val="24D5E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1728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D757"/>
              </a:gs>
              <a:gs pos="50000">
                <a:srgbClr val="FF66FF">
                  <a:shade val="67500"/>
                  <a:satMod val="115000"/>
                </a:srgbClr>
              </a:gs>
              <a:gs pos="100000">
                <a:srgbClr val="FF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004FEE">
                  <a:shade val="67500"/>
                  <a:satMod val="115000"/>
                </a:srgbClr>
              </a:gs>
              <a:gs pos="100000">
                <a:srgbClr val="004FE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7E51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75060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216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92D050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57346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FEE">
                  <a:shade val="67500"/>
                  <a:satMod val="115000"/>
                </a:srgbClr>
              </a:gs>
              <a:gs pos="100000">
                <a:srgbClr val="004FE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9974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216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1FFD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1335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FF00">
                  <a:shade val="67500"/>
                  <a:satMod val="115000"/>
                </a:srgbClr>
              </a:gs>
              <a:gs pos="100000">
                <a:srgbClr val="00F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DFCAEE"/>
            </a:gs>
            <a:gs pos="50000">
              <a:srgbClr val="A08DC1">
                <a:shade val="67500"/>
                <a:satMod val="115000"/>
              </a:srgbClr>
            </a:gs>
            <a:gs pos="100000">
              <a:srgbClr val="A08DC1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0712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00C16"/>
              </a:gs>
              <a:gs pos="50000">
                <a:srgbClr val="DFCAEE">
                  <a:shade val="67500"/>
                  <a:satMod val="115000"/>
                </a:srgbClr>
              </a:gs>
              <a:gs pos="100000">
                <a:srgbClr val="DFCAE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182DF4">
                <a:shade val="67500"/>
                <a:satMod val="115000"/>
              </a:srgbClr>
            </a:gs>
            <a:gs pos="100000">
              <a:srgbClr val="182DF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06587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091AB7"/>
              </a:gs>
              <a:gs pos="50000">
                <a:srgbClr val="66CCFF">
                  <a:shade val="67500"/>
                  <a:satMod val="115000"/>
                </a:srgbClr>
              </a:gs>
              <a:gs pos="100000">
                <a:srgbClr val="66CC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761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612A8A">
                  <a:shade val="67500"/>
                  <a:satMod val="115000"/>
                </a:srgbClr>
              </a:gs>
              <a:gs pos="100000">
                <a:srgbClr val="612A8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9811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FF00FF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17285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82DF4">
                  <a:shade val="67500"/>
                  <a:satMod val="115000"/>
                </a:srgbClr>
              </a:gs>
              <a:gs pos="100000">
                <a:srgbClr val="182D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1322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D6A300">
                  <a:shade val="67500"/>
                  <a:satMod val="115000"/>
                </a:srgbClr>
              </a:gs>
              <a:gs pos="100000">
                <a:srgbClr val="D6A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0113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B20B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A3E">
                <a:shade val="67500"/>
                <a:satMod val="115000"/>
              </a:srgbClr>
            </a:gs>
            <a:gs pos="100000">
              <a:srgbClr val="008A3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6881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B20B0">
                  <a:shade val="67500"/>
                  <a:satMod val="115000"/>
                </a:srgbClr>
              </a:gs>
              <a:gs pos="100000">
                <a:srgbClr val="3B20B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827B6"/>
            </a:gs>
            <a:gs pos="50000">
              <a:srgbClr val="66CCFF">
                <a:shade val="67500"/>
                <a:satMod val="115000"/>
              </a:srgbClr>
            </a:gs>
            <a:gs pos="100000">
              <a:srgbClr val="66CC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06852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0000">
                <a:srgbClr val="152DDD">
                  <a:shade val="67500"/>
                  <a:satMod val="115000"/>
                </a:srgbClr>
              </a:gs>
              <a:gs pos="100000">
                <a:srgbClr val="152DD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7279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D6A300">
                  <a:shade val="67500"/>
                  <a:satMod val="115000"/>
                </a:srgbClr>
              </a:gs>
              <a:gs pos="100000">
                <a:srgbClr val="D6A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EDC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17285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DE00A4">
                  <a:shade val="67500"/>
                  <a:satMod val="115000"/>
                </a:srgbClr>
              </a:gs>
              <a:gs pos="100000">
                <a:srgbClr val="DE00A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A300">
                  <a:shade val="67500"/>
                  <a:satMod val="115000"/>
                </a:srgbClr>
              </a:gs>
              <a:gs pos="100000">
                <a:srgbClr val="D6A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9966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744D26">
                  <a:shade val="67500"/>
                  <a:satMod val="115000"/>
                </a:srgbClr>
              </a:gs>
              <a:gs pos="100000">
                <a:srgbClr val="744D2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1322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D6A300">
                  <a:shade val="67500"/>
                  <a:satMod val="115000"/>
                </a:srgbClr>
              </a:gs>
              <a:gs pos="100000">
                <a:srgbClr val="D6A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3430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52311"/>
              </a:gs>
              <a:gs pos="50000">
                <a:srgbClr val="D6A300">
                  <a:shade val="67500"/>
                  <a:satMod val="115000"/>
                </a:srgbClr>
              </a:gs>
              <a:gs pos="100000">
                <a:srgbClr val="D6A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43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rgbClr val="FF9900"/>
              </a:gs>
              <a:gs pos="50000">
                <a:srgbClr val="604900">
                  <a:tint val="44500"/>
                  <a:satMod val="160000"/>
                </a:srgbClr>
              </a:gs>
              <a:gs pos="100000">
                <a:srgbClr val="6049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rgbClr val="008A3E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7671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E00A4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70228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7030A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534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9000">
                <a:schemeClr val="bg2">
                  <a:lumMod val="90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bg2">
                <a:lumMod val="90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29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3000">
                <a:srgbClr val="FFD08B"/>
              </a:gs>
              <a:gs pos="50000">
                <a:srgbClr val="926F00">
                  <a:shade val="67500"/>
                  <a:satMod val="115000"/>
                </a:srgbClr>
              </a:gs>
              <a:gs pos="100000">
                <a:srgbClr val="926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633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F99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3399FF"/>
              </a:gs>
              <a:gs pos="50000">
                <a:srgbClr val="FFEAA7">
                  <a:shade val="67500"/>
                  <a:satMod val="115000"/>
                </a:srgbClr>
              </a:gs>
              <a:gs pos="100000">
                <a:srgbClr val="FFEAA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BB57">
                <a:shade val="67500"/>
                <a:satMod val="115000"/>
              </a:srgbClr>
            </a:gs>
            <a:gs pos="100000">
              <a:srgbClr val="FFBB5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1897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CCFF">
                  <a:shade val="67500"/>
                  <a:satMod val="115000"/>
                </a:srgbClr>
              </a:gs>
              <a:gs pos="100000">
                <a:srgbClr val="00CC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FF9900"/>
              </a:gs>
              <a:gs pos="50000">
                <a:srgbClr val="12C6DE">
                  <a:shade val="67500"/>
                  <a:satMod val="115000"/>
                </a:srgbClr>
              </a:gs>
              <a:gs pos="100000">
                <a:srgbClr val="12C6D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1143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rgbClr val="B17ED8"/>
              </a:gs>
              <a:gs pos="50000">
                <a:srgbClr val="4227E5">
                  <a:shade val="67500"/>
                  <a:satMod val="115000"/>
                </a:srgbClr>
              </a:gs>
              <a:gs pos="100000">
                <a:srgbClr val="4227E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2487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3399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CC3399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40697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CC3399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00B05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4670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0000FF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CC3399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9685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3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CC3399"/>
              </a:gs>
              <a:gs pos="50000">
                <a:srgbClr val="45C1ED">
                  <a:shade val="67500"/>
                  <a:satMod val="115000"/>
                </a:srgbClr>
              </a:gs>
              <a:gs pos="100000">
                <a:srgbClr val="45C1E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0A8EE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8746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FDB9F8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3399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372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005A7A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8756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10399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14289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AA7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196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642974" y="-428664"/>
            <a:ext cx="1007275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-35723472359208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20264163">
            <a:off x="6574644" y="3461447"/>
            <a:ext cx="1434799" cy="671995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333</cp:revision>
  <dcterms:created xsi:type="dcterms:W3CDTF">2020-07-13T22:33:31Z</dcterms:created>
  <dcterms:modified xsi:type="dcterms:W3CDTF">2020-07-15T18:20:52Z</dcterms:modified>
</cp:coreProperties>
</file>