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67"/>
  </p:notesMasterIdLst>
  <p:sldIdLst>
    <p:sldId id="315" r:id="rId3"/>
    <p:sldId id="288" r:id="rId4"/>
    <p:sldId id="262" r:id="rId5"/>
    <p:sldId id="321" r:id="rId6"/>
    <p:sldId id="306" r:id="rId7"/>
    <p:sldId id="256" r:id="rId8"/>
    <p:sldId id="293" r:id="rId9"/>
    <p:sldId id="296" r:id="rId10"/>
    <p:sldId id="291" r:id="rId11"/>
    <p:sldId id="295" r:id="rId12"/>
    <p:sldId id="294" r:id="rId13"/>
    <p:sldId id="290" r:id="rId14"/>
    <p:sldId id="289" r:id="rId15"/>
    <p:sldId id="285" r:id="rId16"/>
    <p:sldId id="286" r:id="rId17"/>
    <p:sldId id="284" r:id="rId18"/>
    <p:sldId id="283" r:id="rId19"/>
    <p:sldId id="282" r:id="rId20"/>
    <p:sldId id="280" r:id="rId21"/>
    <p:sldId id="281" r:id="rId22"/>
    <p:sldId id="279" r:id="rId23"/>
    <p:sldId id="278" r:id="rId24"/>
    <p:sldId id="277" r:id="rId25"/>
    <p:sldId id="274" r:id="rId26"/>
    <p:sldId id="275" r:id="rId27"/>
    <p:sldId id="272" r:id="rId28"/>
    <p:sldId id="271" r:id="rId29"/>
    <p:sldId id="270" r:id="rId30"/>
    <p:sldId id="269" r:id="rId31"/>
    <p:sldId id="268" r:id="rId32"/>
    <p:sldId id="267" r:id="rId33"/>
    <p:sldId id="265" r:id="rId34"/>
    <p:sldId id="266" r:id="rId35"/>
    <p:sldId id="264" r:id="rId36"/>
    <p:sldId id="263" r:id="rId37"/>
    <p:sldId id="261" r:id="rId38"/>
    <p:sldId id="260" r:id="rId39"/>
    <p:sldId id="305" r:id="rId40"/>
    <p:sldId id="304" r:id="rId41"/>
    <p:sldId id="303" r:id="rId42"/>
    <p:sldId id="302" r:id="rId43"/>
    <p:sldId id="299" r:id="rId44"/>
    <p:sldId id="300" r:id="rId45"/>
    <p:sldId id="301" r:id="rId46"/>
    <p:sldId id="298" r:id="rId47"/>
    <p:sldId id="297" r:id="rId48"/>
    <p:sldId id="314" r:id="rId49"/>
    <p:sldId id="312" r:id="rId50"/>
    <p:sldId id="311" r:id="rId51"/>
    <p:sldId id="308" r:id="rId52"/>
    <p:sldId id="313" r:id="rId53"/>
    <p:sldId id="309" r:id="rId54"/>
    <p:sldId id="307" r:id="rId55"/>
    <p:sldId id="319" r:id="rId56"/>
    <p:sldId id="318" r:id="rId57"/>
    <p:sldId id="317" r:id="rId58"/>
    <p:sldId id="316" r:id="rId59"/>
    <p:sldId id="257" r:id="rId60"/>
    <p:sldId id="259" r:id="rId61"/>
    <p:sldId id="258" r:id="rId62"/>
    <p:sldId id="310" r:id="rId63"/>
    <p:sldId id="320" r:id="rId64"/>
    <p:sldId id="287" r:id="rId65"/>
    <p:sldId id="322" r:id="rId6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reUrZWmJAxVGp2vqpuVe2g" hashData="MhSuQvhM2ONgKp+F/ypBYNptzG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99FF"/>
    <a:srgbClr val="000099"/>
    <a:srgbClr val="0000EE"/>
    <a:srgbClr val="0000D0"/>
    <a:srgbClr val="000082"/>
    <a:srgbClr val="3366FF"/>
    <a:srgbClr val="2F2FFF"/>
    <a:srgbClr val="001F5C"/>
    <a:srgbClr val="003399"/>
    <a:srgbClr val="00006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765" autoAdjust="0"/>
    <p:restoredTop sz="94660"/>
  </p:normalViewPr>
  <p:slideViewPr>
    <p:cSldViewPr>
      <p:cViewPr>
        <p:scale>
          <a:sx n="40" d="100"/>
          <a:sy n="40" d="100"/>
        </p:scale>
        <p:origin x="-960" y="-7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presProps" Target="presProps.xml"/><Relationship Id="rId7" Type="http://schemas.openxmlformats.org/officeDocument/2006/relationships/slide" Target="slides/slide5.xml"/><Relationship Id="rId71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notesMaster" Target="notesMasters/notesMaster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94BC61-232E-4B80-A11B-C2E7E4B3213A}" type="datetimeFigureOut">
              <a:rPr lang="es-ES" smtClean="0"/>
              <a:pPr/>
              <a:t>24/04/2014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26E25B-C6F5-4977-B049-F09FFE48A3D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26E25B-C6F5-4977-B049-F09FFE48A3DB}" type="slidenum">
              <a:rPr lang="es-ES" smtClean="0"/>
              <a:pPr/>
              <a:t>44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9F0AD-8CAA-40C4-AEF6-8E87BBC87D67}" type="datetimeFigureOut">
              <a:rPr lang="es-ES" smtClean="0"/>
              <a:pPr/>
              <a:t>24/04/2014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F1705-A958-4D3D-A63A-36EFE13ED5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9F0AD-8CAA-40C4-AEF6-8E87BBC87D67}" type="datetimeFigureOut">
              <a:rPr lang="es-ES" smtClean="0"/>
              <a:pPr/>
              <a:t>24/04/2014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F1705-A958-4D3D-A63A-36EFE13ED5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9F0AD-8CAA-40C4-AEF6-8E87BBC87D67}" type="datetimeFigureOut">
              <a:rPr lang="es-ES" smtClean="0"/>
              <a:pPr/>
              <a:t>24/04/2014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F1705-A958-4D3D-A63A-36EFE13ED5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9F0AD-8CAA-40C4-AEF6-8E87BBC87D67}" type="datetimeFigureOut">
              <a:rPr lang="es-ES" smtClean="0"/>
              <a:pPr/>
              <a:t>24/04/2014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F1705-A958-4D3D-A63A-36EFE13ED5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9F0AD-8CAA-40C4-AEF6-8E87BBC87D67}" type="datetimeFigureOut">
              <a:rPr lang="es-ES" smtClean="0"/>
              <a:pPr/>
              <a:t>24/04/2014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F1705-A958-4D3D-A63A-36EFE13ED5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9F0AD-8CAA-40C4-AEF6-8E87BBC87D67}" type="datetimeFigureOut">
              <a:rPr lang="es-ES" smtClean="0"/>
              <a:pPr/>
              <a:t>24/04/2014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F1705-A958-4D3D-A63A-36EFE13ED5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9F0AD-8CAA-40C4-AEF6-8E87BBC87D67}" type="datetimeFigureOut">
              <a:rPr lang="es-ES" smtClean="0"/>
              <a:pPr/>
              <a:t>24/04/2014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F1705-A958-4D3D-A63A-36EFE13ED5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9F0AD-8CAA-40C4-AEF6-8E87BBC87D67}" type="datetimeFigureOut">
              <a:rPr lang="es-ES" smtClean="0"/>
              <a:pPr/>
              <a:t>24/04/2014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F1705-A958-4D3D-A63A-36EFE13ED5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9F0AD-8CAA-40C4-AEF6-8E87BBC87D67}" type="datetimeFigureOut">
              <a:rPr lang="es-ES" smtClean="0"/>
              <a:pPr/>
              <a:t>24/04/2014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F1705-A958-4D3D-A63A-36EFE13ED5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9F0AD-8CAA-40C4-AEF6-8E87BBC87D67}" type="datetimeFigureOut">
              <a:rPr lang="es-ES" smtClean="0"/>
              <a:pPr/>
              <a:t>24/04/2014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F1705-A958-4D3D-A63A-36EFE13ED5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9F0AD-8CAA-40C4-AEF6-8E87BBC87D67}" type="datetimeFigureOut">
              <a:rPr lang="es-ES" smtClean="0"/>
              <a:pPr/>
              <a:t>24/04/2014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F1705-A958-4D3D-A63A-36EFE13ED5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C6FD75-4FCA-42F9-A778-E24C8278F98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2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29F0AD-8CAA-40C4-AEF6-8E87BBC87D67}" type="datetimeFigureOut">
              <a:rPr lang="es-ES" smtClean="0"/>
              <a:pPr/>
              <a:t>24/04/2014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FF1705-A958-4D3D-A63A-36EFE13ED5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08AB98D-B335-4D09-9EE8-D20E4609FDD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2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80.png"/><Relationship Id="rId7" Type="http://schemas.openxmlformats.org/officeDocument/2006/relationships/image" Target="../media/image82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83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81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16000">
                <a:srgbClr val="6699FF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</p:pic>
      <p:sp>
        <p:nvSpPr>
          <p:cNvPr id="22" name="21 Onda"/>
          <p:cNvSpPr/>
          <p:nvPr/>
        </p:nvSpPr>
        <p:spPr>
          <a:xfrm rot="19076990">
            <a:off x="3889227" y="551107"/>
            <a:ext cx="3354328" cy="1299081"/>
          </a:xfrm>
          <a:prstGeom prst="wave">
            <a:avLst>
              <a:gd name="adj1" fmla="val 20000"/>
              <a:gd name="adj2" fmla="val -9198"/>
            </a:avLst>
          </a:prstGeom>
          <a:gradFill flip="none" rotWithShape="1">
            <a:gsLst>
              <a:gs pos="0">
                <a:srgbClr val="0000D0"/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13252821" flipV="1">
            <a:off x="2018330" y="590961"/>
            <a:ext cx="3135294" cy="1223818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D0"/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19076990">
            <a:off x="3860898" y="1813347"/>
            <a:ext cx="3354328" cy="1299081"/>
          </a:xfrm>
          <a:prstGeom prst="wave">
            <a:avLst>
              <a:gd name="adj1" fmla="val 20000"/>
              <a:gd name="adj2" fmla="val -9198"/>
            </a:avLst>
          </a:prstGeom>
          <a:gradFill flip="none" rotWithShape="1">
            <a:gsLst>
              <a:gs pos="0">
                <a:srgbClr val="0000D0"/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13252821" flipV="1">
            <a:off x="1990001" y="1853201"/>
            <a:ext cx="3135294" cy="1223818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D0"/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19076990">
            <a:off x="3889228" y="3051436"/>
            <a:ext cx="3354328" cy="1299081"/>
          </a:xfrm>
          <a:prstGeom prst="wave">
            <a:avLst>
              <a:gd name="adj1" fmla="val 20000"/>
              <a:gd name="adj2" fmla="val -9198"/>
            </a:avLst>
          </a:prstGeom>
          <a:gradFill flip="none" rotWithShape="1">
            <a:gsLst>
              <a:gs pos="0">
                <a:srgbClr val="0000D0"/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13252821" flipV="1">
            <a:off x="2018331" y="3091290"/>
            <a:ext cx="3135294" cy="1223818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D0"/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19076990">
            <a:off x="3860899" y="4313676"/>
            <a:ext cx="3354328" cy="1299081"/>
          </a:xfrm>
          <a:prstGeom prst="wave">
            <a:avLst>
              <a:gd name="adj1" fmla="val 20000"/>
              <a:gd name="adj2" fmla="val -9198"/>
            </a:avLst>
          </a:prstGeom>
          <a:gradFill flip="none" rotWithShape="1">
            <a:gsLst>
              <a:gs pos="0">
                <a:srgbClr val="0000D0"/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13252821" flipV="1">
            <a:off x="1990002" y="4353530"/>
            <a:ext cx="3135294" cy="1223818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D0"/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19076990">
            <a:off x="3860898" y="5599560"/>
            <a:ext cx="3354328" cy="1299081"/>
          </a:xfrm>
          <a:prstGeom prst="wave">
            <a:avLst>
              <a:gd name="adj1" fmla="val 20000"/>
              <a:gd name="adj2" fmla="val -9198"/>
            </a:avLst>
          </a:prstGeom>
          <a:gradFill flip="none" rotWithShape="1">
            <a:gsLst>
              <a:gs pos="0">
                <a:srgbClr val="0000D0"/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rot="13252821" flipV="1">
            <a:off x="1990001" y="5639414"/>
            <a:ext cx="3135294" cy="1223818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00D0"/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6564" name="Picture 4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42976" y="500042"/>
            <a:ext cx="1685925" cy="1038225"/>
          </a:xfrm>
          <a:prstGeom prst="rect">
            <a:avLst/>
          </a:prstGeom>
          <a:noFill/>
        </p:spPr>
      </p:pic>
      <p:pic>
        <p:nvPicPr>
          <p:cNvPr id="66566" name="Picture 6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72198" y="0"/>
            <a:ext cx="2809875" cy="1514475"/>
          </a:xfrm>
          <a:prstGeom prst="rect">
            <a:avLst/>
          </a:prstGeom>
          <a:noFill/>
        </p:spPr>
      </p:pic>
      <p:pic>
        <p:nvPicPr>
          <p:cNvPr id="66568" name="Picture 8" descr="Rendered Image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648325" y="4071942"/>
            <a:ext cx="3495675" cy="2409826"/>
          </a:xfrm>
          <a:prstGeom prst="rect">
            <a:avLst/>
          </a:prstGeom>
          <a:noFill/>
        </p:spPr>
      </p:pic>
      <p:pic>
        <p:nvPicPr>
          <p:cNvPr id="32" name="31 Imagen" descr="Imagen3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750099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ransition spd="slow" advTm="16000">
    <p:sndAc>
      <p:stSnd loop="1">
        <p:snd r:embed="rId2" name="Paul Mauriat - Love Is Blue - Sound Stere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1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665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665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665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2000"/>
                                        <p:tgtEl>
                                          <p:spTgt spid="66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8000"/>
                            </p:stCondLst>
                            <p:childTnLst>
                              <p:par>
                                <p:cTn id="12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665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665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665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2000"/>
                                        <p:tgtEl>
                                          <p:spTgt spid="66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665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665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665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2000"/>
                                        <p:tgtEl>
                                          <p:spTgt spid="665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99"/>
          </a:solidFill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lue_clouds_landscapes_nature_patterns_volume_air_sky_1024x768_4137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</p:pic>
      <p:sp>
        <p:nvSpPr>
          <p:cNvPr id="5" name="4 Luna"/>
          <p:cNvSpPr/>
          <p:nvPr/>
        </p:nvSpPr>
        <p:spPr>
          <a:xfrm>
            <a:off x="-285720" y="857232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>
              <a:lum bright="-10000"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285752" y="857232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>
              <a:lum bright="-10000"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857288" y="857232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>
              <a:lum bright="-10000"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1428760" y="857232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>
              <a:lum bright="-10000"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2000264" y="857232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>
              <a:lum bright="-10000"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2571736" y="857232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>
              <a:lum bright="-10000"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3143272" y="857232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>
              <a:lum bright="-10000"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3714744" y="857232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>
              <a:lum bright="-10000"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4286280" y="857232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>
              <a:lum bright="-10000"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4857752" y="857232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>
              <a:lum bright="-10000"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5429288" y="857232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>
              <a:lum bright="-10000"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6000760" y="857232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>
              <a:lum bright="-10000"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>
            <a:off x="6572264" y="857232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>
              <a:lum bright="-10000"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>
            <a:off x="7143800" y="857232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>
              <a:lum bright="-10000"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571536" y="0"/>
            <a:ext cx="10001320" cy="7143776"/>
          </a:xfrm>
          <a:prstGeom prst="rect">
            <a:avLst/>
          </a:prstGeom>
          <a:gradFill flip="none" rotWithShape="1">
            <a:gsLst>
              <a:gs pos="0">
                <a:srgbClr val="6699FF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000"/>
                            </p:stCondLst>
                            <p:childTnLst>
                              <p:par>
                                <p:cTn id="121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334_1280x800 (Medium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5201104">
            <a:off x="-227434" y="489857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201104">
            <a:off x="-201634" y="1748378"/>
            <a:ext cx="1624696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201104">
            <a:off x="-234817" y="2971820"/>
            <a:ext cx="1681632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201104">
            <a:off x="-213182" y="4238908"/>
            <a:ext cx="1644456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201104">
            <a:off x="-302415" y="5569941"/>
            <a:ext cx="1838627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201104" flipV="1">
            <a:off x="887341" y="443759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201104" flipV="1">
            <a:off x="875221" y="1789619"/>
            <a:ext cx="1594552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201104" flipV="1">
            <a:off x="887341" y="3086940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201104" flipV="1">
            <a:off x="958779" y="4301386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201104" flipV="1">
            <a:off x="929828" y="5606677"/>
            <a:ext cx="1782938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201104">
            <a:off x="1987991" y="470716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5201104">
            <a:off x="2013791" y="1729237"/>
            <a:ext cx="1624696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5201104">
            <a:off x="1980608" y="2952679"/>
            <a:ext cx="1681632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5201104">
            <a:off x="2002243" y="4219767"/>
            <a:ext cx="1644456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5201104">
            <a:off x="1913010" y="5550800"/>
            <a:ext cx="1838627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5201104" flipV="1">
            <a:off x="3030483" y="424854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5201104" flipV="1">
            <a:off x="3018363" y="1770714"/>
            <a:ext cx="1594552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5201104" flipV="1">
            <a:off x="3030483" y="3068035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5201104" flipV="1">
            <a:off x="3101921" y="4282481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5201104" flipV="1">
            <a:off x="3072970" y="5587772"/>
            <a:ext cx="1782938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5201104">
            <a:off x="4202567" y="470715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5201104">
            <a:off x="4228367" y="1729236"/>
            <a:ext cx="1624696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5201104">
            <a:off x="4195184" y="2952678"/>
            <a:ext cx="1681632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5201104">
            <a:off x="4216819" y="4219766"/>
            <a:ext cx="1644456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5201104">
            <a:off x="4127586" y="5550799"/>
            <a:ext cx="1838627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rot="5201104" flipV="1">
            <a:off x="5245059" y="424853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 rot="5201104" flipV="1">
            <a:off x="5232939" y="1770713"/>
            <a:ext cx="1594552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Onda"/>
          <p:cNvSpPr/>
          <p:nvPr/>
        </p:nvSpPr>
        <p:spPr>
          <a:xfrm rot="5201104" flipV="1">
            <a:off x="5245059" y="3068034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Onda"/>
          <p:cNvSpPr/>
          <p:nvPr/>
        </p:nvSpPr>
        <p:spPr>
          <a:xfrm rot="5201104" flipV="1">
            <a:off x="5316497" y="4282480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Onda"/>
          <p:cNvSpPr/>
          <p:nvPr/>
        </p:nvSpPr>
        <p:spPr>
          <a:xfrm rot="5201104" flipV="1">
            <a:off x="5287546" y="5587771"/>
            <a:ext cx="1782938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Onda"/>
          <p:cNvSpPr/>
          <p:nvPr/>
        </p:nvSpPr>
        <p:spPr>
          <a:xfrm rot="5201104">
            <a:off x="6560022" y="489620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Onda"/>
          <p:cNvSpPr/>
          <p:nvPr/>
        </p:nvSpPr>
        <p:spPr>
          <a:xfrm rot="5201104">
            <a:off x="6585822" y="1748141"/>
            <a:ext cx="1624696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Onda"/>
          <p:cNvSpPr/>
          <p:nvPr/>
        </p:nvSpPr>
        <p:spPr>
          <a:xfrm rot="5201104">
            <a:off x="6552639" y="2971583"/>
            <a:ext cx="1681632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Onda"/>
          <p:cNvSpPr/>
          <p:nvPr/>
        </p:nvSpPr>
        <p:spPr>
          <a:xfrm rot="5201104">
            <a:off x="6574274" y="4238671"/>
            <a:ext cx="1644456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Onda"/>
          <p:cNvSpPr/>
          <p:nvPr/>
        </p:nvSpPr>
        <p:spPr>
          <a:xfrm rot="5201104">
            <a:off x="6485041" y="5569704"/>
            <a:ext cx="1838627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Onda"/>
          <p:cNvSpPr/>
          <p:nvPr/>
        </p:nvSpPr>
        <p:spPr>
          <a:xfrm rot="5201104" flipV="1">
            <a:off x="7602514" y="443758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Onda"/>
          <p:cNvSpPr/>
          <p:nvPr/>
        </p:nvSpPr>
        <p:spPr>
          <a:xfrm rot="5201104" flipV="1">
            <a:off x="7590394" y="1789618"/>
            <a:ext cx="1594552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Onda"/>
          <p:cNvSpPr/>
          <p:nvPr/>
        </p:nvSpPr>
        <p:spPr>
          <a:xfrm rot="5201104" flipV="1">
            <a:off x="7602514" y="3086939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Onda"/>
          <p:cNvSpPr/>
          <p:nvPr/>
        </p:nvSpPr>
        <p:spPr>
          <a:xfrm rot="5201104" flipV="1">
            <a:off x="7673952" y="4301385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Onda"/>
          <p:cNvSpPr/>
          <p:nvPr/>
        </p:nvSpPr>
        <p:spPr>
          <a:xfrm rot="5201104" flipV="1">
            <a:off x="7645001" y="5606676"/>
            <a:ext cx="1782938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82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-571536" y="0"/>
            <a:ext cx="10001320" cy="7143776"/>
          </a:xfrm>
          <a:prstGeom prst="rect">
            <a:avLst/>
          </a:prstGeom>
          <a:gradFill flip="none" rotWithShape="1">
            <a:gsLst>
              <a:gs pos="0">
                <a:srgbClr val="6699FF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3000"/>
                            </p:stCondLst>
                            <p:childTnLst>
                              <p:par>
                                <p:cTn id="24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7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0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5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2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3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_246ae7_b42be21d_XXXL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  <p:sp>
        <p:nvSpPr>
          <p:cNvPr id="5" name="4 Cheurón"/>
          <p:cNvSpPr/>
          <p:nvPr/>
        </p:nvSpPr>
        <p:spPr>
          <a:xfrm>
            <a:off x="0" y="0"/>
            <a:ext cx="4643438" cy="6858000"/>
          </a:xfrm>
          <a:prstGeom prst="chevron">
            <a:avLst>
              <a:gd name="adj" fmla="val 62105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flipH="1">
            <a:off x="4572000" y="0"/>
            <a:ext cx="4572000" cy="6858000"/>
          </a:xfrm>
          <a:prstGeom prst="chevron">
            <a:avLst>
              <a:gd name="adj" fmla="val 61763"/>
            </a:avLst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0" y="1500174"/>
            <a:ext cx="2321719" cy="3929090"/>
          </a:xfrm>
          <a:prstGeom prst="chevron">
            <a:avLst>
              <a:gd name="adj" fmla="val 62105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flipH="1">
            <a:off x="6786578" y="1357298"/>
            <a:ext cx="2357422" cy="4071966"/>
          </a:xfrm>
          <a:prstGeom prst="chevron">
            <a:avLst>
              <a:gd name="adj" fmla="val 61763"/>
            </a:avLst>
          </a:prstGeom>
          <a:blipFill>
            <a:blip r:embed="rId3"/>
            <a:stretch>
              <a:fillRect/>
            </a:stretch>
          </a:blipFill>
          <a:ln>
            <a:noFill/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-571536" y="0"/>
            <a:ext cx="10001320" cy="7143776"/>
          </a:xfrm>
          <a:prstGeom prst="rect">
            <a:avLst/>
          </a:prstGeom>
          <a:gradFill flip="none" rotWithShape="1">
            <a:gsLst>
              <a:gs pos="0">
                <a:srgbClr val="6699FF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ln>
            <a:noFill/>
          </a:ln>
          <a:effectLst>
            <a:reflection blurRad="6350" stA="50000" endA="300" endPos="900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3399"/>
          </a:solidFill>
          <a:ln>
            <a:noFill/>
          </a:ln>
          <a:effectLst/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apanese_girl-wallpaper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/>
        </p:spPr>
      </p:pic>
      <p:sp>
        <p:nvSpPr>
          <p:cNvPr id="5" name="4 Onda"/>
          <p:cNvSpPr/>
          <p:nvPr/>
        </p:nvSpPr>
        <p:spPr>
          <a:xfrm>
            <a:off x="170384" y="214289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21370340">
            <a:off x="1384830" y="357165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21060536">
            <a:off x="2643631" y="341222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21015817">
            <a:off x="3860792" y="351258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21218180">
            <a:off x="5061761" y="305207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21135896">
            <a:off x="6282054" y="324126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21135896">
            <a:off x="7399118" y="397319"/>
            <a:ext cx="1705528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>
            <a:off x="-1" y="1500174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21370340">
            <a:off x="1214445" y="1643050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21060536">
            <a:off x="2473246" y="1627107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21015817">
            <a:off x="3690407" y="1637143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21218180">
            <a:off x="4891376" y="1591092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21135896">
            <a:off x="6111669" y="1610011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21135896">
            <a:off x="7253703" y="1595601"/>
            <a:ext cx="1893593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>
            <a:off x="0" y="2571744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21370340">
            <a:off x="1214446" y="2714620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21060536">
            <a:off x="2473247" y="2698677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21015817">
            <a:off x="3690408" y="2708713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21218180">
            <a:off x="4891377" y="2662662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21135896">
            <a:off x="6111670" y="2681581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21135896">
            <a:off x="7253705" y="2667171"/>
            <a:ext cx="1893592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Onda"/>
          <p:cNvSpPr/>
          <p:nvPr/>
        </p:nvSpPr>
        <p:spPr>
          <a:xfrm>
            <a:off x="-1" y="3857628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Onda"/>
          <p:cNvSpPr/>
          <p:nvPr/>
        </p:nvSpPr>
        <p:spPr>
          <a:xfrm rot="21370340">
            <a:off x="1214445" y="4000504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Onda"/>
          <p:cNvSpPr/>
          <p:nvPr/>
        </p:nvSpPr>
        <p:spPr>
          <a:xfrm rot="21060536">
            <a:off x="2473246" y="3984561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Onda"/>
          <p:cNvSpPr/>
          <p:nvPr/>
        </p:nvSpPr>
        <p:spPr>
          <a:xfrm rot="21015817">
            <a:off x="3690407" y="3994597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Onda"/>
          <p:cNvSpPr/>
          <p:nvPr/>
        </p:nvSpPr>
        <p:spPr>
          <a:xfrm rot="21218180">
            <a:off x="4891376" y="3948546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Onda"/>
          <p:cNvSpPr/>
          <p:nvPr/>
        </p:nvSpPr>
        <p:spPr>
          <a:xfrm rot="21135896">
            <a:off x="6111669" y="3967465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Onda"/>
          <p:cNvSpPr/>
          <p:nvPr/>
        </p:nvSpPr>
        <p:spPr>
          <a:xfrm rot="21135896">
            <a:off x="7253660" y="3952408"/>
            <a:ext cx="1903208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Onda"/>
          <p:cNvSpPr/>
          <p:nvPr/>
        </p:nvSpPr>
        <p:spPr>
          <a:xfrm>
            <a:off x="-1" y="4898483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Onda"/>
          <p:cNvSpPr/>
          <p:nvPr/>
        </p:nvSpPr>
        <p:spPr>
          <a:xfrm rot="21370340">
            <a:off x="1214445" y="5041359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Onda"/>
          <p:cNvSpPr/>
          <p:nvPr/>
        </p:nvSpPr>
        <p:spPr>
          <a:xfrm rot="21060536">
            <a:off x="2473246" y="5025416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Onda"/>
          <p:cNvSpPr/>
          <p:nvPr/>
        </p:nvSpPr>
        <p:spPr>
          <a:xfrm rot="21015817">
            <a:off x="3690407" y="5035452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Onda"/>
          <p:cNvSpPr/>
          <p:nvPr/>
        </p:nvSpPr>
        <p:spPr>
          <a:xfrm rot="21218180">
            <a:off x="4891376" y="4989401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Onda"/>
          <p:cNvSpPr/>
          <p:nvPr/>
        </p:nvSpPr>
        <p:spPr>
          <a:xfrm rot="21135896">
            <a:off x="6111669" y="5008320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Onda"/>
          <p:cNvSpPr/>
          <p:nvPr/>
        </p:nvSpPr>
        <p:spPr>
          <a:xfrm rot="21135896">
            <a:off x="7249477" y="5002840"/>
            <a:ext cx="1899075" cy="76251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Onda"/>
          <p:cNvSpPr/>
          <p:nvPr/>
        </p:nvSpPr>
        <p:spPr>
          <a:xfrm>
            <a:off x="1" y="5976079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Onda"/>
          <p:cNvSpPr/>
          <p:nvPr/>
        </p:nvSpPr>
        <p:spPr>
          <a:xfrm rot="21370340">
            <a:off x="1214447" y="6118955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Onda"/>
          <p:cNvSpPr/>
          <p:nvPr/>
        </p:nvSpPr>
        <p:spPr>
          <a:xfrm rot="21060536">
            <a:off x="2473248" y="6103012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Onda"/>
          <p:cNvSpPr/>
          <p:nvPr/>
        </p:nvSpPr>
        <p:spPr>
          <a:xfrm rot="21015817">
            <a:off x="3690409" y="6113048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Onda"/>
          <p:cNvSpPr/>
          <p:nvPr/>
        </p:nvSpPr>
        <p:spPr>
          <a:xfrm rot="21218180">
            <a:off x="4891378" y="6066997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Onda"/>
          <p:cNvSpPr/>
          <p:nvPr/>
        </p:nvSpPr>
        <p:spPr>
          <a:xfrm rot="21135896">
            <a:off x="6111671" y="6085916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Onda"/>
          <p:cNvSpPr/>
          <p:nvPr/>
        </p:nvSpPr>
        <p:spPr>
          <a:xfrm rot="21135896">
            <a:off x="7253677" y="6071083"/>
            <a:ext cx="1899883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-571536" y="0"/>
            <a:ext cx="10001320" cy="7143776"/>
          </a:xfrm>
          <a:prstGeom prst="rect">
            <a:avLst/>
          </a:prstGeom>
          <a:gradFill flip="none" rotWithShape="1">
            <a:gsLst>
              <a:gs pos="0">
                <a:srgbClr val="6699FF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3000"/>
                            </p:stCondLst>
                            <p:childTnLst>
                              <p:par>
                                <p:cTn id="261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 animBg="1"/>
      <p:bldP spid="52" grpId="1" animBg="1"/>
      <p:bldP spid="52" grpId="2" animBg="1"/>
      <p:bldP spid="53" grpId="0" animBg="1"/>
      <p:bldP spid="53" grpId="1" animBg="1"/>
      <p:bldP spid="53" grpId="2" animBg="1"/>
      <p:bldP spid="5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22-laptop-flower-backgrounds-bloue-desktop-hd-186680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1" name="30 Decisión"/>
          <p:cNvSpPr/>
          <p:nvPr/>
        </p:nvSpPr>
        <p:spPr>
          <a:xfrm>
            <a:off x="0" y="1000108"/>
            <a:ext cx="785818" cy="2357454"/>
          </a:xfrm>
          <a:prstGeom prst="flowChartDecision">
            <a:avLst/>
          </a:prstGeom>
          <a:gradFill flip="none" rotWithShape="1">
            <a:gsLst>
              <a:gs pos="27000">
                <a:srgbClr val="0000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Decisión"/>
          <p:cNvSpPr/>
          <p:nvPr/>
        </p:nvSpPr>
        <p:spPr>
          <a:xfrm>
            <a:off x="857224" y="1000108"/>
            <a:ext cx="785818" cy="2357454"/>
          </a:xfrm>
          <a:prstGeom prst="flowChartDecision">
            <a:avLst/>
          </a:prstGeom>
          <a:gradFill flip="none" rotWithShape="1">
            <a:gsLst>
              <a:gs pos="27000">
                <a:srgbClr val="0000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Decisión"/>
          <p:cNvSpPr/>
          <p:nvPr/>
        </p:nvSpPr>
        <p:spPr>
          <a:xfrm>
            <a:off x="1714512" y="1000108"/>
            <a:ext cx="785818" cy="2357454"/>
          </a:xfrm>
          <a:prstGeom prst="flowChartDecision">
            <a:avLst/>
          </a:prstGeom>
          <a:gradFill flip="none" rotWithShape="1">
            <a:gsLst>
              <a:gs pos="27000">
                <a:srgbClr val="0000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Decisión"/>
          <p:cNvSpPr/>
          <p:nvPr/>
        </p:nvSpPr>
        <p:spPr>
          <a:xfrm>
            <a:off x="2571736" y="1000108"/>
            <a:ext cx="785818" cy="2357454"/>
          </a:xfrm>
          <a:prstGeom prst="flowChartDecision">
            <a:avLst/>
          </a:prstGeom>
          <a:gradFill flip="none" rotWithShape="1">
            <a:gsLst>
              <a:gs pos="27000">
                <a:srgbClr val="0000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Decisión"/>
          <p:cNvSpPr/>
          <p:nvPr/>
        </p:nvSpPr>
        <p:spPr>
          <a:xfrm>
            <a:off x="3357586" y="1000108"/>
            <a:ext cx="785818" cy="2357454"/>
          </a:xfrm>
          <a:prstGeom prst="flowChartDecision">
            <a:avLst/>
          </a:prstGeom>
          <a:gradFill flip="none" rotWithShape="1">
            <a:gsLst>
              <a:gs pos="27000">
                <a:srgbClr val="0000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Decisión"/>
          <p:cNvSpPr/>
          <p:nvPr/>
        </p:nvSpPr>
        <p:spPr>
          <a:xfrm>
            <a:off x="4214810" y="1000108"/>
            <a:ext cx="785818" cy="2357454"/>
          </a:xfrm>
          <a:prstGeom prst="flowChartDecision">
            <a:avLst/>
          </a:prstGeom>
          <a:gradFill flip="none" rotWithShape="1">
            <a:gsLst>
              <a:gs pos="27000">
                <a:srgbClr val="0000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Decisión"/>
          <p:cNvSpPr/>
          <p:nvPr/>
        </p:nvSpPr>
        <p:spPr>
          <a:xfrm>
            <a:off x="5072098" y="1000108"/>
            <a:ext cx="785818" cy="2357454"/>
          </a:xfrm>
          <a:prstGeom prst="flowChartDecision">
            <a:avLst/>
          </a:prstGeom>
          <a:gradFill flip="none" rotWithShape="1">
            <a:gsLst>
              <a:gs pos="27000">
                <a:srgbClr val="0000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Decisión"/>
          <p:cNvSpPr/>
          <p:nvPr/>
        </p:nvSpPr>
        <p:spPr>
          <a:xfrm>
            <a:off x="5929322" y="1000108"/>
            <a:ext cx="785818" cy="2357454"/>
          </a:xfrm>
          <a:prstGeom prst="flowChartDecision">
            <a:avLst/>
          </a:prstGeom>
          <a:gradFill flip="none" rotWithShape="1">
            <a:gsLst>
              <a:gs pos="27000">
                <a:srgbClr val="0000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Decisión"/>
          <p:cNvSpPr/>
          <p:nvPr/>
        </p:nvSpPr>
        <p:spPr>
          <a:xfrm>
            <a:off x="6715140" y="1000108"/>
            <a:ext cx="785818" cy="2357454"/>
          </a:xfrm>
          <a:prstGeom prst="flowChartDecision">
            <a:avLst/>
          </a:prstGeom>
          <a:gradFill flip="none" rotWithShape="1">
            <a:gsLst>
              <a:gs pos="27000">
                <a:srgbClr val="0000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Decisión"/>
          <p:cNvSpPr/>
          <p:nvPr/>
        </p:nvSpPr>
        <p:spPr>
          <a:xfrm>
            <a:off x="7500958" y="1000108"/>
            <a:ext cx="785818" cy="2357454"/>
          </a:xfrm>
          <a:prstGeom prst="flowChartDecision">
            <a:avLst/>
          </a:prstGeom>
          <a:gradFill flip="none" rotWithShape="1">
            <a:gsLst>
              <a:gs pos="27000">
                <a:srgbClr val="0000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Decisión"/>
          <p:cNvSpPr/>
          <p:nvPr/>
        </p:nvSpPr>
        <p:spPr>
          <a:xfrm>
            <a:off x="8358182" y="1000108"/>
            <a:ext cx="785818" cy="2357454"/>
          </a:xfrm>
          <a:prstGeom prst="flowChartDecision">
            <a:avLst/>
          </a:prstGeom>
          <a:gradFill flip="none" rotWithShape="1">
            <a:gsLst>
              <a:gs pos="27000">
                <a:srgbClr val="0000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Decisión"/>
          <p:cNvSpPr/>
          <p:nvPr/>
        </p:nvSpPr>
        <p:spPr>
          <a:xfrm>
            <a:off x="0" y="3357562"/>
            <a:ext cx="785818" cy="2357454"/>
          </a:xfrm>
          <a:prstGeom prst="flowChartDecision">
            <a:avLst/>
          </a:prstGeom>
          <a:gradFill flip="none" rotWithShape="1">
            <a:gsLst>
              <a:gs pos="27000">
                <a:srgbClr val="0000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Decisión"/>
          <p:cNvSpPr/>
          <p:nvPr/>
        </p:nvSpPr>
        <p:spPr>
          <a:xfrm>
            <a:off x="857224" y="3357562"/>
            <a:ext cx="785818" cy="2357454"/>
          </a:xfrm>
          <a:prstGeom prst="flowChartDecision">
            <a:avLst/>
          </a:prstGeom>
          <a:gradFill flip="none" rotWithShape="1">
            <a:gsLst>
              <a:gs pos="27000">
                <a:srgbClr val="0000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Decisión"/>
          <p:cNvSpPr/>
          <p:nvPr/>
        </p:nvSpPr>
        <p:spPr>
          <a:xfrm>
            <a:off x="1714512" y="3357562"/>
            <a:ext cx="785818" cy="2357454"/>
          </a:xfrm>
          <a:prstGeom prst="flowChartDecision">
            <a:avLst/>
          </a:prstGeom>
          <a:gradFill flip="none" rotWithShape="1">
            <a:gsLst>
              <a:gs pos="27000">
                <a:srgbClr val="0000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Decisión"/>
          <p:cNvSpPr/>
          <p:nvPr/>
        </p:nvSpPr>
        <p:spPr>
          <a:xfrm>
            <a:off x="2571736" y="3357562"/>
            <a:ext cx="785818" cy="2357454"/>
          </a:xfrm>
          <a:prstGeom prst="flowChartDecision">
            <a:avLst/>
          </a:prstGeom>
          <a:gradFill flip="none" rotWithShape="1">
            <a:gsLst>
              <a:gs pos="27000">
                <a:srgbClr val="0000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Decisión"/>
          <p:cNvSpPr/>
          <p:nvPr/>
        </p:nvSpPr>
        <p:spPr>
          <a:xfrm>
            <a:off x="3357586" y="3357562"/>
            <a:ext cx="785818" cy="2357454"/>
          </a:xfrm>
          <a:prstGeom prst="flowChartDecision">
            <a:avLst/>
          </a:prstGeom>
          <a:gradFill flip="none" rotWithShape="1">
            <a:gsLst>
              <a:gs pos="27000">
                <a:srgbClr val="0000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Decisión"/>
          <p:cNvSpPr/>
          <p:nvPr/>
        </p:nvSpPr>
        <p:spPr>
          <a:xfrm>
            <a:off x="4214810" y="3357562"/>
            <a:ext cx="785818" cy="2357454"/>
          </a:xfrm>
          <a:prstGeom prst="flowChartDecision">
            <a:avLst/>
          </a:prstGeom>
          <a:gradFill flip="none" rotWithShape="1">
            <a:gsLst>
              <a:gs pos="27000">
                <a:srgbClr val="0000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Decisión"/>
          <p:cNvSpPr/>
          <p:nvPr/>
        </p:nvSpPr>
        <p:spPr>
          <a:xfrm>
            <a:off x="5072098" y="3357562"/>
            <a:ext cx="785818" cy="2357454"/>
          </a:xfrm>
          <a:prstGeom prst="flowChartDecision">
            <a:avLst/>
          </a:prstGeom>
          <a:gradFill flip="none" rotWithShape="1">
            <a:gsLst>
              <a:gs pos="27000">
                <a:srgbClr val="0000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Decisión"/>
          <p:cNvSpPr/>
          <p:nvPr/>
        </p:nvSpPr>
        <p:spPr>
          <a:xfrm>
            <a:off x="5929322" y="3357562"/>
            <a:ext cx="785818" cy="2357454"/>
          </a:xfrm>
          <a:prstGeom prst="flowChartDecision">
            <a:avLst/>
          </a:prstGeom>
          <a:gradFill flip="none" rotWithShape="1">
            <a:gsLst>
              <a:gs pos="27000">
                <a:srgbClr val="0000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Decisión"/>
          <p:cNvSpPr/>
          <p:nvPr/>
        </p:nvSpPr>
        <p:spPr>
          <a:xfrm>
            <a:off x="6715140" y="3357562"/>
            <a:ext cx="785818" cy="2357454"/>
          </a:xfrm>
          <a:prstGeom prst="flowChartDecision">
            <a:avLst/>
          </a:prstGeom>
          <a:gradFill flip="none" rotWithShape="1">
            <a:gsLst>
              <a:gs pos="27000">
                <a:srgbClr val="0000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Decisión"/>
          <p:cNvSpPr/>
          <p:nvPr/>
        </p:nvSpPr>
        <p:spPr>
          <a:xfrm>
            <a:off x="7500958" y="3357562"/>
            <a:ext cx="785818" cy="2357454"/>
          </a:xfrm>
          <a:prstGeom prst="flowChartDecision">
            <a:avLst/>
          </a:prstGeom>
          <a:gradFill flip="none" rotWithShape="1">
            <a:gsLst>
              <a:gs pos="27000">
                <a:srgbClr val="0000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Decisión"/>
          <p:cNvSpPr/>
          <p:nvPr/>
        </p:nvSpPr>
        <p:spPr>
          <a:xfrm>
            <a:off x="8358182" y="3357562"/>
            <a:ext cx="785818" cy="2357454"/>
          </a:xfrm>
          <a:prstGeom prst="flowChartDecision">
            <a:avLst/>
          </a:prstGeom>
          <a:gradFill flip="none" rotWithShape="1">
            <a:gsLst>
              <a:gs pos="27000">
                <a:srgbClr val="0000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-571536" y="0"/>
            <a:ext cx="10001320" cy="7143776"/>
          </a:xfrm>
          <a:prstGeom prst="rect">
            <a:avLst/>
          </a:prstGeom>
          <a:gradFill flip="none" rotWithShape="1">
            <a:gsLst>
              <a:gs pos="0">
                <a:srgbClr val="6699FF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0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4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8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0" fill="hold">
                            <p:stCondLst>
                              <p:cond delay="3000"/>
                            </p:stCondLst>
                            <p:childTnLst>
                              <p:par>
                                <p:cTn id="251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4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8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6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7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0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4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  <p:bldP spid="50" grpId="1" animBg="1"/>
      <p:bldP spid="50" grpId="2" animBg="1"/>
      <p:bldP spid="50" grpId="3" animBg="1"/>
      <p:bldP spid="50" grpId="4" animBg="1"/>
      <p:bldP spid="51" grpId="0" animBg="1"/>
      <p:bldP spid="51" grpId="1" animBg="1"/>
      <p:bldP spid="51" grpId="2" animBg="1"/>
      <p:bldP spid="51" grpId="3" animBg="1"/>
      <p:bldP spid="51" grpId="4" animBg="1"/>
      <p:bldP spid="52" grpId="0" animBg="1"/>
      <p:bldP spid="52" grpId="1" animBg="1"/>
      <p:bldP spid="52" grpId="2" animBg="1"/>
      <p:bldP spid="52" grpId="3" animBg="1"/>
      <p:bldP spid="52" grpId="4" animBg="1"/>
      <p:bldP spid="53" grpId="0" animBg="1"/>
      <p:bldP spid="53" grpId="1" animBg="1"/>
      <p:bldP spid="53" grpId="2" animBg="1"/>
      <p:bldP spid="53" grpId="3" animBg="1"/>
      <p:bldP spid="53" grpId="4" animBg="1"/>
      <p:bldP spid="54" grpId="0" animBg="1"/>
      <p:bldP spid="54" grpId="1" animBg="1"/>
      <p:bldP spid="54" grpId="2" animBg="1"/>
      <p:bldP spid="54" grpId="3" animBg="1"/>
      <p:bldP spid="54" grpId="4" animBg="1"/>
      <p:bldP spid="2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1F5C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73718254.jpg"/>
          <p:cNvPicPr>
            <a:picLocks noChangeAspect="1"/>
          </p:cNvPicPr>
          <p:nvPr/>
        </p:nvPicPr>
        <p:blipFill>
          <a:blip r:embed="rId2"/>
          <a:srcRect r="1041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2" name="11 Onda"/>
          <p:cNvSpPr/>
          <p:nvPr/>
        </p:nvSpPr>
        <p:spPr>
          <a:xfrm rot="19076990">
            <a:off x="3889227" y="551107"/>
            <a:ext cx="3354328" cy="1299081"/>
          </a:xfrm>
          <a:prstGeom prst="wave">
            <a:avLst>
              <a:gd name="adj1" fmla="val 20000"/>
              <a:gd name="adj2" fmla="val -9198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13252821" flipV="1">
            <a:off x="2018330" y="590961"/>
            <a:ext cx="3135294" cy="1223818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19076990">
            <a:off x="3860898" y="1813347"/>
            <a:ext cx="3354328" cy="1299081"/>
          </a:xfrm>
          <a:prstGeom prst="wave">
            <a:avLst>
              <a:gd name="adj1" fmla="val 20000"/>
              <a:gd name="adj2" fmla="val -9198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13252821" flipV="1">
            <a:off x="1990001" y="1853201"/>
            <a:ext cx="3135294" cy="1223818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19076990">
            <a:off x="3889228" y="3051436"/>
            <a:ext cx="3354328" cy="1299081"/>
          </a:xfrm>
          <a:prstGeom prst="wave">
            <a:avLst>
              <a:gd name="adj1" fmla="val 20000"/>
              <a:gd name="adj2" fmla="val -9198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13252821" flipV="1">
            <a:off x="2018331" y="3091290"/>
            <a:ext cx="3135294" cy="1223818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19076990">
            <a:off x="3860899" y="4313676"/>
            <a:ext cx="3354328" cy="1299081"/>
          </a:xfrm>
          <a:prstGeom prst="wave">
            <a:avLst>
              <a:gd name="adj1" fmla="val 20000"/>
              <a:gd name="adj2" fmla="val -9198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13252821" flipV="1">
            <a:off x="1990002" y="4353530"/>
            <a:ext cx="3135294" cy="1223818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19076990">
            <a:off x="3860898" y="5599560"/>
            <a:ext cx="3354328" cy="1299081"/>
          </a:xfrm>
          <a:prstGeom prst="wave">
            <a:avLst>
              <a:gd name="adj1" fmla="val 20000"/>
              <a:gd name="adj2" fmla="val -9198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13252821" flipV="1">
            <a:off x="1990001" y="5639414"/>
            <a:ext cx="3135294" cy="1223818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-571536" y="0"/>
            <a:ext cx="10001320" cy="7143776"/>
          </a:xfrm>
          <a:prstGeom prst="rect">
            <a:avLst/>
          </a:prstGeom>
          <a:gradFill flip="none" rotWithShape="1">
            <a:gsLst>
              <a:gs pos="0">
                <a:srgbClr val="6699FF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705_gory_sinij_xolod_ozero_1920x1200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  <p:sp>
        <p:nvSpPr>
          <p:cNvPr id="5" name="4 Marco"/>
          <p:cNvSpPr/>
          <p:nvPr/>
        </p:nvSpPr>
        <p:spPr>
          <a:xfrm rot="2699851">
            <a:off x="2251881" y="1001745"/>
            <a:ext cx="4786346" cy="4714908"/>
          </a:xfrm>
          <a:prstGeom prst="frame">
            <a:avLst>
              <a:gd name="adj1" fmla="val 5643"/>
            </a:avLst>
          </a:prstGeom>
          <a:solidFill>
            <a:srgbClr val="2F2F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 rot="2699851">
            <a:off x="3033699" y="1725794"/>
            <a:ext cx="3228603" cy="3338250"/>
          </a:xfrm>
          <a:prstGeom prst="frame">
            <a:avLst>
              <a:gd name="adj1" fmla="val 8545"/>
            </a:avLst>
          </a:prstGeom>
          <a:solidFill>
            <a:srgbClr val="6699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 rot="2699851">
            <a:off x="3652628" y="2341481"/>
            <a:ext cx="2020567" cy="2071155"/>
          </a:xfrm>
          <a:prstGeom prst="frame">
            <a:avLst>
              <a:gd name="adj1" fmla="val 13969"/>
            </a:avLst>
          </a:prstGeom>
          <a:solidFill>
            <a:srgbClr val="0000D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-571536" y="0"/>
            <a:ext cx="10001320" cy="7143776"/>
          </a:xfrm>
          <a:prstGeom prst="rect">
            <a:avLst/>
          </a:prstGeom>
          <a:gradFill flip="none" rotWithShape="1">
            <a:gsLst>
              <a:gs pos="0">
                <a:srgbClr val="6699FF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16" presetClass="exit" presetSubtype="37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6699FF"/>
              </a:gs>
              <a:gs pos="50000">
                <a:srgbClr val="0000D0">
                  <a:shade val="67500"/>
                  <a:satMod val="115000"/>
                </a:srgbClr>
              </a:gs>
              <a:gs pos="100000">
                <a:srgbClr val="0000D0">
                  <a:shade val="100000"/>
                  <a:satMod val="115000"/>
                </a:srgbClr>
              </a:gs>
            </a:gsLst>
            <a:lin ang="108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bstract-hd-wallpaper-20070602-18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Sol"/>
          <p:cNvSpPr/>
          <p:nvPr/>
        </p:nvSpPr>
        <p:spPr>
          <a:xfrm>
            <a:off x="1214414" y="0"/>
            <a:ext cx="6786578" cy="6858000"/>
          </a:xfrm>
          <a:prstGeom prst="sun">
            <a:avLst/>
          </a:prstGeom>
          <a:solidFill>
            <a:srgbClr val="2F2F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Sol"/>
          <p:cNvSpPr/>
          <p:nvPr/>
        </p:nvSpPr>
        <p:spPr>
          <a:xfrm rot="1273130">
            <a:off x="1495845" y="267499"/>
            <a:ext cx="6205700" cy="6270436"/>
          </a:xfrm>
          <a:prstGeom prst="sun">
            <a:avLst/>
          </a:prstGeom>
          <a:solidFill>
            <a:srgbClr val="6699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571536" y="0"/>
            <a:ext cx="10001320" cy="7143776"/>
          </a:xfrm>
          <a:prstGeom prst="rect">
            <a:avLst/>
          </a:prstGeom>
          <a:gradFill flip="none" rotWithShape="1">
            <a:gsLst>
              <a:gs pos="0">
                <a:srgbClr val="6699FF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6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6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7" grpId="0" animBg="1"/>
      <p:bldP spid="7" grpId="1" animBg="1"/>
      <p:bldP spid="7" grpId="2" animBg="1"/>
      <p:bldP spid="7" grpId="3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31126__winter-perfect-scenery-wallpaper-apple-wallpapers-blue-background-seasons_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sp>
        <p:nvSpPr>
          <p:cNvPr id="9" name="8 Anillo"/>
          <p:cNvSpPr/>
          <p:nvPr/>
        </p:nvSpPr>
        <p:spPr>
          <a:xfrm>
            <a:off x="0" y="2285992"/>
            <a:ext cx="2071671" cy="2071702"/>
          </a:xfrm>
          <a:prstGeom prst="donut">
            <a:avLst>
              <a:gd name="adj" fmla="val 7770"/>
            </a:avLst>
          </a:prstGeom>
          <a:solidFill>
            <a:srgbClr val="3366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571472" y="2357430"/>
            <a:ext cx="2071671" cy="2071702"/>
          </a:xfrm>
          <a:prstGeom prst="donut">
            <a:avLst>
              <a:gd name="adj" fmla="val 7770"/>
            </a:avLst>
          </a:prstGeom>
          <a:solidFill>
            <a:srgbClr val="3366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1285852" y="2357430"/>
            <a:ext cx="2071671" cy="2071702"/>
          </a:xfrm>
          <a:prstGeom prst="donut">
            <a:avLst>
              <a:gd name="adj" fmla="val 7770"/>
            </a:avLst>
          </a:prstGeom>
          <a:solidFill>
            <a:srgbClr val="3366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1928794" y="2357430"/>
            <a:ext cx="2071671" cy="2071702"/>
          </a:xfrm>
          <a:prstGeom prst="donut">
            <a:avLst>
              <a:gd name="adj" fmla="val 7770"/>
            </a:avLst>
          </a:prstGeom>
          <a:solidFill>
            <a:srgbClr val="3366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2500298" y="2357430"/>
            <a:ext cx="2071671" cy="2071702"/>
          </a:xfrm>
          <a:prstGeom prst="donut">
            <a:avLst>
              <a:gd name="adj" fmla="val 7770"/>
            </a:avLst>
          </a:prstGeom>
          <a:solidFill>
            <a:srgbClr val="3366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3214678" y="2357430"/>
            <a:ext cx="2071671" cy="2071702"/>
          </a:xfrm>
          <a:prstGeom prst="donut">
            <a:avLst>
              <a:gd name="adj" fmla="val 7770"/>
            </a:avLst>
          </a:prstGeom>
          <a:solidFill>
            <a:srgbClr val="3366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3857620" y="2357430"/>
            <a:ext cx="2071671" cy="2071702"/>
          </a:xfrm>
          <a:prstGeom prst="donut">
            <a:avLst>
              <a:gd name="adj" fmla="val 7770"/>
            </a:avLst>
          </a:prstGeom>
          <a:solidFill>
            <a:srgbClr val="3366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4572000" y="2357430"/>
            <a:ext cx="2071671" cy="2071702"/>
          </a:xfrm>
          <a:prstGeom prst="donut">
            <a:avLst>
              <a:gd name="adj" fmla="val 7770"/>
            </a:avLst>
          </a:prstGeom>
          <a:solidFill>
            <a:srgbClr val="3366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5429256" y="2357430"/>
            <a:ext cx="2071671" cy="2071702"/>
          </a:xfrm>
          <a:prstGeom prst="donut">
            <a:avLst>
              <a:gd name="adj" fmla="val 7770"/>
            </a:avLst>
          </a:prstGeom>
          <a:solidFill>
            <a:srgbClr val="3366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6072198" y="2357430"/>
            <a:ext cx="2071671" cy="2071702"/>
          </a:xfrm>
          <a:prstGeom prst="donut">
            <a:avLst>
              <a:gd name="adj" fmla="val 7770"/>
            </a:avLst>
          </a:prstGeom>
          <a:solidFill>
            <a:srgbClr val="3366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6572264" y="2357430"/>
            <a:ext cx="2071671" cy="2071702"/>
          </a:xfrm>
          <a:prstGeom prst="donut">
            <a:avLst>
              <a:gd name="adj" fmla="val 7770"/>
            </a:avLst>
          </a:prstGeom>
          <a:solidFill>
            <a:srgbClr val="3366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7072329" y="2428868"/>
            <a:ext cx="2071671" cy="2071702"/>
          </a:xfrm>
          <a:prstGeom prst="donut">
            <a:avLst>
              <a:gd name="adj" fmla="val 7770"/>
            </a:avLst>
          </a:prstGeom>
          <a:solidFill>
            <a:srgbClr val="3366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-571536" y="0"/>
            <a:ext cx="10001320" cy="7143776"/>
          </a:xfrm>
          <a:prstGeom prst="rect">
            <a:avLst/>
          </a:prstGeom>
          <a:gradFill flip="none" rotWithShape="1">
            <a:gsLst>
              <a:gs pos="0">
                <a:srgbClr val="6699FF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0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2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1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1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4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1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4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1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4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1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5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1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5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1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5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1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6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1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6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1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66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1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69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1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72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1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75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9" grpId="2" animBg="1"/>
      <p:bldP spid="9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1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821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2474202">
            <a:off x="2226986" y="2441307"/>
            <a:ext cx="1785950" cy="178595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noFill/>
            <a:prstDash val="sysDot"/>
          </a:ln>
          <a:effectLst>
            <a:glow rad="101600">
              <a:srgbClr val="0000EE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9050642">
            <a:off x="3728694" y="4014453"/>
            <a:ext cx="1785950" cy="178595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noFill/>
            <a:prstDash val="sysDot"/>
          </a:ln>
          <a:effectLst>
            <a:glow rad="101600">
              <a:srgbClr val="0000EE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331523">
            <a:off x="3796012" y="938500"/>
            <a:ext cx="1785950" cy="178595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noFill/>
            <a:prstDash val="sysDot"/>
          </a:ln>
          <a:effectLst>
            <a:glow rad="101600">
              <a:srgbClr val="0000EE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3650803">
            <a:off x="5157453" y="2442816"/>
            <a:ext cx="1785950" cy="178595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noFill/>
            <a:prstDash val="sysDot"/>
          </a:ln>
          <a:effectLst>
            <a:glow rad="101600">
              <a:srgbClr val="0000EE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>
            <a:off x="2645645" y="3502908"/>
            <a:ext cx="1785950" cy="178595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noFill/>
            <a:prstDash val="sysDot"/>
          </a:ln>
          <a:effectLst>
            <a:glow rad="101600">
              <a:srgbClr val="0000EE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0800000">
            <a:off x="5000628" y="1071546"/>
            <a:ext cx="1785950" cy="178595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noFill/>
            <a:prstDash val="sysDot"/>
          </a:ln>
          <a:effectLst>
            <a:glow rad="101600">
              <a:srgbClr val="0000EE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5400000">
            <a:off x="2532474" y="1175160"/>
            <a:ext cx="1785950" cy="178595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noFill/>
            <a:prstDash val="sysDot"/>
          </a:ln>
          <a:effectLst>
            <a:glow rad="101600">
              <a:srgbClr val="0000EE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374486">
            <a:off x="4514512" y="3585827"/>
            <a:ext cx="1785950" cy="178595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noFill/>
            <a:prstDash val="sysDot"/>
          </a:ln>
          <a:effectLst>
            <a:glow rad="101600">
              <a:srgbClr val="0000EE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571536" y="0"/>
            <a:ext cx="10001320" cy="7143776"/>
          </a:xfrm>
          <a:prstGeom prst="rect">
            <a:avLst/>
          </a:prstGeom>
          <a:gradFill flip="none" rotWithShape="1">
            <a:gsLst>
              <a:gs pos="0">
                <a:srgbClr val="6699FF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zu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>
            <a:off x="-285720" y="857232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>
              <a:lum bright="-10000"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285752" y="857232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>
              <a:lum bright="-10000"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857288" y="857232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>
              <a:lum bright="-10000"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1428760" y="857232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>
              <a:lum bright="-10000"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2000264" y="857232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>
              <a:lum bright="-10000"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2571736" y="857232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>
              <a:lum bright="-10000"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3143272" y="857232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>
              <a:lum bright="-10000"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3714744" y="857232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>
              <a:lum bright="-10000"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4286280" y="857232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>
              <a:lum bright="-10000"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4857752" y="857232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>
              <a:lum bright="-10000"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5429288" y="857232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>
              <a:lum bright="-10000"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>
            <a:off x="6000760" y="857232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>
              <a:lum bright="-10000"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>
            <a:off x="6572264" y="857232"/>
            <a:ext cx="2714612" cy="4643470"/>
          </a:xfrm>
          <a:prstGeom prst="moon">
            <a:avLst>
              <a:gd name="adj" fmla="val 21724"/>
            </a:avLst>
          </a:prstGeom>
          <a:blipFill>
            <a:blip r:embed="rId3">
              <a:lum bright="-10000" contrast="40000"/>
            </a:blip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571536" y="0"/>
            <a:ext cx="10001320" cy="7143776"/>
          </a:xfrm>
          <a:prstGeom prst="rect">
            <a:avLst/>
          </a:prstGeom>
          <a:gradFill flip="none" rotWithShape="1">
            <a:gsLst>
              <a:gs pos="0">
                <a:srgbClr val="6699FF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13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lyy_golub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5201104">
            <a:off x="-227434" y="489857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201104">
            <a:off x="-201634" y="1748378"/>
            <a:ext cx="1624696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tx1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201104">
            <a:off x="-234817" y="2971820"/>
            <a:ext cx="1681632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201104">
            <a:off x="-213182" y="4238908"/>
            <a:ext cx="1644456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tx1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201104">
            <a:off x="-302415" y="5569941"/>
            <a:ext cx="1838627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201104" flipV="1">
            <a:off x="887341" y="443759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201104" flipV="1">
            <a:off x="875221" y="1789619"/>
            <a:ext cx="1594552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tx1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201104" flipV="1">
            <a:off x="887341" y="3086940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201104" flipV="1">
            <a:off x="958779" y="4301386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tx1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201104" flipV="1">
            <a:off x="929828" y="5606677"/>
            <a:ext cx="1782938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201104">
            <a:off x="1987991" y="470716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201104">
            <a:off x="2013791" y="1729237"/>
            <a:ext cx="1624696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tx1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5201104">
            <a:off x="1980608" y="2952679"/>
            <a:ext cx="1681632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5201104">
            <a:off x="2002243" y="4219767"/>
            <a:ext cx="1644456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tx1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5201104">
            <a:off x="1913010" y="5550800"/>
            <a:ext cx="1838627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5201104" flipV="1">
            <a:off x="3030483" y="424854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5201104" flipV="1">
            <a:off x="3018363" y="1770714"/>
            <a:ext cx="1594552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tx1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5201104" flipV="1">
            <a:off x="3030483" y="3068035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5201104" flipV="1">
            <a:off x="3101921" y="4282481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tx1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5201104" flipV="1">
            <a:off x="3072970" y="5587772"/>
            <a:ext cx="1782938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5201104">
            <a:off x="4202567" y="470715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5201104">
            <a:off x="4228367" y="1729236"/>
            <a:ext cx="1624696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tx1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5201104">
            <a:off x="4195184" y="2952678"/>
            <a:ext cx="1681632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5201104">
            <a:off x="4216819" y="4219766"/>
            <a:ext cx="1644456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tx1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5201104">
            <a:off x="4127586" y="5550799"/>
            <a:ext cx="1838627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5201104" flipV="1">
            <a:off x="5245059" y="424853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rot="5201104" flipV="1">
            <a:off x="5232939" y="1770713"/>
            <a:ext cx="1594552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tx1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 rot="5201104" flipV="1">
            <a:off x="5245059" y="3068034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Onda"/>
          <p:cNvSpPr/>
          <p:nvPr/>
        </p:nvSpPr>
        <p:spPr>
          <a:xfrm rot="5201104" flipV="1">
            <a:off x="5316497" y="4282480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tx1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Onda"/>
          <p:cNvSpPr/>
          <p:nvPr/>
        </p:nvSpPr>
        <p:spPr>
          <a:xfrm rot="5201104" flipV="1">
            <a:off x="5287546" y="5587771"/>
            <a:ext cx="1782938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Onda"/>
          <p:cNvSpPr/>
          <p:nvPr/>
        </p:nvSpPr>
        <p:spPr>
          <a:xfrm rot="5201104">
            <a:off x="6560022" y="489620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Onda"/>
          <p:cNvSpPr/>
          <p:nvPr/>
        </p:nvSpPr>
        <p:spPr>
          <a:xfrm rot="5201104">
            <a:off x="6585822" y="1748141"/>
            <a:ext cx="1624696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tx1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Onda"/>
          <p:cNvSpPr/>
          <p:nvPr/>
        </p:nvSpPr>
        <p:spPr>
          <a:xfrm rot="5201104">
            <a:off x="6552639" y="2971583"/>
            <a:ext cx="1681632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Onda"/>
          <p:cNvSpPr/>
          <p:nvPr/>
        </p:nvSpPr>
        <p:spPr>
          <a:xfrm rot="5201104">
            <a:off x="6574274" y="4238671"/>
            <a:ext cx="1644456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tx1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Onda"/>
          <p:cNvSpPr/>
          <p:nvPr/>
        </p:nvSpPr>
        <p:spPr>
          <a:xfrm rot="5201104">
            <a:off x="6485041" y="5569704"/>
            <a:ext cx="1838627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Onda"/>
          <p:cNvSpPr/>
          <p:nvPr/>
        </p:nvSpPr>
        <p:spPr>
          <a:xfrm rot="5201104" flipV="1">
            <a:off x="7602514" y="443758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Onda"/>
          <p:cNvSpPr/>
          <p:nvPr/>
        </p:nvSpPr>
        <p:spPr>
          <a:xfrm rot="5201104" flipV="1">
            <a:off x="7590394" y="1789618"/>
            <a:ext cx="1594552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tx1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Onda"/>
          <p:cNvSpPr/>
          <p:nvPr/>
        </p:nvSpPr>
        <p:spPr>
          <a:xfrm rot="5201104" flipV="1">
            <a:off x="7602514" y="3086939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Onda"/>
          <p:cNvSpPr/>
          <p:nvPr/>
        </p:nvSpPr>
        <p:spPr>
          <a:xfrm rot="5201104" flipV="1">
            <a:off x="7673952" y="4301385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tx1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Onda"/>
          <p:cNvSpPr/>
          <p:nvPr/>
        </p:nvSpPr>
        <p:spPr>
          <a:xfrm rot="5201104" flipV="1">
            <a:off x="7645001" y="5606676"/>
            <a:ext cx="1782938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-571536" y="0"/>
            <a:ext cx="10001320" cy="7143776"/>
          </a:xfrm>
          <a:prstGeom prst="rect">
            <a:avLst/>
          </a:prstGeom>
          <a:gradFill flip="none" rotWithShape="1">
            <a:gsLst>
              <a:gs pos="0">
                <a:srgbClr val="6699FF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3000"/>
                            </p:stCondLst>
                            <p:childTnLst>
                              <p:par>
                                <p:cTn id="24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ildren-photography-412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>
            <a:off x="0" y="0"/>
            <a:ext cx="4643438" cy="6858000"/>
          </a:xfrm>
          <a:prstGeom prst="chevron">
            <a:avLst>
              <a:gd name="adj" fmla="val 6210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flipH="1">
            <a:off x="4572000" y="0"/>
            <a:ext cx="4572000" cy="6858000"/>
          </a:xfrm>
          <a:prstGeom prst="chevron">
            <a:avLst>
              <a:gd name="adj" fmla="val 61763"/>
            </a:avLst>
          </a:prstGeom>
          <a:blipFill>
            <a:blip r:embed="rId4"/>
            <a:stretch>
              <a:fillRect/>
            </a:stretch>
          </a:blipFill>
          <a:ln>
            <a:noFill/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0" y="1500174"/>
            <a:ext cx="2321719" cy="3929090"/>
          </a:xfrm>
          <a:prstGeom prst="chevron">
            <a:avLst>
              <a:gd name="adj" fmla="val 6210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flipH="1">
            <a:off x="6786578" y="1357298"/>
            <a:ext cx="2357422" cy="4071966"/>
          </a:xfrm>
          <a:prstGeom prst="chevron">
            <a:avLst>
              <a:gd name="adj" fmla="val 61763"/>
            </a:avLst>
          </a:prstGeom>
          <a:blipFill>
            <a:blip r:embed="rId4"/>
            <a:stretch>
              <a:fillRect/>
            </a:stretch>
          </a:blipFill>
          <a:ln>
            <a:noFill/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-571536" y="0"/>
            <a:ext cx="10001320" cy="7143776"/>
          </a:xfrm>
          <a:prstGeom prst="rect">
            <a:avLst/>
          </a:prstGeom>
          <a:gradFill flip="none" rotWithShape="1">
            <a:gsLst>
              <a:gs pos="0">
                <a:srgbClr val="6699FF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luenigh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Onda"/>
          <p:cNvSpPr/>
          <p:nvPr/>
        </p:nvSpPr>
        <p:spPr>
          <a:xfrm>
            <a:off x="170384" y="214289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21370340">
            <a:off x="1384830" y="357165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21060536">
            <a:off x="2643631" y="341222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21015817">
            <a:off x="3860792" y="351258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21218180">
            <a:off x="5061761" y="305207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21135896">
            <a:off x="6282054" y="324126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21135896">
            <a:off x="7399118" y="397319"/>
            <a:ext cx="1705528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>
            <a:off x="-1" y="1500174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21370340">
            <a:off x="1214445" y="1643050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21060536">
            <a:off x="2473246" y="1627107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21015817">
            <a:off x="3690407" y="1637143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21218180">
            <a:off x="4891376" y="1591092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21135896">
            <a:off x="6111669" y="1610011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21135896">
            <a:off x="7253703" y="1595601"/>
            <a:ext cx="1893593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>
            <a:off x="0" y="2571744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21370340">
            <a:off x="1214446" y="2714620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21060536">
            <a:off x="2473247" y="2698677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21015817">
            <a:off x="3690408" y="2708713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21218180">
            <a:off x="4891377" y="2662662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21135896">
            <a:off x="6111670" y="2681581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21135896">
            <a:off x="7253705" y="2667171"/>
            <a:ext cx="1893592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>
            <a:off x="-1" y="3857628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21370340">
            <a:off x="1214445" y="4000504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21060536">
            <a:off x="2473246" y="3984561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21015817">
            <a:off x="3690407" y="3994597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rot="21218180">
            <a:off x="4891376" y="3948546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 rot="21135896">
            <a:off x="6111669" y="3967465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Onda"/>
          <p:cNvSpPr/>
          <p:nvPr/>
        </p:nvSpPr>
        <p:spPr>
          <a:xfrm rot="21135896">
            <a:off x="7253660" y="3952408"/>
            <a:ext cx="1903208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Onda"/>
          <p:cNvSpPr/>
          <p:nvPr/>
        </p:nvSpPr>
        <p:spPr>
          <a:xfrm>
            <a:off x="-1" y="4898483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Onda"/>
          <p:cNvSpPr/>
          <p:nvPr/>
        </p:nvSpPr>
        <p:spPr>
          <a:xfrm rot="21370340">
            <a:off x="1214445" y="5041359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Onda"/>
          <p:cNvSpPr/>
          <p:nvPr/>
        </p:nvSpPr>
        <p:spPr>
          <a:xfrm rot="21060536">
            <a:off x="2473246" y="5025416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Onda"/>
          <p:cNvSpPr/>
          <p:nvPr/>
        </p:nvSpPr>
        <p:spPr>
          <a:xfrm rot="21015817">
            <a:off x="3690407" y="5035452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Onda"/>
          <p:cNvSpPr/>
          <p:nvPr/>
        </p:nvSpPr>
        <p:spPr>
          <a:xfrm rot="21218180">
            <a:off x="4891376" y="4989401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Onda"/>
          <p:cNvSpPr/>
          <p:nvPr/>
        </p:nvSpPr>
        <p:spPr>
          <a:xfrm rot="21135896">
            <a:off x="6111669" y="5008320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Onda"/>
          <p:cNvSpPr/>
          <p:nvPr/>
        </p:nvSpPr>
        <p:spPr>
          <a:xfrm rot="21135896">
            <a:off x="7249477" y="5002840"/>
            <a:ext cx="1899075" cy="76251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Onda"/>
          <p:cNvSpPr/>
          <p:nvPr/>
        </p:nvSpPr>
        <p:spPr>
          <a:xfrm>
            <a:off x="1" y="5976079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Onda"/>
          <p:cNvSpPr/>
          <p:nvPr/>
        </p:nvSpPr>
        <p:spPr>
          <a:xfrm rot="21370340">
            <a:off x="1214447" y="6118955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Onda"/>
          <p:cNvSpPr/>
          <p:nvPr/>
        </p:nvSpPr>
        <p:spPr>
          <a:xfrm rot="21060536">
            <a:off x="2473248" y="6103012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Onda"/>
          <p:cNvSpPr/>
          <p:nvPr/>
        </p:nvSpPr>
        <p:spPr>
          <a:xfrm rot="21015817">
            <a:off x="3690409" y="6113048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Onda"/>
          <p:cNvSpPr/>
          <p:nvPr/>
        </p:nvSpPr>
        <p:spPr>
          <a:xfrm rot="21218180">
            <a:off x="4891378" y="6066997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Onda"/>
          <p:cNvSpPr/>
          <p:nvPr/>
        </p:nvSpPr>
        <p:spPr>
          <a:xfrm rot="21135896">
            <a:off x="6111671" y="6085916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Onda"/>
          <p:cNvSpPr/>
          <p:nvPr/>
        </p:nvSpPr>
        <p:spPr>
          <a:xfrm rot="21135896">
            <a:off x="7253677" y="6071083"/>
            <a:ext cx="1899883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-571536" y="0"/>
            <a:ext cx="10001320" cy="7143776"/>
          </a:xfrm>
          <a:prstGeom prst="rect">
            <a:avLst/>
          </a:prstGeom>
          <a:gradFill flip="none" rotWithShape="1">
            <a:gsLst>
              <a:gs pos="0">
                <a:srgbClr val="6699FF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3000"/>
                            </p:stCondLst>
                            <p:childTnLst>
                              <p:par>
                                <p:cTn id="261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endrobates_azureus_(Dendrobates_tinctorius)_Edi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Decisión"/>
          <p:cNvSpPr/>
          <p:nvPr/>
        </p:nvSpPr>
        <p:spPr>
          <a:xfrm>
            <a:off x="0" y="1000108"/>
            <a:ext cx="785818" cy="2357454"/>
          </a:xfrm>
          <a:prstGeom prst="flowChartDecision">
            <a:avLst/>
          </a:prstGeom>
          <a:gradFill flip="none" rotWithShape="1">
            <a:gsLst>
              <a:gs pos="16000">
                <a:schemeClr val="bg1">
                  <a:alpha val="41000"/>
                </a:scheme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>
            <a:off x="857224" y="1000108"/>
            <a:ext cx="785818" cy="2357454"/>
          </a:xfrm>
          <a:prstGeom prst="flowChartDecision">
            <a:avLst/>
          </a:prstGeom>
          <a:gradFill flip="none" rotWithShape="1">
            <a:gsLst>
              <a:gs pos="16000">
                <a:schemeClr val="bg1">
                  <a:alpha val="41000"/>
                </a:scheme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>
            <a:off x="1714512" y="1000108"/>
            <a:ext cx="785818" cy="2357454"/>
          </a:xfrm>
          <a:prstGeom prst="flowChartDecision">
            <a:avLst/>
          </a:prstGeom>
          <a:gradFill flip="none" rotWithShape="1">
            <a:gsLst>
              <a:gs pos="16000">
                <a:schemeClr val="bg1">
                  <a:alpha val="41000"/>
                </a:scheme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>
            <a:off x="2571736" y="1000108"/>
            <a:ext cx="785818" cy="2357454"/>
          </a:xfrm>
          <a:prstGeom prst="flowChartDecision">
            <a:avLst/>
          </a:prstGeom>
          <a:gradFill flip="none" rotWithShape="1">
            <a:gsLst>
              <a:gs pos="16000">
                <a:schemeClr val="bg1">
                  <a:alpha val="41000"/>
                </a:scheme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>
            <a:off x="3357586" y="1000108"/>
            <a:ext cx="785818" cy="2357454"/>
          </a:xfrm>
          <a:prstGeom prst="flowChartDecision">
            <a:avLst/>
          </a:prstGeom>
          <a:gradFill flip="none" rotWithShape="1">
            <a:gsLst>
              <a:gs pos="16000">
                <a:schemeClr val="bg1">
                  <a:alpha val="41000"/>
                </a:scheme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>
            <a:off x="4214810" y="1000108"/>
            <a:ext cx="785818" cy="2357454"/>
          </a:xfrm>
          <a:prstGeom prst="flowChartDecision">
            <a:avLst/>
          </a:prstGeom>
          <a:gradFill flip="none" rotWithShape="1">
            <a:gsLst>
              <a:gs pos="16000">
                <a:schemeClr val="bg1">
                  <a:alpha val="41000"/>
                </a:scheme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>
            <a:off x="5072098" y="1000108"/>
            <a:ext cx="785818" cy="2357454"/>
          </a:xfrm>
          <a:prstGeom prst="flowChartDecision">
            <a:avLst/>
          </a:prstGeom>
          <a:gradFill flip="none" rotWithShape="1">
            <a:gsLst>
              <a:gs pos="16000">
                <a:schemeClr val="bg1">
                  <a:alpha val="41000"/>
                </a:scheme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>
            <a:off x="5929322" y="1000108"/>
            <a:ext cx="785818" cy="2357454"/>
          </a:xfrm>
          <a:prstGeom prst="flowChartDecision">
            <a:avLst/>
          </a:prstGeom>
          <a:gradFill flip="none" rotWithShape="1">
            <a:gsLst>
              <a:gs pos="16000">
                <a:schemeClr val="bg1">
                  <a:alpha val="41000"/>
                </a:scheme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>
            <a:off x="6715140" y="1000108"/>
            <a:ext cx="785818" cy="2357454"/>
          </a:xfrm>
          <a:prstGeom prst="flowChartDecision">
            <a:avLst/>
          </a:prstGeom>
          <a:gradFill flip="none" rotWithShape="1">
            <a:gsLst>
              <a:gs pos="16000">
                <a:schemeClr val="bg1">
                  <a:alpha val="41000"/>
                </a:scheme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>
            <a:off x="7500958" y="1000108"/>
            <a:ext cx="785818" cy="2357454"/>
          </a:xfrm>
          <a:prstGeom prst="flowChartDecision">
            <a:avLst/>
          </a:prstGeom>
          <a:gradFill flip="none" rotWithShape="1">
            <a:gsLst>
              <a:gs pos="16000">
                <a:schemeClr val="bg1">
                  <a:alpha val="41000"/>
                </a:scheme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>
            <a:off x="8358182" y="1000108"/>
            <a:ext cx="785818" cy="2357454"/>
          </a:xfrm>
          <a:prstGeom prst="flowChartDecision">
            <a:avLst/>
          </a:prstGeom>
          <a:gradFill flip="none" rotWithShape="1">
            <a:gsLst>
              <a:gs pos="16000">
                <a:schemeClr val="bg1">
                  <a:alpha val="41000"/>
                </a:scheme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>
            <a:off x="0" y="3357562"/>
            <a:ext cx="785818" cy="2357454"/>
          </a:xfrm>
          <a:prstGeom prst="flowChartDecision">
            <a:avLst/>
          </a:prstGeom>
          <a:gradFill flip="none" rotWithShape="1">
            <a:gsLst>
              <a:gs pos="16000">
                <a:schemeClr val="bg1">
                  <a:alpha val="41000"/>
                </a:scheme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ecisión"/>
          <p:cNvSpPr/>
          <p:nvPr/>
        </p:nvSpPr>
        <p:spPr>
          <a:xfrm>
            <a:off x="857224" y="3357562"/>
            <a:ext cx="785818" cy="2357454"/>
          </a:xfrm>
          <a:prstGeom prst="flowChartDecision">
            <a:avLst/>
          </a:prstGeom>
          <a:gradFill flip="none" rotWithShape="1">
            <a:gsLst>
              <a:gs pos="16000">
                <a:schemeClr val="bg1">
                  <a:alpha val="41000"/>
                </a:scheme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ecisión"/>
          <p:cNvSpPr/>
          <p:nvPr/>
        </p:nvSpPr>
        <p:spPr>
          <a:xfrm>
            <a:off x="1714512" y="3357562"/>
            <a:ext cx="785818" cy="2357454"/>
          </a:xfrm>
          <a:prstGeom prst="flowChartDecision">
            <a:avLst/>
          </a:prstGeom>
          <a:gradFill flip="none" rotWithShape="1">
            <a:gsLst>
              <a:gs pos="16000">
                <a:schemeClr val="bg1">
                  <a:alpha val="41000"/>
                </a:scheme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Decisión"/>
          <p:cNvSpPr/>
          <p:nvPr/>
        </p:nvSpPr>
        <p:spPr>
          <a:xfrm>
            <a:off x="2571736" y="3357562"/>
            <a:ext cx="785818" cy="2357454"/>
          </a:xfrm>
          <a:prstGeom prst="flowChartDecision">
            <a:avLst/>
          </a:prstGeom>
          <a:gradFill flip="none" rotWithShape="1">
            <a:gsLst>
              <a:gs pos="16000">
                <a:schemeClr val="bg1">
                  <a:alpha val="41000"/>
                </a:scheme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Decisión"/>
          <p:cNvSpPr/>
          <p:nvPr/>
        </p:nvSpPr>
        <p:spPr>
          <a:xfrm>
            <a:off x="3357586" y="3357562"/>
            <a:ext cx="785818" cy="2357454"/>
          </a:xfrm>
          <a:prstGeom prst="flowChartDecision">
            <a:avLst/>
          </a:prstGeom>
          <a:gradFill flip="none" rotWithShape="1">
            <a:gsLst>
              <a:gs pos="16000">
                <a:schemeClr val="bg1">
                  <a:alpha val="41000"/>
                </a:scheme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Decisión"/>
          <p:cNvSpPr/>
          <p:nvPr/>
        </p:nvSpPr>
        <p:spPr>
          <a:xfrm>
            <a:off x="4214810" y="3357562"/>
            <a:ext cx="785818" cy="2357454"/>
          </a:xfrm>
          <a:prstGeom prst="flowChartDecision">
            <a:avLst/>
          </a:prstGeom>
          <a:gradFill flip="none" rotWithShape="1">
            <a:gsLst>
              <a:gs pos="16000">
                <a:schemeClr val="bg1">
                  <a:alpha val="41000"/>
                </a:scheme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Decisión"/>
          <p:cNvSpPr/>
          <p:nvPr/>
        </p:nvSpPr>
        <p:spPr>
          <a:xfrm>
            <a:off x="5072098" y="3357562"/>
            <a:ext cx="785818" cy="2357454"/>
          </a:xfrm>
          <a:prstGeom prst="flowChartDecision">
            <a:avLst/>
          </a:prstGeom>
          <a:gradFill flip="none" rotWithShape="1">
            <a:gsLst>
              <a:gs pos="16000">
                <a:schemeClr val="bg1">
                  <a:alpha val="41000"/>
                </a:scheme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Decisión"/>
          <p:cNvSpPr/>
          <p:nvPr/>
        </p:nvSpPr>
        <p:spPr>
          <a:xfrm>
            <a:off x="5929322" y="3357562"/>
            <a:ext cx="785818" cy="2357454"/>
          </a:xfrm>
          <a:prstGeom prst="flowChartDecision">
            <a:avLst/>
          </a:prstGeom>
          <a:gradFill flip="none" rotWithShape="1">
            <a:gsLst>
              <a:gs pos="16000">
                <a:schemeClr val="bg1">
                  <a:alpha val="41000"/>
                </a:scheme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Decisión"/>
          <p:cNvSpPr/>
          <p:nvPr/>
        </p:nvSpPr>
        <p:spPr>
          <a:xfrm>
            <a:off x="6715140" y="3357562"/>
            <a:ext cx="785818" cy="2357454"/>
          </a:xfrm>
          <a:prstGeom prst="flowChartDecision">
            <a:avLst/>
          </a:prstGeom>
          <a:gradFill flip="none" rotWithShape="1">
            <a:gsLst>
              <a:gs pos="16000">
                <a:schemeClr val="bg1">
                  <a:alpha val="41000"/>
                </a:scheme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Decisión"/>
          <p:cNvSpPr/>
          <p:nvPr/>
        </p:nvSpPr>
        <p:spPr>
          <a:xfrm>
            <a:off x="7500958" y="3357562"/>
            <a:ext cx="785818" cy="2357454"/>
          </a:xfrm>
          <a:prstGeom prst="flowChartDecision">
            <a:avLst/>
          </a:prstGeom>
          <a:gradFill flip="none" rotWithShape="1">
            <a:gsLst>
              <a:gs pos="16000">
                <a:schemeClr val="bg1">
                  <a:alpha val="41000"/>
                </a:scheme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Decisión"/>
          <p:cNvSpPr/>
          <p:nvPr/>
        </p:nvSpPr>
        <p:spPr>
          <a:xfrm>
            <a:off x="8358182" y="3357562"/>
            <a:ext cx="785818" cy="2357454"/>
          </a:xfrm>
          <a:prstGeom prst="flowChartDecision">
            <a:avLst/>
          </a:prstGeom>
          <a:gradFill flip="none" rotWithShape="1">
            <a:gsLst>
              <a:gs pos="16000">
                <a:schemeClr val="bg1">
                  <a:alpha val="41000"/>
                </a:scheme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-571536" y="0"/>
            <a:ext cx="10001320" cy="7143776"/>
          </a:xfrm>
          <a:prstGeom prst="rect">
            <a:avLst/>
          </a:prstGeom>
          <a:gradFill flip="none" rotWithShape="1">
            <a:gsLst>
              <a:gs pos="0">
                <a:srgbClr val="6699FF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0" fill="hold">
                            <p:stCondLst>
                              <p:cond delay="3000"/>
                            </p:stCondLst>
                            <p:childTnLst>
                              <p:par>
                                <p:cTn id="251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lores-de-parede-azuis-c-u-azul-grandes-2293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19076990">
            <a:off x="3889227" y="551107"/>
            <a:ext cx="3354328" cy="1299081"/>
          </a:xfrm>
          <a:prstGeom prst="wave">
            <a:avLst>
              <a:gd name="adj1" fmla="val 20000"/>
              <a:gd name="adj2" fmla="val -9198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13252821" flipV="1">
            <a:off x="2018330" y="590961"/>
            <a:ext cx="3135294" cy="1223818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19076990">
            <a:off x="3860898" y="1813347"/>
            <a:ext cx="3354328" cy="1299081"/>
          </a:xfrm>
          <a:prstGeom prst="wave">
            <a:avLst>
              <a:gd name="adj1" fmla="val 20000"/>
              <a:gd name="adj2" fmla="val -9198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13252821" flipV="1">
            <a:off x="1990001" y="1853201"/>
            <a:ext cx="3135294" cy="1223818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19076990">
            <a:off x="3889228" y="3051436"/>
            <a:ext cx="3354328" cy="1299081"/>
          </a:xfrm>
          <a:prstGeom prst="wave">
            <a:avLst>
              <a:gd name="adj1" fmla="val 20000"/>
              <a:gd name="adj2" fmla="val -9198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13252821" flipV="1">
            <a:off x="2018331" y="3091290"/>
            <a:ext cx="3135294" cy="1223818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19076990">
            <a:off x="3860899" y="4313676"/>
            <a:ext cx="3354328" cy="1299081"/>
          </a:xfrm>
          <a:prstGeom prst="wave">
            <a:avLst>
              <a:gd name="adj1" fmla="val 20000"/>
              <a:gd name="adj2" fmla="val -9198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13252821" flipV="1">
            <a:off x="1990002" y="4353530"/>
            <a:ext cx="3135294" cy="1223818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19076990">
            <a:off x="3860898" y="5599560"/>
            <a:ext cx="3354328" cy="1299081"/>
          </a:xfrm>
          <a:prstGeom prst="wave">
            <a:avLst>
              <a:gd name="adj1" fmla="val 20000"/>
              <a:gd name="adj2" fmla="val -9198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13252821" flipV="1">
            <a:off x="1990001" y="5639414"/>
            <a:ext cx="3135294" cy="1223818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571536" y="-357214"/>
            <a:ext cx="10001320" cy="7500990"/>
          </a:xfrm>
          <a:prstGeom prst="rect">
            <a:avLst/>
          </a:prstGeom>
          <a:gradFill flip="none" rotWithShape="1">
            <a:gsLst>
              <a:gs pos="0">
                <a:srgbClr val="6699FF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 rot="2699851">
            <a:off x="2251881" y="1001745"/>
            <a:ext cx="4786346" cy="4714908"/>
          </a:xfrm>
          <a:prstGeom prst="frame">
            <a:avLst>
              <a:gd name="adj1" fmla="val 5643"/>
            </a:avLst>
          </a:prstGeom>
          <a:solidFill>
            <a:srgbClr val="2F2F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 rot="2699851">
            <a:off x="3033699" y="1725794"/>
            <a:ext cx="3228603" cy="3338250"/>
          </a:xfrm>
          <a:prstGeom prst="frame">
            <a:avLst>
              <a:gd name="adj1" fmla="val 8545"/>
            </a:avLst>
          </a:prstGeom>
          <a:solidFill>
            <a:srgbClr val="6699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 rot="2699851">
            <a:off x="3652628" y="2341481"/>
            <a:ext cx="2020567" cy="2071155"/>
          </a:xfrm>
          <a:prstGeom prst="frame">
            <a:avLst>
              <a:gd name="adj1" fmla="val 13969"/>
            </a:avLst>
          </a:prstGeom>
          <a:solidFill>
            <a:srgbClr val="0000D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-571536" y="-357214"/>
            <a:ext cx="10001320" cy="7500990"/>
          </a:xfrm>
          <a:prstGeom prst="rect">
            <a:avLst/>
          </a:prstGeom>
          <a:gradFill flip="none" rotWithShape="1">
            <a:gsLst>
              <a:gs pos="0">
                <a:srgbClr val="6699FF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16" presetClass="exit" presetSubtype="37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sp>
        <p:nvSpPr>
          <p:cNvPr id="5" name="4 Sol"/>
          <p:cNvSpPr/>
          <p:nvPr/>
        </p:nvSpPr>
        <p:spPr>
          <a:xfrm>
            <a:off x="1214414" y="0"/>
            <a:ext cx="6786578" cy="6858000"/>
          </a:xfrm>
          <a:prstGeom prst="sun">
            <a:avLst/>
          </a:prstGeom>
          <a:solidFill>
            <a:srgbClr val="2F2F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Sol"/>
          <p:cNvSpPr/>
          <p:nvPr/>
        </p:nvSpPr>
        <p:spPr>
          <a:xfrm rot="1273130">
            <a:off x="1495845" y="267499"/>
            <a:ext cx="6205700" cy="6270436"/>
          </a:xfrm>
          <a:prstGeom prst="sun">
            <a:avLst/>
          </a:prstGeom>
          <a:solidFill>
            <a:srgbClr val="6699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-571536" y="-357214"/>
            <a:ext cx="10001320" cy="7500990"/>
          </a:xfrm>
          <a:prstGeom prst="rect">
            <a:avLst/>
          </a:prstGeom>
          <a:gradFill flip="none" rotWithShape="1">
            <a:gsLst>
              <a:gs pos="0">
                <a:srgbClr val="6699FF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6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6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0" y="2285992"/>
            <a:ext cx="2071671" cy="2071702"/>
          </a:xfrm>
          <a:prstGeom prst="donut">
            <a:avLst>
              <a:gd name="adj" fmla="val 7770"/>
            </a:avLst>
          </a:prstGeom>
          <a:solidFill>
            <a:srgbClr val="3366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571472" y="2357430"/>
            <a:ext cx="2071671" cy="2071702"/>
          </a:xfrm>
          <a:prstGeom prst="donut">
            <a:avLst>
              <a:gd name="adj" fmla="val 7770"/>
            </a:avLst>
          </a:prstGeom>
          <a:solidFill>
            <a:srgbClr val="3366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285852" y="2357430"/>
            <a:ext cx="2071671" cy="2071702"/>
          </a:xfrm>
          <a:prstGeom prst="donut">
            <a:avLst>
              <a:gd name="adj" fmla="val 7770"/>
            </a:avLst>
          </a:prstGeom>
          <a:solidFill>
            <a:srgbClr val="3366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928794" y="2357430"/>
            <a:ext cx="2071671" cy="2071702"/>
          </a:xfrm>
          <a:prstGeom prst="donut">
            <a:avLst>
              <a:gd name="adj" fmla="val 7770"/>
            </a:avLst>
          </a:prstGeom>
          <a:solidFill>
            <a:srgbClr val="3366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500298" y="2357430"/>
            <a:ext cx="2071671" cy="2071702"/>
          </a:xfrm>
          <a:prstGeom prst="donut">
            <a:avLst>
              <a:gd name="adj" fmla="val 7770"/>
            </a:avLst>
          </a:prstGeom>
          <a:solidFill>
            <a:srgbClr val="3366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214678" y="2357430"/>
            <a:ext cx="2071671" cy="2071702"/>
          </a:xfrm>
          <a:prstGeom prst="donut">
            <a:avLst>
              <a:gd name="adj" fmla="val 7770"/>
            </a:avLst>
          </a:prstGeom>
          <a:solidFill>
            <a:srgbClr val="3366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857620" y="2357430"/>
            <a:ext cx="2071671" cy="2071702"/>
          </a:xfrm>
          <a:prstGeom prst="donut">
            <a:avLst>
              <a:gd name="adj" fmla="val 7770"/>
            </a:avLst>
          </a:prstGeom>
          <a:solidFill>
            <a:srgbClr val="3366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4572000" y="2357430"/>
            <a:ext cx="2071671" cy="2071702"/>
          </a:xfrm>
          <a:prstGeom prst="donut">
            <a:avLst>
              <a:gd name="adj" fmla="val 7770"/>
            </a:avLst>
          </a:prstGeom>
          <a:solidFill>
            <a:srgbClr val="3366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5429256" y="2357430"/>
            <a:ext cx="2071671" cy="2071702"/>
          </a:xfrm>
          <a:prstGeom prst="donut">
            <a:avLst>
              <a:gd name="adj" fmla="val 7770"/>
            </a:avLst>
          </a:prstGeom>
          <a:solidFill>
            <a:srgbClr val="3366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6072198" y="2357430"/>
            <a:ext cx="2071671" cy="2071702"/>
          </a:xfrm>
          <a:prstGeom prst="donut">
            <a:avLst>
              <a:gd name="adj" fmla="val 7770"/>
            </a:avLst>
          </a:prstGeom>
          <a:solidFill>
            <a:srgbClr val="3366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6572264" y="2357430"/>
            <a:ext cx="2071671" cy="2071702"/>
          </a:xfrm>
          <a:prstGeom prst="donut">
            <a:avLst>
              <a:gd name="adj" fmla="val 7770"/>
            </a:avLst>
          </a:prstGeom>
          <a:solidFill>
            <a:srgbClr val="3366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7072329" y="2428868"/>
            <a:ext cx="2071671" cy="2071702"/>
          </a:xfrm>
          <a:prstGeom prst="donut">
            <a:avLst>
              <a:gd name="adj" fmla="val 7770"/>
            </a:avLst>
          </a:prstGeom>
          <a:solidFill>
            <a:srgbClr val="3366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-571536" y="-357214"/>
            <a:ext cx="10001320" cy="7500990"/>
          </a:xfrm>
          <a:prstGeom prst="rect">
            <a:avLst/>
          </a:prstGeom>
          <a:gradFill flip="none" rotWithShape="1">
            <a:gsLst>
              <a:gs pos="0">
                <a:srgbClr val="6699FF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1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4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1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4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1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4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1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1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5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1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5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1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6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1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6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1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6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1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6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1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7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1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7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2474202">
            <a:off x="2226986" y="2441307"/>
            <a:ext cx="1785950" cy="1785950"/>
          </a:xfrm>
          <a:prstGeom prst="teardrop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glow rad="101600">
              <a:srgbClr val="0000EE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9050642">
            <a:off x="3728694" y="4014453"/>
            <a:ext cx="1785950" cy="1785950"/>
          </a:xfrm>
          <a:prstGeom prst="teardrop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glow rad="101600">
              <a:srgbClr val="0000EE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331523">
            <a:off x="3796012" y="938500"/>
            <a:ext cx="1785950" cy="1785950"/>
          </a:xfrm>
          <a:prstGeom prst="teardrop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glow rad="101600">
              <a:srgbClr val="0000EE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3650803">
            <a:off x="5157453" y="2442816"/>
            <a:ext cx="1785950" cy="1785950"/>
          </a:xfrm>
          <a:prstGeom prst="teardrop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glow rad="101600">
              <a:srgbClr val="0000EE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>
            <a:off x="2645645" y="3502908"/>
            <a:ext cx="1785950" cy="1785950"/>
          </a:xfrm>
          <a:prstGeom prst="teardrop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glow rad="101600">
              <a:srgbClr val="0000EE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0800000">
            <a:off x="5000628" y="1071546"/>
            <a:ext cx="1785950" cy="1785950"/>
          </a:xfrm>
          <a:prstGeom prst="teardrop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glow rad="101600">
              <a:srgbClr val="0000EE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5400000">
            <a:off x="2532474" y="1175160"/>
            <a:ext cx="1785950" cy="1785950"/>
          </a:xfrm>
          <a:prstGeom prst="teardrop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glow rad="101600">
              <a:srgbClr val="0000EE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374486">
            <a:off x="4514512" y="3585827"/>
            <a:ext cx="1785950" cy="1785950"/>
          </a:xfrm>
          <a:prstGeom prst="teardrop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glow rad="101600">
              <a:srgbClr val="0000EE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571536" y="-357214"/>
            <a:ext cx="10001320" cy="7500990"/>
          </a:xfrm>
          <a:prstGeom prst="rect">
            <a:avLst/>
          </a:prstGeom>
          <a:gradFill flip="none" rotWithShape="1">
            <a:gsLst>
              <a:gs pos="0">
                <a:srgbClr val="6699FF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82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-285720" y="857232"/>
            <a:ext cx="2714612" cy="4643470"/>
          </a:xfrm>
          <a:prstGeom prst="moon">
            <a:avLst>
              <a:gd name="adj" fmla="val 21724"/>
            </a:avLst>
          </a:prstGeom>
          <a:blipFill dpi="0" rotWithShape="1">
            <a:blip r:embed="rId3">
              <a:lum bright="1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285752" y="857232"/>
            <a:ext cx="2714612" cy="4643470"/>
          </a:xfrm>
          <a:prstGeom prst="moon">
            <a:avLst>
              <a:gd name="adj" fmla="val 21724"/>
            </a:avLst>
          </a:prstGeom>
          <a:blipFill dpi="0" rotWithShape="1">
            <a:blip r:embed="rId3">
              <a:lum bright="1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857288" y="857232"/>
            <a:ext cx="2714612" cy="4643470"/>
          </a:xfrm>
          <a:prstGeom prst="moon">
            <a:avLst>
              <a:gd name="adj" fmla="val 21724"/>
            </a:avLst>
          </a:prstGeom>
          <a:blipFill dpi="0" rotWithShape="1">
            <a:blip r:embed="rId3">
              <a:lum bright="1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1428760" y="857232"/>
            <a:ext cx="2714612" cy="4643470"/>
          </a:xfrm>
          <a:prstGeom prst="moon">
            <a:avLst>
              <a:gd name="adj" fmla="val 21724"/>
            </a:avLst>
          </a:prstGeom>
          <a:blipFill dpi="0" rotWithShape="1">
            <a:blip r:embed="rId3">
              <a:lum bright="1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2000264" y="857232"/>
            <a:ext cx="2714612" cy="4643470"/>
          </a:xfrm>
          <a:prstGeom prst="moon">
            <a:avLst>
              <a:gd name="adj" fmla="val 21724"/>
            </a:avLst>
          </a:prstGeom>
          <a:blipFill dpi="0" rotWithShape="1">
            <a:blip r:embed="rId3">
              <a:lum bright="1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2571736" y="857232"/>
            <a:ext cx="2714612" cy="4643470"/>
          </a:xfrm>
          <a:prstGeom prst="moon">
            <a:avLst>
              <a:gd name="adj" fmla="val 21724"/>
            </a:avLst>
          </a:prstGeom>
          <a:blipFill dpi="0" rotWithShape="1">
            <a:blip r:embed="rId3">
              <a:lum bright="1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3143272" y="857232"/>
            <a:ext cx="2714612" cy="4643470"/>
          </a:xfrm>
          <a:prstGeom prst="moon">
            <a:avLst>
              <a:gd name="adj" fmla="val 21724"/>
            </a:avLst>
          </a:prstGeom>
          <a:blipFill dpi="0" rotWithShape="1">
            <a:blip r:embed="rId3">
              <a:lum bright="1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3714744" y="857232"/>
            <a:ext cx="2714612" cy="4643470"/>
          </a:xfrm>
          <a:prstGeom prst="moon">
            <a:avLst>
              <a:gd name="adj" fmla="val 21724"/>
            </a:avLst>
          </a:prstGeom>
          <a:blipFill dpi="0" rotWithShape="1">
            <a:blip r:embed="rId3">
              <a:lum bright="1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4286280" y="857232"/>
            <a:ext cx="2714612" cy="4643470"/>
          </a:xfrm>
          <a:prstGeom prst="moon">
            <a:avLst>
              <a:gd name="adj" fmla="val 21724"/>
            </a:avLst>
          </a:prstGeom>
          <a:blipFill dpi="0" rotWithShape="1">
            <a:blip r:embed="rId3">
              <a:lum bright="1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4857752" y="857232"/>
            <a:ext cx="2714612" cy="4643470"/>
          </a:xfrm>
          <a:prstGeom prst="moon">
            <a:avLst>
              <a:gd name="adj" fmla="val 21724"/>
            </a:avLst>
          </a:prstGeom>
          <a:blipFill dpi="0" rotWithShape="1">
            <a:blip r:embed="rId3">
              <a:lum bright="1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5429288" y="857232"/>
            <a:ext cx="2714612" cy="4643470"/>
          </a:xfrm>
          <a:prstGeom prst="moon">
            <a:avLst>
              <a:gd name="adj" fmla="val 21724"/>
            </a:avLst>
          </a:prstGeom>
          <a:blipFill dpi="0" rotWithShape="1">
            <a:blip r:embed="rId3">
              <a:lum bright="1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6000760" y="857232"/>
            <a:ext cx="2714612" cy="4643470"/>
          </a:xfrm>
          <a:prstGeom prst="moon">
            <a:avLst>
              <a:gd name="adj" fmla="val 21724"/>
            </a:avLst>
          </a:prstGeom>
          <a:blipFill dpi="0" rotWithShape="1">
            <a:blip r:embed="rId3">
              <a:lum bright="1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>
            <a:off x="6572264" y="857232"/>
            <a:ext cx="2714612" cy="4643470"/>
          </a:xfrm>
          <a:prstGeom prst="moon">
            <a:avLst>
              <a:gd name="adj" fmla="val 21724"/>
            </a:avLst>
          </a:prstGeom>
          <a:blipFill dpi="0" rotWithShape="1">
            <a:blip r:embed="rId3">
              <a:lum bright="10000"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-571536" y="-357214"/>
            <a:ext cx="10001320" cy="7500990"/>
          </a:xfrm>
          <a:prstGeom prst="rect">
            <a:avLst/>
          </a:prstGeom>
          <a:gradFill flip="none" rotWithShape="1">
            <a:gsLst>
              <a:gs pos="0">
                <a:srgbClr val="6699FF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13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0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6" name="5 Onda"/>
          <p:cNvSpPr/>
          <p:nvPr/>
        </p:nvSpPr>
        <p:spPr>
          <a:xfrm rot="5201104">
            <a:off x="-227434" y="489857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201104">
            <a:off x="-201634" y="1748378"/>
            <a:ext cx="1624696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6699FF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201104">
            <a:off x="-234817" y="2971820"/>
            <a:ext cx="1681632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201104">
            <a:off x="-213182" y="4238908"/>
            <a:ext cx="1644456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6699FF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201104">
            <a:off x="-302415" y="5569941"/>
            <a:ext cx="1838627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201104" flipV="1">
            <a:off x="887341" y="443759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201104" flipV="1">
            <a:off x="875221" y="1789619"/>
            <a:ext cx="1594552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6699FF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201104" flipV="1">
            <a:off x="887341" y="3086940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201104" flipV="1">
            <a:off x="958779" y="4301386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6699FF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201104" flipV="1">
            <a:off x="929828" y="5606677"/>
            <a:ext cx="1782938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201104">
            <a:off x="1987991" y="470716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5201104">
            <a:off x="2013791" y="1729237"/>
            <a:ext cx="1624696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6699FF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5201104">
            <a:off x="1980608" y="2952679"/>
            <a:ext cx="1681632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5201104">
            <a:off x="2002243" y="4219767"/>
            <a:ext cx="1644456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6699FF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5201104">
            <a:off x="1913010" y="5550800"/>
            <a:ext cx="1838627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5201104" flipV="1">
            <a:off x="3030483" y="424854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5201104" flipV="1">
            <a:off x="3018363" y="1770714"/>
            <a:ext cx="1594552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6699FF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5201104" flipV="1">
            <a:off x="3030483" y="3068035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5201104" flipV="1">
            <a:off x="3101921" y="4282481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6699FF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5201104" flipV="1">
            <a:off x="3072970" y="5587772"/>
            <a:ext cx="1782938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5201104">
            <a:off x="4202567" y="470715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5201104">
            <a:off x="4228367" y="1729236"/>
            <a:ext cx="1624696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6699FF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5201104">
            <a:off x="4195184" y="2952678"/>
            <a:ext cx="1681632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5201104">
            <a:off x="4216819" y="4219766"/>
            <a:ext cx="1644456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6699FF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5201104">
            <a:off x="4127586" y="5550799"/>
            <a:ext cx="1838627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rot="5201104" flipV="1">
            <a:off x="5245059" y="424853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 rot="5201104" flipV="1">
            <a:off x="5232939" y="1770713"/>
            <a:ext cx="1594552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6699FF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Onda"/>
          <p:cNvSpPr/>
          <p:nvPr/>
        </p:nvSpPr>
        <p:spPr>
          <a:xfrm rot="5201104" flipV="1">
            <a:off x="5245059" y="3068034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Onda"/>
          <p:cNvSpPr/>
          <p:nvPr/>
        </p:nvSpPr>
        <p:spPr>
          <a:xfrm rot="5201104" flipV="1">
            <a:off x="5316497" y="4282480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6699FF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Onda"/>
          <p:cNvSpPr/>
          <p:nvPr/>
        </p:nvSpPr>
        <p:spPr>
          <a:xfrm rot="5201104" flipV="1">
            <a:off x="5287546" y="5587771"/>
            <a:ext cx="1782938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Onda"/>
          <p:cNvSpPr/>
          <p:nvPr/>
        </p:nvSpPr>
        <p:spPr>
          <a:xfrm rot="5201104">
            <a:off x="6560022" y="489620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Onda"/>
          <p:cNvSpPr/>
          <p:nvPr/>
        </p:nvSpPr>
        <p:spPr>
          <a:xfrm rot="5201104">
            <a:off x="6585822" y="1748141"/>
            <a:ext cx="1624696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6699FF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Onda"/>
          <p:cNvSpPr/>
          <p:nvPr/>
        </p:nvSpPr>
        <p:spPr>
          <a:xfrm rot="5201104">
            <a:off x="6552639" y="2971583"/>
            <a:ext cx="1681632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Onda"/>
          <p:cNvSpPr/>
          <p:nvPr/>
        </p:nvSpPr>
        <p:spPr>
          <a:xfrm rot="5201104">
            <a:off x="6574274" y="4238671"/>
            <a:ext cx="1644456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6699FF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Onda"/>
          <p:cNvSpPr/>
          <p:nvPr/>
        </p:nvSpPr>
        <p:spPr>
          <a:xfrm rot="5201104">
            <a:off x="6485041" y="5569704"/>
            <a:ext cx="1838627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Onda"/>
          <p:cNvSpPr/>
          <p:nvPr/>
        </p:nvSpPr>
        <p:spPr>
          <a:xfrm rot="5201104" flipV="1">
            <a:off x="7602514" y="443758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Onda"/>
          <p:cNvSpPr/>
          <p:nvPr/>
        </p:nvSpPr>
        <p:spPr>
          <a:xfrm rot="5201104" flipV="1">
            <a:off x="7590394" y="1789618"/>
            <a:ext cx="1594552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6699FF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Onda"/>
          <p:cNvSpPr/>
          <p:nvPr/>
        </p:nvSpPr>
        <p:spPr>
          <a:xfrm rot="5201104" flipV="1">
            <a:off x="7602514" y="3086939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Onda"/>
          <p:cNvSpPr/>
          <p:nvPr/>
        </p:nvSpPr>
        <p:spPr>
          <a:xfrm rot="5201104" flipV="1">
            <a:off x="7673952" y="4301385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6699FF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Onda"/>
          <p:cNvSpPr/>
          <p:nvPr/>
        </p:nvSpPr>
        <p:spPr>
          <a:xfrm rot="5201104" flipV="1">
            <a:off x="7645001" y="5606676"/>
            <a:ext cx="1782938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-571536" y="-357214"/>
            <a:ext cx="10001320" cy="7500990"/>
          </a:xfrm>
          <a:prstGeom prst="rect">
            <a:avLst/>
          </a:prstGeom>
          <a:gradFill flip="none" rotWithShape="1">
            <a:gsLst>
              <a:gs pos="0">
                <a:srgbClr val="6699FF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3000"/>
                            </p:stCondLst>
                            <p:childTnLst>
                              <p:par>
                                <p:cTn id="24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7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0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5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2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3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>
            <a:off x="0" y="0"/>
            <a:ext cx="4643438" cy="6858000"/>
          </a:xfrm>
          <a:prstGeom prst="chevron">
            <a:avLst>
              <a:gd name="adj" fmla="val 6210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flipH="1">
            <a:off x="4572000" y="0"/>
            <a:ext cx="4572000" cy="6858000"/>
          </a:xfrm>
          <a:prstGeom prst="chevron">
            <a:avLst>
              <a:gd name="adj" fmla="val 61763"/>
            </a:avLst>
          </a:prstGeom>
          <a:blipFill>
            <a:blip r:embed="rId4"/>
            <a:stretch>
              <a:fillRect/>
            </a:stretch>
          </a:blipFill>
          <a:ln>
            <a:noFill/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0" y="1500174"/>
            <a:ext cx="2321719" cy="3929090"/>
          </a:xfrm>
          <a:prstGeom prst="chevron">
            <a:avLst>
              <a:gd name="adj" fmla="val 6210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flipH="1">
            <a:off x="6786578" y="1357298"/>
            <a:ext cx="2357422" cy="4071966"/>
          </a:xfrm>
          <a:prstGeom prst="chevron">
            <a:avLst>
              <a:gd name="adj" fmla="val 61763"/>
            </a:avLst>
          </a:prstGeom>
          <a:blipFill>
            <a:blip r:embed="rId4"/>
            <a:stretch>
              <a:fillRect/>
            </a:stretch>
          </a:blipFill>
          <a:ln>
            <a:noFill/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-571536" y="-357214"/>
            <a:ext cx="10001320" cy="7500990"/>
          </a:xfrm>
          <a:prstGeom prst="rect">
            <a:avLst/>
          </a:prstGeom>
          <a:gradFill flip="none" rotWithShape="1">
            <a:gsLst>
              <a:gs pos="0">
                <a:srgbClr val="6699FF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2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6" name="5 Onda"/>
          <p:cNvSpPr/>
          <p:nvPr/>
        </p:nvSpPr>
        <p:spPr>
          <a:xfrm>
            <a:off x="170384" y="214289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21370340">
            <a:off x="1384830" y="357165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2F2FFF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21060536">
            <a:off x="2643631" y="341222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21015817">
            <a:off x="3860792" y="351258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2F2FFF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21218180">
            <a:off x="5061761" y="305207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21135896">
            <a:off x="6282054" y="324126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2F2FFF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21135896">
            <a:off x="7399118" y="397319"/>
            <a:ext cx="1705528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>
            <a:off x="-1" y="1500174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21370340">
            <a:off x="1214445" y="1643050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2F2FFF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21060536">
            <a:off x="2473246" y="1627107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21015817">
            <a:off x="3690407" y="1637143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2F2FFF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21218180">
            <a:off x="4891376" y="1591092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21135896">
            <a:off x="6111669" y="1610011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2F2FFF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21135896">
            <a:off x="7253703" y="1595601"/>
            <a:ext cx="1893593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>
            <a:off x="0" y="2571744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21370340">
            <a:off x="1214446" y="2714620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2F2FFF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21060536">
            <a:off x="2473247" y="2698677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21015817">
            <a:off x="3690408" y="2708713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2F2FFF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21218180">
            <a:off x="4891377" y="2662662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21135896">
            <a:off x="6111670" y="2681581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2F2FFF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21135896">
            <a:off x="7253705" y="2667171"/>
            <a:ext cx="1893592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>
            <a:off x="-1" y="3857628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21370340">
            <a:off x="1214445" y="4000504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2F2FFF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21060536">
            <a:off x="2473246" y="3984561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21015817">
            <a:off x="3690407" y="3994597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2F2FFF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rot="21218180">
            <a:off x="4891376" y="3948546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 rot="21135896">
            <a:off x="6111669" y="3967465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2F2FFF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Onda"/>
          <p:cNvSpPr/>
          <p:nvPr/>
        </p:nvSpPr>
        <p:spPr>
          <a:xfrm rot="21135896">
            <a:off x="7253660" y="3952408"/>
            <a:ext cx="1903208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Onda"/>
          <p:cNvSpPr/>
          <p:nvPr/>
        </p:nvSpPr>
        <p:spPr>
          <a:xfrm>
            <a:off x="-1" y="4898483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Onda"/>
          <p:cNvSpPr/>
          <p:nvPr/>
        </p:nvSpPr>
        <p:spPr>
          <a:xfrm rot="21370340">
            <a:off x="1214445" y="5041359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2F2FFF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Onda"/>
          <p:cNvSpPr/>
          <p:nvPr/>
        </p:nvSpPr>
        <p:spPr>
          <a:xfrm rot="21060536">
            <a:off x="2473246" y="5025416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Onda"/>
          <p:cNvSpPr/>
          <p:nvPr/>
        </p:nvSpPr>
        <p:spPr>
          <a:xfrm rot="21015817">
            <a:off x="3690407" y="5035452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2F2FFF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Onda"/>
          <p:cNvSpPr/>
          <p:nvPr/>
        </p:nvSpPr>
        <p:spPr>
          <a:xfrm rot="21218180">
            <a:off x="4891376" y="4989401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Onda"/>
          <p:cNvSpPr/>
          <p:nvPr/>
        </p:nvSpPr>
        <p:spPr>
          <a:xfrm rot="21135896">
            <a:off x="6111669" y="5008320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2F2FFF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Onda"/>
          <p:cNvSpPr/>
          <p:nvPr/>
        </p:nvSpPr>
        <p:spPr>
          <a:xfrm rot="21135896">
            <a:off x="7249477" y="5002840"/>
            <a:ext cx="1899075" cy="76251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Onda"/>
          <p:cNvSpPr/>
          <p:nvPr/>
        </p:nvSpPr>
        <p:spPr>
          <a:xfrm>
            <a:off x="1" y="5976079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Onda"/>
          <p:cNvSpPr/>
          <p:nvPr/>
        </p:nvSpPr>
        <p:spPr>
          <a:xfrm rot="21370340">
            <a:off x="1214447" y="6118955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2F2FFF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Onda"/>
          <p:cNvSpPr/>
          <p:nvPr/>
        </p:nvSpPr>
        <p:spPr>
          <a:xfrm rot="21060536">
            <a:off x="2473248" y="6103012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Onda"/>
          <p:cNvSpPr/>
          <p:nvPr/>
        </p:nvSpPr>
        <p:spPr>
          <a:xfrm rot="21015817">
            <a:off x="3690409" y="6113048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2F2FFF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Onda"/>
          <p:cNvSpPr/>
          <p:nvPr/>
        </p:nvSpPr>
        <p:spPr>
          <a:xfrm rot="21218180">
            <a:off x="4891378" y="6066997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Onda"/>
          <p:cNvSpPr/>
          <p:nvPr/>
        </p:nvSpPr>
        <p:spPr>
          <a:xfrm rot="21135896">
            <a:off x="6111671" y="6085916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2F2FFF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Onda"/>
          <p:cNvSpPr/>
          <p:nvPr/>
        </p:nvSpPr>
        <p:spPr>
          <a:xfrm rot="21135896">
            <a:off x="7253677" y="6071083"/>
            <a:ext cx="1899883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-571536" y="-357214"/>
            <a:ext cx="10001320" cy="7500990"/>
          </a:xfrm>
          <a:prstGeom prst="rect">
            <a:avLst/>
          </a:prstGeom>
          <a:gradFill flip="none" rotWithShape="1">
            <a:gsLst>
              <a:gs pos="0">
                <a:srgbClr val="6699FF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3000"/>
                            </p:stCondLst>
                            <p:childTnLst>
                              <p:par>
                                <p:cTn id="261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6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Decisión"/>
          <p:cNvSpPr/>
          <p:nvPr/>
        </p:nvSpPr>
        <p:spPr>
          <a:xfrm>
            <a:off x="0" y="1000108"/>
            <a:ext cx="785818" cy="2357454"/>
          </a:xfrm>
          <a:prstGeom prst="flowChartDecision">
            <a:avLst/>
          </a:prstGeom>
          <a:gradFill flip="none" rotWithShape="1">
            <a:gsLst>
              <a:gs pos="54000">
                <a:srgbClr val="6699FF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>
            <a:off x="857224" y="1000108"/>
            <a:ext cx="785818" cy="2357454"/>
          </a:xfrm>
          <a:prstGeom prst="flowChartDecision">
            <a:avLst/>
          </a:prstGeom>
          <a:gradFill flip="none" rotWithShape="1">
            <a:gsLst>
              <a:gs pos="54000">
                <a:srgbClr val="6699FF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>
            <a:off x="1714512" y="1000108"/>
            <a:ext cx="785818" cy="2357454"/>
          </a:xfrm>
          <a:prstGeom prst="flowChartDecision">
            <a:avLst/>
          </a:prstGeom>
          <a:gradFill flip="none" rotWithShape="1">
            <a:gsLst>
              <a:gs pos="54000">
                <a:srgbClr val="6699FF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>
            <a:off x="2571736" y="1000108"/>
            <a:ext cx="785818" cy="2357454"/>
          </a:xfrm>
          <a:prstGeom prst="flowChartDecision">
            <a:avLst/>
          </a:prstGeom>
          <a:gradFill flip="none" rotWithShape="1">
            <a:gsLst>
              <a:gs pos="54000">
                <a:srgbClr val="6699FF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>
            <a:off x="3357586" y="1000108"/>
            <a:ext cx="785818" cy="2357454"/>
          </a:xfrm>
          <a:prstGeom prst="flowChartDecision">
            <a:avLst/>
          </a:prstGeom>
          <a:gradFill flip="none" rotWithShape="1">
            <a:gsLst>
              <a:gs pos="54000">
                <a:srgbClr val="6699FF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>
            <a:off x="4214810" y="1000108"/>
            <a:ext cx="785818" cy="2357454"/>
          </a:xfrm>
          <a:prstGeom prst="flowChartDecision">
            <a:avLst/>
          </a:prstGeom>
          <a:gradFill flip="none" rotWithShape="1">
            <a:gsLst>
              <a:gs pos="54000">
                <a:srgbClr val="6699FF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>
            <a:off x="5072098" y="1000108"/>
            <a:ext cx="785818" cy="2357454"/>
          </a:xfrm>
          <a:prstGeom prst="flowChartDecision">
            <a:avLst/>
          </a:prstGeom>
          <a:gradFill flip="none" rotWithShape="1">
            <a:gsLst>
              <a:gs pos="54000">
                <a:srgbClr val="6699FF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>
            <a:off x="5929322" y="1000108"/>
            <a:ext cx="785818" cy="2357454"/>
          </a:xfrm>
          <a:prstGeom prst="flowChartDecision">
            <a:avLst/>
          </a:prstGeom>
          <a:gradFill flip="none" rotWithShape="1">
            <a:gsLst>
              <a:gs pos="54000">
                <a:srgbClr val="6699FF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>
            <a:off x="6715140" y="1000108"/>
            <a:ext cx="785818" cy="2357454"/>
          </a:xfrm>
          <a:prstGeom prst="flowChartDecision">
            <a:avLst/>
          </a:prstGeom>
          <a:gradFill flip="none" rotWithShape="1">
            <a:gsLst>
              <a:gs pos="54000">
                <a:srgbClr val="6699FF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>
            <a:off x="7500958" y="1000108"/>
            <a:ext cx="785818" cy="2357454"/>
          </a:xfrm>
          <a:prstGeom prst="flowChartDecision">
            <a:avLst/>
          </a:prstGeom>
          <a:gradFill flip="none" rotWithShape="1">
            <a:gsLst>
              <a:gs pos="54000">
                <a:srgbClr val="6699FF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>
            <a:off x="8358182" y="1000108"/>
            <a:ext cx="785818" cy="2357454"/>
          </a:xfrm>
          <a:prstGeom prst="flowChartDecision">
            <a:avLst/>
          </a:prstGeom>
          <a:gradFill flip="none" rotWithShape="1">
            <a:gsLst>
              <a:gs pos="54000">
                <a:srgbClr val="6699FF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>
            <a:off x="0" y="3357562"/>
            <a:ext cx="785818" cy="2357454"/>
          </a:xfrm>
          <a:prstGeom prst="flowChartDecision">
            <a:avLst/>
          </a:prstGeom>
          <a:gradFill flip="none" rotWithShape="1">
            <a:gsLst>
              <a:gs pos="54000">
                <a:srgbClr val="6699FF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ecisión"/>
          <p:cNvSpPr/>
          <p:nvPr/>
        </p:nvSpPr>
        <p:spPr>
          <a:xfrm>
            <a:off x="857224" y="3357562"/>
            <a:ext cx="785818" cy="2357454"/>
          </a:xfrm>
          <a:prstGeom prst="flowChartDecision">
            <a:avLst/>
          </a:prstGeom>
          <a:gradFill flip="none" rotWithShape="1">
            <a:gsLst>
              <a:gs pos="54000">
                <a:srgbClr val="6699FF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ecisión"/>
          <p:cNvSpPr/>
          <p:nvPr/>
        </p:nvSpPr>
        <p:spPr>
          <a:xfrm>
            <a:off x="1714512" y="3357562"/>
            <a:ext cx="785818" cy="2357454"/>
          </a:xfrm>
          <a:prstGeom prst="flowChartDecision">
            <a:avLst/>
          </a:prstGeom>
          <a:gradFill flip="none" rotWithShape="1">
            <a:gsLst>
              <a:gs pos="54000">
                <a:srgbClr val="6699FF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Decisión"/>
          <p:cNvSpPr/>
          <p:nvPr/>
        </p:nvSpPr>
        <p:spPr>
          <a:xfrm>
            <a:off x="2571736" y="3357562"/>
            <a:ext cx="785818" cy="2357454"/>
          </a:xfrm>
          <a:prstGeom prst="flowChartDecision">
            <a:avLst/>
          </a:prstGeom>
          <a:gradFill flip="none" rotWithShape="1">
            <a:gsLst>
              <a:gs pos="54000">
                <a:srgbClr val="6699FF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Decisión"/>
          <p:cNvSpPr/>
          <p:nvPr/>
        </p:nvSpPr>
        <p:spPr>
          <a:xfrm>
            <a:off x="3357586" y="3357562"/>
            <a:ext cx="785818" cy="2357454"/>
          </a:xfrm>
          <a:prstGeom prst="flowChartDecision">
            <a:avLst/>
          </a:prstGeom>
          <a:gradFill flip="none" rotWithShape="1">
            <a:gsLst>
              <a:gs pos="54000">
                <a:srgbClr val="6699FF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Decisión"/>
          <p:cNvSpPr/>
          <p:nvPr/>
        </p:nvSpPr>
        <p:spPr>
          <a:xfrm>
            <a:off x="4214810" y="3357562"/>
            <a:ext cx="785818" cy="2357454"/>
          </a:xfrm>
          <a:prstGeom prst="flowChartDecision">
            <a:avLst/>
          </a:prstGeom>
          <a:gradFill flip="none" rotWithShape="1">
            <a:gsLst>
              <a:gs pos="54000">
                <a:srgbClr val="6699FF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Decisión"/>
          <p:cNvSpPr/>
          <p:nvPr/>
        </p:nvSpPr>
        <p:spPr>
          <a:xfrm>
            <a:off x="5072098" y="3357562"/>
            <a:ext cx="785818" cy="2357454"/>
          </a:xfrm>
          <a:prstGeom prst="flowChartDecision">
            <a:avLst/>
          </a:prstGeom>
          <a:gradFill flip="none" rotWithShape="1">
            <a:gsLst>
              <a:gs pos="54000">
                <a:srgbClr val="6699FF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Decisión"/>
          <p:cNvSpPr/>
          <p:nvPr/>
        </p:nvSpPr>
        <p:spPr>
          <a:xfrm>
            <a:off x="5929322" y="3357562"/>
            <a:ext cx="785818" cy="2357454"/>
          </a:xfrm>
          <a:prstGeom prst="flowChartDecision">
            <a:avLst/>
          </a:prstGeom>
          <a:gradFill flip="none" rotWithShape="1">
            <a:gsLst>
              <a:gs pos="54000">
                <a:srgbClr val="6699FF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Decisión"/>
          <p:cNvSpPr/>
          <p:nvPr/>
        </p:nvSpPr>
        <p:spPr>
          <a:xfrm>
            <a:off x="6715140" y="3357562"/>
            <a:ext cx="785818" cy="2357454"/>
          </a:xfrm>
          <a:prstGeom prst="flowChartDecision">
            <a:avLst/>
          </a:prstGeom>
          <a:gradFill flip="none" rotWithShape="1">
            <a:gsLst>
              <a:gs pos="54000">
                <a:srgbClr val="6699FF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Decisión"/>
          <p:cNvSpPr/>
          <p:nvPr/>
        </p:nvSpPr>
        <p:spPr>
          <a:xfrm>
            <a:off x="7500958" y="3357562"/>
            <a:ext cx="785818" cy="2357454"/>
          </a:xfrm>
          <a:prstGeom prst="flowChartDecision">
            <a:avLst/>
          </a:prstGeom>
          <a:gradFill flip="none" rotWithShape="1">
            <a:gsLst>
              <a:gs pos="54000">
                <a:srgbClr val="6699FF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Decisión"/>
          <p:cNvSpPr/>
          <p:nvPr/>
        </p:nvSpPr>
        <p:spPr>
          <a:xfrm>
            <a:off x="8358182" y="3357562"/>
            <a:ext cx="785818" cy="2357454"/>
          </a:xfrm>
          <a:prstGeom prst="flowChartDecision">
            <a:avLst/>
          </a:prstGeom>
          <a:gradFill flip="none" rotWithShape="1">
            <a:gsLst>
              <a:gs pos="54000">
                <a:srgbClr val="6699FF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-571536" y="-357214"/>
            <a:ext cx="10001320" cy="7500990"/>
          </a:xfrm>
          <a:prstGeom prst="rect">
            <a:avLst/>
          </a:prstGeom>
          <a:gradFill flip="none" rotWithShape="1">
            <a:gsLst>
              <a:gs pos="0">
                <a:srgbClr val="6699FF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0" fill="hold">
                            <p:stCondLst>
                              <p:cond delay="3000"/>
                            </p:stCondLst>
                            <p:childTnLst>
                              <p:par>
                                <p:cTn id="251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19076990">
            <a:off x="3889227" y="551107"/>
            <a:ext cx="3354328" cy="1299081"/>
          </a:xfrm>
          <a:prstGeom prst="wave">
            <a:avLst>
              <a:gd name="adj1" fmla="val 20000"/>
              <a:gd name="adj2" fmla="val -9198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13252821" flipV="1">
            <a:off x="2018330" y="590961"/>
            <a:ext cx="3135294" cy="1223818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19076990">
            <a:off x="3860898" y="1813347"/>
            <a:ext cx="3354328" cy="1299081"/>
          </a:xfrm>
          <a:prstGeom prst="wave">
            <a:avLst>
              <a:gd name="adj1" fmla="val 20000"/>
              <a:gd name="adj2" fmla="val -9198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13252821" flipV="1">
            <a:off x="1990001" y="1853201"/>
            <a:ext cx="3135294" cy="1223818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19076990">
            <a:off x="3889228" y="3051436"/>
            <a:ext cx="3354328" cy="1299081"/>
          </a:xfrm>
          <a:prstGeom prst="wave">
            <a:avLst>
              <a:gd name="adj1" fmla="val 20000"/>
              <a:gd name="adj2" fmla="val -9198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13252821" flipV="1">
            <a:off x="2018331" y="3091290"/>
            <a:ext cx="3135294" cy="1223818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19076990">
            <a:off x="3860899" y="4313676"/>
            <a:ext cx="3354328" cy="1299081"/>
          </a:xfrm>
          <a:prstGeom prst="wave">
            <a:avLst>
              <a:gd name="adj1" fmla="val 20000"/>
              <a:gd name="adj2" fmla="val -9198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13252821" flipV="1">
            <a:off x="1990002" y="4353530"/>
            <a:ext cx="3135294" cy="1223818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19076990">
            <a:off x="3860898" y="5599560"/>
            <a:ext cx="3354328" cy="1299081"/>
          </a:xfrm>
          <a:prstGeom prst="wave">
            <a:avLst>
              <a:gd name="adj1" fmla="val 20000"/>
              <a:gd name="adj2" fmla="val -9198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13252821" flipV="1">
            <a:off x="1990001" y="5639414"/>
            <a:ext cx="3135294" cy="1223818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571536" y="-357214"/>
            <a:ext cx="10001320" cy="7500990"/>
          </a:xfrm>
          <a:prstGeom prst="rect">
            <a:avLst/>
          </a:prstGeom>
          <a:gradFill flip="none" rotWithShape="1">
            <a:gsLst>
              <a:gs pos="0">
                <a:srgbClr val="6699FF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 rot="2699851">
            <a:off x="2251881" y="1001745"/>
            <a:ext cx="4786346" cy="4714908"/>
          </a:xfrm>
          <a:prstGeom prst="frame">
            <a:avLst>
              <a:gd name="adj1" fmla="val 5643"/>
            </a:avLst>
          </a:prstGeom>
          <a:solidFill>
            <a:srgbClr val="2F2F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 rot="2699851">
            <a:off x="3033699" y="1725794"/>
            <a:ext cx="3228603" cy="3338250"/>
          </a:xfrm>
          <a:prstGeom prst="frame">
            <a:avLst>
              <a:gd name="adj1" fmla="val 8545"/>
            </a:avLst>
          </a:prstGeom>
          <a:solidFill>
            <a:srgbClr val="6699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 rot="2699851">
            <a:off x="3652628" y="2341481"/>
            <a:ext cx="2020567" cy="2071155"/>
          </a:xfrm>
          <a:prstGeom prst="frame">
            <a:avLst>
              <a:gd name="adj1" fmla="val 13969"/>
            </a:avLst>
          </a:prstGeom>
          <a:solidFill>
            <a:srgbClr val="0000D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-571536" y="-357214"/>
            <a:ext cx="10001320" cy="7500990"/>
          </a:xfrm>
          <a:prstGeom prst="rect">
            <a:avLst/>
          </a:prstGeom>
          <a:gradFill flip="none" rotWithShape="1">
            <a:gsLst>
              <a:gs pos="0">
                <a:srgbClr val="6699FF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16" presetClass="exit" presetSubtype="37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2" y="0"/>
            <a:ext cx="9129156" cy="6858000"/>
          </a:xfrm>
          <a:prstGeom prst="rect">
            <a:avLst/>
          </a:prstGeom>
        </p:spPr>
      </p:pic>
      <p:sp>
        <p:nvSpPr>
          <p:cNvPr id="5" name="4 Sol"/>
          <p:cNvSpPr/>
          <p:nvPr/>
        </p:nvSpPr>
        <p:spPr>
          <a:xfrm>
            <a:off x="1214414" y="0"/>
            <a:ext cx="6786578" cy="6858000"/>
          </a:xfrm>
          <a:prstGeom prst="sun">
            <a:avLst/>
          </a:prstGeom>
          <a:solidFill>
            <a:srgbClr val="2F2F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Sol"/>
          <p:cNvSpPr/>
          <p:nvPr/>
        </p:nvSpPr>
        <p:spPr>
          <a:xfrm rot="1273130">
            <a:off x="1495845" y="267499"/>
            <a:ext cx="6205700" cy="6270436"/>
          </a:xfrm>
          <a:prstGeom prst="sun">
            <a:avLst/>
          </a:prstGeom>
          <a:solidFill>
            <a:srgbClr val="6699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-571536" y="-357214"/>
            <a:ext cx="10001320" cy="7500990"/>
          </a:xfrm>
          <a:prstGeom prst="rect">
            <a:avLst/>
          </a:prstGeom>
          <a:gradFill flip="none" rotWithShape="1">
            <a:gsLst>
              <a:gs pos="0">
                <a:srgbClr val="6699FF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6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6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9144000" cy="6884789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0" y="2285992"/>
            <a:ext cx="2071671" cy="2071702"/>
          </a:xfrm>
          <a:prstGeom prst="donut">
            <a:avLst>
              <a:gd name="adj" fmla="val 7770"/>
            </a:avLst>
          </a:prstGeom>
          <a:solidFill>
            <a:srgbClr val="0000EE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571472" y="2357430"/>
            <a:ext cx="2071671" cy="2071702"/>
          </a:xfrm>
          <a:prstGeom prst="donut">
            <a:avLst>
              <a:gd name="adj" fmla="val 7770"/>
            </a:avLst>
          </a:prstGeom>
          <a:solidFill>
            <a:srgbClr val="3366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285852" y="2357430"/>
            <a:ext cx="2071671" cy="2071702"/>
          </a:xfrm>
          <a:prstGeom prst="donut">
            <a:avLst>
              <a:gd name="adj" fmla="val 7770"/>
            </a:avLst>
          </a:prstGeom>
          <a:solidFill>
            <a:srgbClr val="6699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928794" y="2357430"/>
            <a:ext cx="2071671" cy="2071702"/>
          </a:xfrm>
          <a:prstGeom prst="donut">
            <a:avLst>
              <a:gd name="adj" fmla="val 7770"/>
            </a:avLst>
          </a:prstGeom>
          <a:solidFill>
            <a:srgbClr val="0000EE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500298" y="2357430"/>
            <a:ext cx="2071671" cy="2071702"/>
          </a:xfrm>
          <a:prstGeom prst="donut">
            <a:avLst>
              <a:gd name="adj" fmla="val 7770"/>
            </a:avLst>
          </a:prstGeom>
          <a:solidFill>
            <a:srgbClr val="3366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214678" y="2357430"/>
            <a:ext cx="2071671" cy="2071702"/>
          </a:xfrm>
          <a:prstGeom prst="donut">
            <a:avLst>
              <a:gd name="adj" fmla="val 7770"/>
            </a:avLst>
          </a:prstGeom>
          <a:solidFill>
            <a:srgbClr val="6699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857620" y="2357430"/>
            <a:ext cx="2071671" cy="2071702"/>
          </a:xfrm>
          <a:prstGeom prst="donut">
            <a:avLst>
              <a:gd name="adj" fmla="val 7770"/>
            </a:avLst>
          </a:prstGeom>
          <a:solidFill>
            <a:srgbClr val="0000EE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4572000" y="2357430"/>
            <a:ext cx="2071671" cy="2071702"/>
          </a:xfrm>
          <a:prstGeom prst="donut">
            <a:avLst>
              <a:gd name="adj" fmla="val 7770"/>
            </a:avLst>
          </a:prstGeom>
          <a:solidFill>
            <a:srgbClr val="3366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5429256" y="2357430"/>
            <a:ext cx="2071671" cy="2071702"/>
          </a:xfrm>
          <a:prstGeom prst="donut">
            <a:avLst>
              <a:gd name="adj" fmla="val 7770"/>
            </a:avLst>
          </a:prstGeom>
          <a:solidFill>
            <a:srgbClr val="6699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6072198" y="2357430"/>
            <a:ext cx="2071671" cy="2071702"/>
          </a:xfrm>
          <a:prstGeom prst="donut">
            <a:avLst>
              <a:gd name="adj" fmla="val 7770"/>
            </a:avLst>
          </a:prstGeom>
          <a:solidFill>
            <a:srgbClr val="0000EE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6572264" y="2357430"/>
            <a:ext cx="2071671" cy="2071702"/>
          </a:xfrm>
          <a:prstGeom prst="donut">
            <a:avLst>
              <a:gd name="adj" fmla="val 7770"/>
            </a:avLst>
          </a:prstGeom>
          <a:solidFill>
            <a:srgbClr val="3366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7072329" y="2428868"/>
            <a:ext cx="2071671" cy="2071702"/>
          </a:xfrm>
          <a:prstGeom prst="donut">
            <a:avLst>
              <a:gd name="adj" fmla="val 7770"/>
            </a:avLst>
          </a:prstGeom>
          <a:solidFill>
            <a:srgbClr val="6699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-571536" y="-357214"/>
            <a:ext cx="10001320" cy="7500990"/>
          </a:xfrm>
          <a:prstGeom prst="rect">
            <a:avLst/>
          </a:prstGeom>
          <a:gradFill flip="none" rotWithShape="1">
            <a:gsLst>
              <a:gs pos="0">
                <a:srgbClr val="6699FF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1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4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1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4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1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4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1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1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5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1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5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1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6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1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6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1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6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1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6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1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7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1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7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2474202">
            <a:off x="2226986" y="2441307"/>
            <a:ext cx="1785950" cy="1785950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glow rad="101600">
              <a:srgbClr val="0000EE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9050642">
            <a:off x="3728694" y="4014453"/>
            <a:ext cx="1785950" cy="1785950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glow rad="101600">
              <a:srgbClr val="0000EE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331523">
            <a:off x="3796012" y="938500"/>
            <a:ext cx="1785950" cy="1785950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glow rad="101600">
              <a:srgbClr val="0000EE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3650803">
            <a:off x="5157453" y="2442816"/>
            <a:ext cx="1785950" cy="1785950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glow rad="101600">
              <a:srgbClr val="0000EE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>
            <a:off x="2645645" y="3502908"/>
            <a:ext cx="1785950" cy="1785950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glow rad="101600">
              <a:srgbClr val="0000EE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0800000">
            <a:off x="5000628" y="1071546"/>
            <a:ext cx="1785950" cy="1785950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glow rad="101600">
              <a:srgbClr val="0000EE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5400000">
            <a:off x="2532474" y="1175160"/>
            <a:ext cx="1785950" cy="1785950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glow rad="101600">
              <a:srgbClr val="0000EE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374486">
            <a:off x="4514512" y="3585827"/>
            <a:ext cx="1785950" cy="1785950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glow rad="101600">
              <a:srgbClr val="0000EE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571536" y="-357214"/>
            <a:ext cx="10001320" cy="7500990"/>
          </a:xfrm>
          <a:prstGeom prst="rect">
            <a:avLst/>
          </a:prstGeom>
          <a:gradFill flip="none" rotWithShape="1">
            <a:gsLst>
              <a:gs pos="0">
                <a:srgbClr val="6699FF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6" name="5 Onda"/>
          <p:cNvSpPr/>
          <p:nvPr/>
        </p:nvSpPr>
        <p:spPr>
          <a:xfrm rot="5201104">
            <a:off x="-227434" y="489857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201104">
            <a:off x="-201634" y="1748378"/>
            <a:ext cx="1624696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20000"/>
              <a:lumOff val="80000"/>
            </a:schemeClr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201104">
            <a:off x="-234817" y="2971820"/>
            <a:ext cx="1681632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201104">
            <a:off x="-213182" y="4238908"/>
            <a:ext cx="1644456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20000"/>
              <a:lumOff val="80000"/>
            </a:schemeClr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201104">
            <a:off x="-302415" y="5569941"/>
            <a:ext cx="1838627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201104" flipV="1">
            <a:off x="887341" y="443759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201104" flipV="1">
            <a:off x="875221" y="1789619"/>
            <a:ext cx="1594552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20000"/>
              <a:lumOff val="80000"/>
            </a:schemeClr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201104" flipV="1">
            <a:off x="887341" y="3086940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201104" flipV="1">
            <a:off x="958779" y="4301386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20000"/>
              <a:lumOff val="80000"/>
            </a:schemeClr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201104" flipV="1">
            <a:off x="929828" y="5606677"/>
            <a:ext cx="1782938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201104">
            <a:off x="1987991" y="470716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5201104">
            <a:off x="2013791" y="1729237"/>
            <a:ext cx="1624696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20000"/>
              <a:lumOff val="80000"/>
            </a:schemeClr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5201104">
            <a:off x="1980608" y="2952679"/>
            <a:ext cx="1681632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5201104">
            <a:off x="2002243" y="4219767"/>
            <a:ext cx="1644456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20000"/>
              <a:lumOff val="80000"/>
            </a:schemeClr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5201104">
            <a:off x="1913010" y="5550800"/>
            <a:ext cx="1838627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5201104" flipV="1">
            <a:off x="3030483" y="424854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5201104" flipV="1">
            <a:off x="3018363" y="1770714"/>
            <a:ext cx="1594552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20000"/>
              <a:lumOff val="80000"/>
            </a:schemeClr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5201104" flipV="1">
            <a:off x="3030483" y="3068035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5201104" flipV="1">
            <a:off x="3101921" y="4282481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20000"/>
              <a:lumOff val="80000"/>
            </a:schemeClr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5201104" flipV="1">
            <a:off x="3072970" y="5587772"/>
            <a:ext cx="1782938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5201104">
            <a:off x="4202567" y="470715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5201104">
            <a:off x="4228367" y="1729236"/>
            <a:ext cx="1624696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20000"/>
              <a:lumOff val="80000"/>
            </a:schemeClr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5201104">
            <a:off x="4195184" y="2952678"/>
            <a:ext cx="1681632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5201104">
            <a:off x="4216819" y="4219766"/>
            <a:ext cx="1644456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20000"/>
              <a:lumOff val="80000"/>
            </a:schemeClr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5201104">
            <a:off x="4127586" y="5550799"/>
            <a:ext cx="1838627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rot="5201104" flipV="1">
            <a:off x="5245059" y="424853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 rot="5201104" flipV="1">
            <a:off x="5232939" y="1770713"/>
            <a:ext cx="1594552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20000"/>
              <a:lumOff val="80000"/>
            </a:schemeClr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Onda"/>
          <p:cNvSpPr/>
          <p:nvPr/>
        </p:nvSpPr>
        <p:spPr>
          <a:xfrm rot="5201104" flipV="1">
            <a:off x="5245059" y="3068034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Onda"/>
          <p:cNvSpPr/>
          <p:nvPr/>
        </p:nvSpPr>
        <p:spPr>
          <a:xfrm rot="5201104" flipV="1">
            <a:off x="5316497" y="4282480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20000"/>
              <a:lumOff val="80000"/>
            </a:schemeClr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Onda"/>
          <p:cNvSpPr/>
          <p:nvPr/>
        </p:nvSpPr>
        <p:spPr>
          <a:xfrm rot="5201104" flipV="1">
            <a:off x="5287546" y="5587771"/>
            <a:ext cx="1782938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Onda"/>
          <p:cNvSpPr/>
          <p:nvPr/>
        </p:nvSpPr>
        <p:spPr>
          <a:xfrm rot="5201104">
            <a:off x="6560022" y="489620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Onda"/>
          <p:cNvSpPr/>
          <p:nvPr/>
        </p:nvSpPr>
        <p:spPr>
          <a:xfrm rot="5201104">
            <a:off x="6585822" y="1748141"/>
            <a:ext cx="1624696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20000"/>
              <a:lumOff val="80000"/>
            </a:schemeClr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Onda"/>
          <p:cNvSpPr/>
          <p:nvPr/>
        </p:nvSpPr>
        <p:spPr>
          <a:xfrm rot="5201104">
            <a:off x="6552639" y="2971583"/>
            <a:ext cx="1681632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Onda"/>
          <p:cNvSpPr/>
          <p:nvPr/>
        </p:nvSpPr>
        <p:spPr>
          <a:xfrm rot="5201104">
            <a:off x="6574274" y="4238671"/>
            <a:ext cx="1644456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20000"/>
              <a:lumOff val="80000"/>
            </a:schemeClr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Onda"/>
          <p:cNvSpPr/>
          <p:nvPr/>
        </p:nvSpPr>
        <p:spPr>
          <a:xfrm rot="5201104">
            <a:off x="6485041" y="5569704"/>
            <a:ext cx="1838627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Onda"/>
          <p:cNvSpPr/>
          <p:nvPr/>
        </p:nvSpPr>
        <p:spPr>
          <a:xfrm rot="5201104" flipV="1">
            <a:off x="7602514" y="443758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Onda"/>
          <p:cNvSpPr/>
          <p:nvPr/>
        </p:nvSpPr>
        <p:spPr>
          <a:xfrm rot="5201104" flipV="1">
            <a:off x="7590394" y="1789618"/>
            <a:ext cx="1594552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20000"/>
              <a:lumOff val="80000"/>
            </a:schemeClr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Onda"/>
          <p:cNvSpPr/>
          <p:nvPr/>
        </p:nvSpPr>
        <p:spPr>
          <a:xfrm rot="5201104" flipV="1">
            <a:off x="7602514" y="3086939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Onda"/>
          <p:cNvSpPr/>
          <p:nvPr/>
        </p:nvSpPr>
        <p:spPr>
          <a:xfrm rot="5201104" flipV="1">
            <a:off x="7673952" y="4301385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chemeClr val="bg2">
              <a:lumMod val="20000"/>
              <a:lumOff val="80000"/>
            </a:schemeClr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Onda"/>
          <p:cNvSpPr/>
          <p:nvPr/>
        </p:nvSpPr>
        <p:spPr>
          <a:xfrm rot="5201104" flipV="1">
            <a:off x="7645001" y="5606676"/>
            <a:ext cx="1782938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-857320" y="0"/>
            <a:ext cx="10001320" cy="7500990"/>
          </a:xfrm>
          <a:prstGeom prst="rect">
            <a:avLst/>
          </a:prstGeom>
          <a:gradFill flip="none" rotWithShape="1">
            <a:gsLst>
              <a:gs pos="0">
                <a:srgbClr val="6699FF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3000"/>
                            </p:stCondLst>
                            <p:childTnLst>
                              <p:par>
                                <p:cTn id="24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7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0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5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2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3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18" name="17 Luna"/>
          <p:cNvSpPr/>
          <p:nvPr/>
        </p:nvSpPr>
        <p:spPr>
          <a:xfrm>
            <a:off x="-285720" y="857232"/>
            <a:ext cx="2714612" cy="4643470"/>
          </a:xfrm>
          <a:prstGeom prst="moon">
            <a:avLst>
              <a:gd name="adj" fmla="val 2172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>
            <a:off x="285752" y="857232"/>
            <a:ext cx="2714612" cy="4643470"/>
          </a:xfrm>
          <a:prstGeom prst="moon">
            <a:avLst>
              <a:gd name="adj" fmla="val 2172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>
            <a:off x="857288" y="857232"/>
            <a:ext cx="2714612" cy="4643470"/>
          </a:xfrm>
          <a:prstGeom prst="moon">
            <a:avLst>
              <a:gd name="adj" fmla="val 2172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>
            <a:off x="1428760" y="857232"/>
            <a:ext cx="2714612" cy="4643470"/>
          </a:xfrm>
          <a:prstGeom prst="moon">
            <a:avLst>
              <a:gd name="adj" fmla="val 2172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>
            <a:off x="2000264" y="857232"/>
            <a:ext cx="2714612" cy="4643470"/>
          </a:xfrm>
          <a:prstGeom prst="moon">
            <a:avLst>
              <a:gd name="adj" fmla="val 2172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>
            <a:off x="2571736" y="857232"/>
            <a:ext cx="2714612" cy="4643470"/>
          </a:xfrm>
          <a:prstGeom prst="moon">
            <a:avLst>
              <a:gd name="adj" fmla="val 2172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>
            <a:off x="3143272" y="857232"/>
            <a:ext cx="2714612" cy="4643470"/>
          </a:xfrm>
          <a:prstGeom prst="moon">
            <a:avLst>
              <a:gd name="adj" fmla="val 2172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>
            <a:off x="3714744" y="857232"/>
            <a:ext cx="2714612" cy="4643470"/>
          </a:xfrm>
          <a:prstGeom prst="moon">
            <a:avLst>
              <a:gd name="adj" fmla="val 2172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>
            <a:off x="4286280" y="857232"/>
            <a:ext cx="2714612" cy="4643470"/>
          </a:xfrm>
          <a:prstGeom prst="moon">
            <a:avLst>
              <a:gd name="adj" fmla="val 2172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>
            <a:off x="4857752" y="857232"/>
            <a:ext cx="2714612" cy="4643470"/>
          </a:xfrm>
          <a:prstGeom prst="moon">
            <a:avLst>
              <a:gd name="adj" fmla="val 2172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>
            <a:off x="5429288" y="857232"/>
            <a:ext cx="2714612" cy="4643470"/>
          </a:xfrm>
          <a:prstGeom prst="moon">
            <a:avLst>
              <a:gd name="adj" fmla="val 2172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>
            <a:off x="6000760" y="857232"/>
            <a:ext cx="2714612" cy="4643470"/>
          </a:xfrm>
          <a:prstGeom prst="moon">
            <a:avLst>
              <a:gd name="adj" fmla="val 2172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>
            <a:off x="6572264" y="857232"/>
            <a:ext cx="2714612" cy="4643470"/>
          </a:xfrm>
          <a:prstGeom prst="moon">
            <a:avLst>
              <a:gd name="adj" fmla="val 2172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-571536" y="-357214"/>
            <a:ext cx="10001320" cy="7500990"/>
          </a:xfrm>
          <a:prstGeom prst="rect">
            <a:avLst/>
          </a:prstGeom>
          <a:gradFill flip="none" rotWithShape="1">
            <a:gsLst>
              <a:gs pos="0">
                <a:srgbClr val="6699FF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13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6" name="5 Onda"/>
          <p:cNvSpPr/>
          <p:nvPr/>
        </p:nvSpPr>
        <p:spPr>
          <a:xfrm>
            <a:off x="170384" y="214289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21370340">
            <a:off x="1384830" y="357165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2F2FFF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21060536">
            <a:off x="2643631" y="341222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21015817">
            <a:off x="3860792" y="351258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2F2FFF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21218180">
            <a:off x="5061761" y="305207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21135896">
            <a:off x="6282054" y="324126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2F2FFF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21135896">
            <a:off x="7399118" y="397319"/>
            <a:ext cx="1705528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>
            <a:off x="-1" y="1500174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21370340">
            <a:off x="1214445" y="1643050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2F2FFF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21060536">
            <a:off x="2473246" y="1627107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21015817">
            <a:off x="3690407" y="1637143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2F2FFF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21218180">
            <a:off x="4891376" y="1591092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21135896">
            <a:off x="6111669" y="1610011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2F2FFF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21135896">
            <a:off x="7253703" y="1595601"/>
            <a:ext cx="1893593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>
            <a:off x="0" y="2571744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21370340">
            <a:off x="1214446" y="2714620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2F2FFF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21060536">
            <a:off x="2473247" y="2698677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21015817">
            <a:off x="3690408" y="2708713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2F2FFF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21218180">
            <a:off x="4891377" y="2662662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21135896">
            <a:off x="6111670" y="2681581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2F2FFF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21135896">
            <a:off x="7253705" y="2667171"/>
            <a:ext cx="1893592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>
            <a:off x="-1" y="3857628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21370340">
            <a:off x="1214445" y="4000504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2F2FFF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21060536">
            <a:off x="2473246" y="3984561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21015817">
            <a:off x="3690407" y="3994597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2F2FFF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rot="21218180">
            <a:off x="4891376" y="3948546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 rot="21135896">
            <a:off x="6111669" y="3967465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2F2FFF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Onda"/>
          <p:cNvSpPr/>
          <p:nvPr/>
        </p:nvSpPr>
        <p:spPr>
          <a:xfrm rot="21135896">
            <a:off x="7253660" y="3952408"/>
            <a:ext cx="1903208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Onda"/>
          <p:cNvSpPr/>
          <p:nvPr/>
        </p:nvSpPr>
        <p:spPr>
          <a:xfrm>
            <a:off x="-1" y="4898483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Onda"/>
          <p:cNvSpPr/>
          <p:nvPr/>
        </p:nvSpPr>
        <p:spPr>
          <a:xfrm rot="21370340">
            <a:off x="1214445" y="5041359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2F2FFF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Onda"/>
          <p:cNvSpPr/>
          <p:nvPr/>
        </p:nvSpPr>
        <p:spPr>
          <a:xfrm rot="21060536">
            <a:off x="2473246" y="5025416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Onda"/>
          <p:cNvSpPr/>
          <p:nvPr/>
        </p:nvSpPr>
        <p:spPr>
          <a:xfrm rot="21015817">
            <a:off x="3690407" y="5035452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2F2FFF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Onda"/>
          <p:cNvSpPr/>
          <p:nvPr/>
        </p:nvSpPr>
        <p:spPr>
          <a:xfrm rot="21218180">
            <a:off x="4891376" y="4989401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Onda"/>
          <p:cNvSpPr/>
          <p:nvPr/>
        </p:nvSpPr>
        <p:spPr>
          <a:xfrm rot="21135896">
            <a:off x="6111669" y="5008320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2F2FFF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Onda"/>
          <p:cNvSpPr/>
          <p:nvPr/>
        </p:nvSpPr>
        <p:spPr>
          <a:xfrm rot="21135896">
            <a:off x="7249477" y="5002840"/>
            <a:ext cx="1899075" cy="76251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Onda"/>
          <p:cNvSpPr/>
          <p:nvPr/>
        </p:nvSpPr>
        <p:spPr>
          <a:xfrm>
            <a:off x="1" y="5976079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Onda"/>
          <p:cNvSpPr/>
          <p:nvPr/>
        </p:nvSpPr>
        <p:spPr>
          <a:xfrm rot="21370340">
            <a:off x="1214447" y="6118955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2F2FFF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Onda"/>
          <p:cNvSpPr/>
          <p:nvPr/>
        </p:nvSpPr>
        <p:spPr>
          <a:xfrm rot="21060536">
            <a:off x="2473248" y="6103012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Onda"/>
          <p:cNvSpPr/>
          <p:nvPr/>
        </p:nvSpPr>
        <p:spPr>
          <a:xfrm rot="21015817">
            <a:off x="3690409" y="6113048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2F2FFF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Onda"/>
          <p:cNvSpPr/>
          <p:nvPr/>
        </p:nvSpPr>
        <p:spPr>
          <a:xfrm rot="21218180">
            <a:off x="4891378" y="6066997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Onda"/>
          <p:cNvSpPr/>
          <p:nvPr/>
        </p:nvSpPr>
        <p:spPr>
          <a:xfrm rot="21135896">
            <a:off x="6111671" y="6085916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2F2FFF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Onda"/>
          <p:cNvSpPr/>
          <p:nvPr/>
        </p:nvSpPr>
        <p:spPr>
          <a:xfrm rot="21135896">
            <a:off x="7253677" y="6071083"/>
            <a:ext cx="1899883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-571536" y="-357214"/>
            <a:ext cx="10001320" cy="7500990"/>
          </a:xfrm>
          <a:prstGeom prst="rect">
            <a:avLst/>
          </a:prstGeom>
          <a:gradFill flip="none" rotWithShape="1">
            <a:gsLst>
              <a:gs pos="0">
                <a:srgbClr val="6699FF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3000"/>
                            </p:stCondLst>
                            <p:childTnLst>
                              <p:par>
                                <p:cTn id="261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>
            <a:off x="0" y="0"/>
            <a:ext cx="4643438" cy="6858000"/>
          </a:xfrm>
          <a:prstGeom prst="chevron">
            <a:avLst>
              <a:gd name="adj" fmla="val 62105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flipH="1">
            <a:off x="4572000" y="0"/>
            <a:ext cx="4572000" cy="6858000"/>
          </a:xfrm>
          <a:prstGeom prst="chevron">
            <a:avLst>
              <a:gd name="adj" fmla="val 61763"/>
            </a:avLst>
          </a:prstGeom>
          <a:blipFill>
            <a:blip r:embed="rId4">
              <a:lum bright="-10000" contrast="40000"/>
            </a:blip>
            <a:stretch>
              <a:fillRect/>
            </a:stretch>
          </a:blipFill>
          <a:ln>
            <a:noFill/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0" y="1500174"/>
            <a:ext cx="2321719" cy="3929090"/>
          </a:xfrm>
          <a:prstGeom prst="chevron">
            <a:avLst>
              <a:gd name="adj" fmla="val 62105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flipH="1">
            <a:off x="6786578" y="1357298"/>
            <a:ext cx="2357422" cy="4071966"/>
          </a:xfrm>
          <a:prstGeom prst="chevron">
            <a:avLst>
              <a:gd name="adj" fmla="val 61763"/>
            </a:avLst>
          </a:prstGeom>
          <a:blipFill>
            <a:blip r:embed="rId4">
              <a:lum bright="-10000" contrast="40000"/>
            </a:blip>
            <a:stretch>
              <a:fillRect/>
            </a:stretch>
          </a:blipFill>
          <a:ln>
            <a:noFill/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-571536" y="-357214"/>
            <a:ext cx="10001320" cy="7500990"/>
          </a:xfrm>
          <a:prstGeom prst="rect">
            <a:avLst/>
          </a:prstGeom>
          <a:gradFill flip="none" rotWithShape="1">
            <a:gsLst>
              <a:gs pos="0">
                <a:srgbClr val="6699FF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6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Decisión"/>
          <p:cNvSpPr/>
          <p:nvPr/>
        </p:nvSpPr>
        <p:spPr>
          <a:xfrm>
            <a:off x="0" y="1000108"/>
            <a:ext cx="785818" cy="2357454"/>
          </a:xfrm>
          <a:prstGeom prst="flowChartDecision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>
            <a:off x="857224" y="1000108"/>
            <a:ext cx="785818" cy="2357454"/>
          </a:xfrm>
          <a:prstGeom prst="flowChartDecision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>
            <a:off x="1714512" y="1000108"/>
            <a:ext cx="785818" cy="2357454"/>
          </a:xfrm>
          <a:prstGeom prst="flowChartDecision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>
            <a:off x="2571736" y="1000108"/>
            <a:ext cx="785818" cy="2357454"/>
          </a:xfrm>
          <a:prstGeom prst="flowChartDecision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>
            <a:off x="3357586" y="1000108"/>
            <a:ext cx="785818" cy="2357454"/>
          </a:xfrm>
          <a:prstGeom prst="flowChartDecision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>
            <a:off x="4214810" y="1000108"/>
            <a:ext cx="785818" cy="2357454"/>
          </a:xfrm>
          <a:prstGeom prst="flowChartDecision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>
            <a:off x="5072098" y="1000108"/>
            <a:ext cx="785818" cy="2357454"/>
          </a:xfrm>
          <a:prstGeom prst="flowChartDecision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>
            <a:off x="5929322" y="1000108"/>
            <a:ext cx="785818" cy="2357454"/>
          </a:xfrm>
          <a:prstGeom prst="flowChartDecision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>
            <a:off x="6715140" y="1000108"/>
            <a:ext cx="785818" cy="2357454"/>
          </a:xfrm>
          <a:prstGeom prst="flowChartDecision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>
            <a:off x="7500958" y="1000108"/>
            <a:ext cx="785818" cy="2357454"/>
          </a:xfrm>
          <a:prstGeom prst="flowChartDecision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>
            <a:off x="8358182" y="1000108"/>
            <a:ext cx="785818" cy="2357454"/>
          </a:xfrm>
          <a:prstGeom prst="flowChartDecision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>
            <a:off x="0" y="3357562"/>
            <a:ext cx="785818" cy="2357454"/>
          </a:xfrm>
          <a:prstGeom prst="flowChartDecision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ecisión"/>
          <p:cNvSpPr/>
          <p:nvPr/>
        </p:nvSpPr>
        <p:spPr>
          <a:xfrm>
            <a:off x="857224" y="3357562"/>
            <a:ext cx="785818" cy="2357454"/>
          </a:xfrm>
          <a:prstGeom prst="flowChartDecision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ecisión"/>
          <p:cNvSpPr/>
          <p:nvPr/>
        </p:nvSpPr>
        <p:spPr>
          <a:xfrm>
            <a:off x="1714512" y="3357562"/>
            <a:ext cx="785818" cy="2357454"/>
          </a:xfrm>
          <a:prstGeom prst="flowChartDecision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Decisión"/>
          <p:cNvSpPr/>
          <p:nvPr/>
        </p:nvSpPr>
        <p:spPr>
          <a:xfrm>
            <a:off x="2571736" y="3357562"/>
            <a:ext cx="785818" cy="2357454"/>
          </a:xfrm>
          <a:prstGeom prst="flowChartDecision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Decisión"/>
          <p:cNvSpPr/>
          <p:nvPr/>
        </p:nvSpPr>
        <p:spPr>
          <a:xfrm>
            <a:off x="3357586" y="3357562"/>
            <a:ext cx="785818" cy="2357454"/>
          </a:xfrm>
          <a:prstGeom prst="flowChartDecision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Decisión"/>
          <p:cNvSpPr/>
          <p:nvPr/>
        </p:nvSpPr>
        <p:spPr>
          <a:xfrm>
            <a:off x="4214810" y="3357562"/>
            <a:ext cx="785818" cy="2357454"/>
          </a:xfrm>
          <a:prstGeom prst="flowChartDecision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Decisión"/>
          <p:cNvSpPr/>
          <p:nvPr/>
        </p:nvSpPr>
        <p:spPr>
          <a:xfrm>
            <a:off x="5072098" y="3357562"/>
            <a:ext cx="785818" cy="2357454"/>
          </a:xfrm>
          <a:prstGeom prst="flowChartDecision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Decisión"/>
          <p:cNvSpPr/>
          <p:nvPr/>
        </p:nvSpPr>
        <p:spPr>
          <a:xfrm>
            <a:off x="5929322" y="3357562"/>
            <a:ext cx="785818" cy="2357454"/>
          </a:xfrm>
          <a:prstGeom prst="flowChartDecision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Decisión"/>
          <p:cNvSpPr/>
          <p:nvPr/>
        </p:nvSpPr>
        <p:spPr>
          <a:xfrm>
            <a:off x="6715140" y="3357562"/>
            <a:ext cx="785818" cy="2357454"/>
          </a:xfrm>
          <a:prstGeom prst="flowChartDecision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Decisión"/>
          <p:cNvSpPr/>
          <p:nvPr/>
        </p:nvSpPr>
        <p:spPr>
          <a:xfrm>
            <a:off x="7500958" y="3357562"/>
            <a:ext cx="785818" cy="2357454"/>
          </a:xfrm>
          <a:prstGeom prst="flowChartDecision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Decisión"/>
          <p:cNvSpPr/>
          <p:nvPr/>
        </p:nvSpPr>
        <p:spPr>
          <a:xfrm>
            <a:off x="8358182" y="3357562"/>
            <a:ext cx="785818" cy="2357454"/>
          </a:xfrm>
          <a:prstGeom prst="flowChartDecision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-571536" y="-357214"/>
            <a:ext cx="10001320" cy="7500990"/>
          </a:xfrm>
          <a:prstGeom prst="rect">
            <a:avLst/>
          </a:prstGeom>
          <a:gradFill flip="none" rotWithShape="1">
            <a:gsLst>
              <a:gs pos="0">
                <a:srgbClr val="6699FF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0" fill="hold">
                            <p:stCondLst>
                              <p:cond delay="3000"/>
                            </p:stCondLst>
                            <p:childTnLst>
                              <p:par>
                                <p:cTn id="251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19076990">
            <a:off x="3889227" y="551107"/>
            <a:ext cx="3354328" cy="1299081"/>
          </a:xfrm>
          <a:prstGeom prst="wave">
            <a:avLst>
              <a:gd name="adj1" fmla="val 20000"/>
              <a:gd name="adj2" fmla="val -9198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13252821" flipV="1">
            <a:off x="2018330" y="590961"/>
            <a:ext cx="3135294" cy="1223818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19076990">
            <a:off x="3860898" y="1813347"/>
            <a:ext cx="3354328" cy="1299081"/>
          </a:xfrm>
          <a:prstGeom prst="wave">
            <a:avLst>
              <a:gd name="adj1" fmla="val 20000"/>
              <a:gd name="adj2" fmla="val -9198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13252821" flipV="1">
            <a:off x="1990001" y="1853201"/>
            <a:ext cx="3135294" cy="1223818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19076990">
            <a:off x="3889228" y="3051436"/>
            <a:ext cx="3354328" cy="1299081"/>
          </a:xfrm>
          <a:prstGeom prst="wave">
            <a:avLst>
              <a:gd name="adj1" fmla="val 20000"/>
              <a:gd name="adj2" fmla="val -9198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13252821" flipV="1">
            <a:off x="2018331" y="3091290"/>
            <a:ext cx="3135294" cy="1223818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19076990">
            <a:off x="3860899" y="4313676"/>
            <a:ext cx="3354328" cy="1299081"/>
          </a:xfrm>
          <a:prstGeom prst="wave">
            <a:avLst>
              <a:gd name="adj1" fmla="val 20000"/>
              <a:gd name="adj2" fmla="val -9198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13252821" flipV="1">
            <a:off x="1990002" y="4353530"/>
            <a:ext cx="3135294" cy="1223818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19076990">
            <a:off x="3860898" y="5599560"/>
            <a:ext cx="3354328" cy="1299081"/>
          </a:xfrm>
          <a:prstGeom prst="wave">
            <a:avLst>
              <a:gd name="adj1" fmla="val 20000"/>
              <a:gd name="adj2" fmla="val -9198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13252821" flipV="1">
            <a:off x="1990001" y="5639414"/>
            <a:ext cx="3135294" cy="1223818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571536" y="-357214"/>
            <a:ext cx="10001320" cy="7500990"/>
          </a:xfrm>
          <a:prstGeom prst="rect">
            <a:avLst/>
          </a:prstGeom>
          <a:gradFill flip="none" rotWithShape="1">
            <a:gsLst>
              <a:gs pos="0">
                <a:srgbClr val="6699FF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65" y="0"/>
            <a:ext cx="9135070" cy="685800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 rot="2699851">
            <a:off x="2251881" y="1001745"/>
            <a:ext cx="4786346" cy="4714908"/>
          </a:xfrm>
          <a:prstGeom prst="frame">
            <a:avLst>
              <a:gd name="adj1" fmla="val 5643"/>
            </a:avLst>
          </a:prstGeom>
          <a:solidFill>
            <a:srgbClr val="2F2F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 rot="2699851">
            <a:off x="3033699" y="1725794"/>
            <a:ext cx="3228603" cy="3338250"/>
          </a:xfrm>
          <a:prstGeom prst="frame">
            <a:avLst>
              <a:gd name="adj1" fmla="val 8545"/>
            </a:avLst>
          </a:prstGeom>
          <a:solidFill>
            <a:srgbClr val="6699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 rot="2699851">
            <a:off x="3652628" y="2341481"/>
            <a:ext cx="2020567" cy="2071155"/>
          </a:xfrm>
          <a:prstGeom prst="frame">
            <a:avLst>
              <a:gd name="adj1" fmla="val 13969"/>
            </a:avLst>
          </a:prstGeom>
          <a:solidFill>
            <a:srgbClr val="0000D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-571536" y="-357214"/>
            <a:ext cx="10001320" cy="7500990"/>
          </a:xfrm>
          <a:prstGeom prst="rect">
            <a:avLst/>
          </a:prstGeom>
          <a:gradFill flip="none" rotWithShape="1">
            <a:gsLst>
              <a:gs pos="0">
                <a:srgbClr val="6699FF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16" presetClass="exit" presetSubtype="37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Sol"/>
          <p:cNvSpPr/>
          <p:nvPr/>
        </p:nvSpPr>
        <p:spPr>
          <a:xfrm>
            <a:off x="1214414" y="0"/>
            <a:ext cx="6786578" cy="6858000"/>
          </a:xfrm>
          <a:prstGeom prst="sun">
            <a:avLst/>
          </a:prstGeom>
          <a:solidFill>
            <a:srgbClr val="2F2F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Sol"/>
          <p:cNvSpPr/>
          <p:nvPr/>
        </p:nvSpPr>
        <p:spPr>
          <a:xfrm rot="1273130">
            <a:off x="1495845" y="267499"/>
            <a:ext cx="6205700" cy="6270436"/>
          </a:xfrm>
          <a:prstGeom prst="sun">
            <a:avLst/>
          </a:prstGeom>
          <a:solidFill>
            <a:srgbClr val="6699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-571536" y="-357214"/>
            <a:ext cx="10001320" cy="7500990"/>
          </a:xfrm>
          <a:prstGeom prst="rect">
            <a:avLst/>
          </a:prstGeom>
          <a:gradFill flip="none" rotWithShape="1">
            <a:gsLst>
              <a:gs pos="0">
                <a:srgbClr val="6699FF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6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6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0" y="2285992"/>
            <a:ext cx="2071671" cy="2071702"/>
          </a:xfrm>
          <a:prstGeom prst="donut">
            <a:avLst>
              <a:gd name="adj" fmla="val 7770"/>
            </a:avLst>
          </a:prstGeom>
          <a:solidFill>
            <a:srgbClr val="0000EE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571472" y="2357430"/>
            <a:ext cx="2071671" cy="2071702"/>
          </a:xfrm>
          <a:prstGeom prst="donut">
            <a:avLst>
              <a:gd name="adj" fmla="val 7770"/>
            </a:avLst>
          </a:prstGeom>
          <a:solidFill>
            <a:srgbClr val="3366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285852" y="2357430"/>
            <a:ext cx="2071671" cy="2071702"/>
          </a:xfrm>
          <a:prstGeom prst="donut">
            <a:avLst>
              <a:gd name="adj" fmla="val 7770"/>
            </a:avLst>
          </a:prstGeom>
          <a:solidFill>
            <a:srgbClr val="6699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928794" y="2357430"/>
            <a:ext cx="2071671" cy="2071702"/>
          </a:xfrm>
          <a:prstGeom prst="donut">
            <a:avLst>
              <a:gd name="adj" fmla="val 7770"/>
            </a:avLst>
          </a:prstGeom>
          <a:solidFill>
            <a:srgbClr val="0000EE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500298" y="2357430"/>
            <a:ext cx="2071671" cy="2071702"/>
          </a:xfrm>
          <a:prstGeom prst="donut">
            <a:avLst>
              <a:gd name="adj" fmla="val 7770"/>
            </a:avLst>
          </a:prstGeom>
          <a:solidFill>
            <a:srgbClr val="3366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214678" y="2357430"/>
            <a:ext cx="2071671" cy="2071702"/>
          </a:xfrm>
          <a:prstGeom prst="donut">
            <a:avLst>
              <a:gd name="adj" fmla="val 7770"/>
            </a:avLst>
          </a:prstGeom>
          <a:solidFill>
            <a:srgbClr val="6699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857620" y="2357430"/>
            <a:ext cx="2071671" cy="2071702"/>
          </a:xfrm>
          <a:prstGeom prst="donut">
            <a:avLst>
              <a:gd name="adj" fmla="val 7770"/>
            </a:avLst>
          </a:prstGeom>
          <a:solidFill>
            <a:srgbClr val="0000EE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4572000" y="2357430"/>
            <a:ext cx="2071671" cy="2071702"/>
          </a:xfrm>
          <a:prstGeom prst="donut">
            <a:avLst>
              <a:gd name="adj" fmla="val 7770"/>
            </a:avLst>
          </a:prstGeom>
          <a:solidFill>
            <a:srgbClr val="3366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5429256" y="2357430"/>
            <a:ext cx="2071671" cy="2071702"/>
          </a:xfrm>
          <a:prstGeom prst="donut">
            <a:avLst>
              <a:gd name="adj" fmla="val 7770"/>
            </a:avLst>
          </a:prstGeom>
          <a:solidFill>
            <a:srgbClr val="6699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6072198" y="2357430"/>
            <a:ext cx="2071671" cy="2071702"/>
          </a:xfrm>
          <a:prstGeom prst="donut">
            <a:avLst>
              <a:gd name="adj" fmla="val 7770"/>
            </a:avLst>
          </a:prstGeom>
          <a:solidFill>
            <a:srgbClr val="0000EE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6572264" y="2357430"/>
            <a:ext cx="2071671" cy="2071702"/>
          </a:xfrm>
          <a:prstGeom prst="donut">
            <a:avLst>
              <a:gd name="adj" fmla="val 7770"/>
            </a:avLst>
          </a:prstGeom>
          <a:solidFill>
            <a:srgbClr val="3366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7072329" y="2428868"/>
            <a:ext cx="2071671" cy="2071702"/>
          </a:xfrm>
          <a:prstGeom prst="donut">
            <a:avLst>
              <a:gd name="adj" fmla="val 7770"/>
            </a:avLst>
          </a:prstGeom>
          <a:solidFill>
            <a:srgbClr val="6699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-571536" y="-357214"/>
            <a:ext cx="10001320" cy="7500990"/>
          </a:xfrm>
          <a:prstGeom prst="rect">
            <a:avLst/>
          </a:prstGeom>
          <a:gradFill flip="none" rotWithShape="1">
            <a:gsLst>
              <a:gs pos="0">
                <a:srgbClr val="6699FF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1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4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1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4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1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4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1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1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5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1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5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1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6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1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6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1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6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1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6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1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7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1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7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2474202">
            <a:off x="2226986" y="2441307"/>
            <a:ext cx="1785950" cy="178595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9050642">
            <a:off x="3728694" y="4014453"/>
            <a:ext cx="1785950" cy="178595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331523">
            <a:off x="3796012" y="938500"/>
            <a:ext cx="1785950" cy="178595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3650803">
            <a:off x="5157453" y="2442816"/>
            <a:ext cx="1785950" cy="178595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>
            <a:off x="2645645" y="3502908"/>
            <a:ext cx="1785950" cy="178595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0800000">
            <a:off x="5000628" y="1071546"/>
            <a:ext cx="1785950" cy="178595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5400000">
            <a:off x="2532474" y="1175160"/>
            <a:ext cx="1785950" cy="178595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374486">
            <a:off x="4514512" y="3585827"/>
            <a:ext cx="1785950" cy="178595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571536" y="-357214"/>
            <a:ext cx="10001320" cy="7500990"/>
          </a:xfrm>
          <a:prstGeom prst="rect">
            <a:avLst/>
          </a:prstGeom>
          <a:gradFill flip="none" rotWithShape="1">
            <a:gsLst>
              <a:gs pos="0">
                <a:srgbClr val="6699FF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5201104">
            <a:off x="-227434" y="489857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6699FF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201104">
            <a:off x="-201634" y="1748378"/>
            <a:ext cx="1624696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99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201104">
            <a:off x="-234817" y="2971820"/>
            <a:ext cx="1681632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6699FF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201104">
            <a:off x="-213182" y="4238908"/>
            <a:ext cx="1644456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99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201104">
            <a:off x="-302415" y="5569941"/>
            <a:ext cx="1838627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6699FF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201104" flipV="1">
            <a:off x="887341" y="443759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6699FF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201104" flipV="1">
            <a:off x="875221" y="1789619"/>
            <a:ext cx="1594552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99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201104" flipV="1">
            <a:off x="887341" y="3086940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6699FF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201104" flipV="1">
            <a:off x="958779" y="4301386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99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201104" flipV="1">
            <a:off x="929828" y="5606677"/>
            <a:ext cx="1782938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6699FF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201104">
            <a:off x="1987991" y="470716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6699FF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201104">
            <a:off x="2013791" y="1729237"/>
            <a:ext cx="1624696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99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5201104">
            <a:off x="1980608" y="2952679"/>
            <a:ext cx="1681632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6699FF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5201104">
            <a:off x="2002243" y="4219767"/>
            <a:ext cx="1644456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99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5201104">
            <a:off x="1913010" y="5550800"/>
            <a:ext cx="1838627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6699FF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5201104" flipV="1">
            <a:off x="3030483" y="424854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6699FF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5201104" flipV="1">
            <a:off x="3018363" y="1770714"/>
            <a:ext cx="1594552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99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5201104" flipV="1">
            <a:off x="3030483" y="3068035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6699FF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5201104" flipV="1">
            <a:off x="3101921" y="4282481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99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5201104" flipV="1">
            <a:off x="3072970" y="5587772"/>
            <a:ext cx="1782938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6699FF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5201104">
            <a:off x="4202567" y="470715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6699FF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5201104">
            <a:off x="4228367" y="1729236"/>
            <a:ext cx="1624696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99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5201104">
            <a:off x="4195184" y="2952678"/>
            <a:ext cx="1681632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6699FF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5201104">
            <a:off x="4216819" y="4219766"/>
            <a:ext cx="1644456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99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5201104">
            <a:off x="4127586" y="5550799"/>
            <a:ext cx="1838627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6699FF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5201104" flipV="1">
            <a:off x="5245059" y="424853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6699FF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rot="5201104" flipV="1">
            <a:off x="5232939" y="1770713"/>
            <a:ext cx="1594552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99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 rot="5201104" flipV="1">
            <a:off x="5245059" y="3068034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6699FF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Onda"/>
          <p:cNvSpPr/>
          <p:nvPr/>
        </p:nvSpPr>
        <p:spPr>
          <a:xfrm rot="5201104" flipV="1">
            <a:off x="5316497" y="4282480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99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Onda"/>
          <p:cNvSpPr/>
          <p:nvPr/>
        </p:nvSpPr>
        <p:spPr>
          <a:xfrm rot="5201104" flipV="1">
            <a:off x="5287546" y="5587771"/>
            <a:ext cx="1782938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6699FF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Onda"/>
          <p:cNvSpPr/>
          <p:nvPr/>
        </p:nvSpPr>
        <p:spPr>
          <a:xfrm rot="5201104">
            <a:off x="6560022" y="489620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6699FF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Onda"/>
          <p:cNvSpPr/>
          <p:nvPr/>
        </p:nvSpPr>
        <p:spPr>
          <a:xfrm rot="5201104">
            <a:off x="6585822" y="1748141"/>
            <a:ext cx="1624696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99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Onda"/>
          <p:cNvSpPr/>
          <p:nvPr/>
        </p:nvSpPr>
        <p:spPr>
          <a:xfrm rot="5201104">
            <a:off x="6552639" y="2971583"/>
            <a:ext cx="1681632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6699FF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Onda"/>
          <p:cNvSpPr/>
          <p:nvPr/>
        </p:nvSpPr>
        <p:spPr>
          <a:xfrm rot="5201104">
            <a:off x="6574274" y="4238671"/>
            <a:ext cx="1644456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99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Onda"/>
          <p:cNvSpPr/>
          <p:nvPr/>
        </p:nvSpPr>
        <p:spPr>
          <a:xfrm rot="5201104">
            <a:off x="6485041" y="5569704"/>
            <a:ext cx="1838627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6699FF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Onda"/>
          <p:cNvSpPr/>
          <p:nvPr/>
        </p:nvSpPr>
        <p:spPr>
          <a:xfrm rot="5201104" flipV="1">
            <a:off x="7602514" y="443758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6699FF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Onda"/>
          <p:cNvSpPr/>
          <p:nvPr/>
        </p:nvSpPr>
        <p:spPr>
          <a:xfrm rot="5201104" flipV="1">
            <a:off x="7590394" y="1789618"/>
            <a:ext cx="1594552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99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Onda"/>
          <p:cNvSpPr/>
          <p:nvPr/>
        </p:nvSpPr>
        <p:spPr>
          <a:xfrm rot="5201104" flipV="1">
            <a:off x="7602514" y="3086939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6699FF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Onda"/>
          <p:cNvSpPr/>
          <p:nvPr/>
        </p:nvSpPr>
        <p:spPr>
          <a:xfrm rot="5201104" flipV="1">
            <a:off x="7673952" y="4301385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0099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Onda"/>
          <p:cNvSpPr/>
          <p:nvPr/>
        </p:nvSpPr>
        <p:spPr>
          <a:xfrm rot="5201104" flipV="1">
            <a:off x="7645001" y="5606676"/>
            <a:ext cx="1782938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6699FF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-571536" y="-357214"/>
            <a:ext cx="10001320" cy="7500990"/>
          </a:xfrm>
          <a:prstGeom prst="rect">
            <a:avLst/>
          </a:prstGeom>
          <a:gradFill flip="none" rotWithShape="1">
            <a:gsLst>
              <a:gs pos="0">
                <a:srgbClr val="6699FF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3000"/>
                            </p:stCondLst>
                            <p:childTnLst>
                              <p:par>
                                <p:cTn id="24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6699FF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-285720" y="857232"/>
            <a:ext cx="2714612" cy="4643470"/>
          </a:xfrm>
          <a:prstGeom prst="moon">
            <a:avLst>
              <a:gd name="adj" fmla="val 2172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285752" y="857232"/>
            <a:ext cx="2714612" cy="4643470"/>
          </a:xfrm>
          <a:prstGeom prst="moon">
            <a:avLst>
              <a:gd name="adj" fmla="val 2172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857288" y="857232"/>
            <a:ext cx="2714612" cy="4643470"/>
          </a:xfrm>
          <a:prstGeom prst="moon">
            <a:avLst>
              <a:gd name="adj" fmla="val 2172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1428760" y="857232"/>
            <a:ext cx="2714612" cy="4643470"/>
          </a:xfrm>
          <a:prstGeom prst="moon">
            <a:avLst>
              <a:gd name="adj" fmla="val 2172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2000264" y="857232"/>
            <a:ext cx="2714612" cy="4643470"/>
          </a:xfrm>
          <a:prstGeom prst="moon">
            <a:avLst>
              <a:gd name="adj" fmla="val 2172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2571736" y="857232"/>
            <a:ext cx="2714612" cy="4643470"/>
          </a:xfrm>
          <a:prstGeom prst="moon">
            <a:avLst>
              <a:gd name="adj" fmla="val 2172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3143272" y="857232"/>
            <a:ext cx="2714612" cy="4643470"/>
          </a:xfrm>
          <a:prstGeom prst="moon">
            <a:avLst>
              <a:gd name="adj" fmla="val 2172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3714744" y="857232"/>
            <a:ext cx="2714612" cy="4643470"/>
          </a:xfrm>
          <a:prstGeom prst="moon">
            <a:avLst>
              <a:gd name="adj" fmla="val 2172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4286280" y="857232"/>
            <a:ext cx="2714612" cy="4643470"/>
          </a:xfrm>
          <a:prstGeom prst="moon">
            <a:avLst>
              <a:gd name="adj" fmla="val 2172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4857752" y="857232"/>
            <a:ext cx="2714612" cy="4643470"/>
          </a:xfrm>
          <a:prstGeom prst="moon">
            <a:avLst>
              <a:gd name="adj" fmla="val 2172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5429288" y="857232"/>
            <a:ext cx="2714612" cy="4643470"/>
          </a:xfrm>
          <a:prstGeom prst="moon">
            <a:avLst>
              <a:gd name="adj" fmla="val 2172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6000760" y="857232"/>
            <a:ext cx="2714612" cy="4643470"/>
          </a:xfrm>
          <a:prstGeom prst="moon">
            <a:avLst>
              <a:gd name="adj" fmla="val 2172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>
            <a:off x="6572264" y="857232"/>
            <a:ext cx="2714612" cy="4643470"/>
          </a:xfrm>
          <a:prstGeom prst="moon">
            <a:avLst>
              <a:gd name="adj" fmla="val 21724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571536" y="-357214"/>
            <a:ext cx="10001320" cy="7500990"/>
          </a:xfrm>
          <a:prstGeom prst="rect">
            <a:avLst/>
          </a:prstGeom>
          <a:gradFill flip="none" rotWithShape="1">
            <a:gsLst>
              <a:gs pos="0">
                <a:srgbClr val="6699FF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13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9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6" name="5 Onda"/>
          <p:cNvSpPr/>
          <p:nvPr/>
        </p:nvSpPr>
        <p:spPr>
          <a:xfrm>
            <a:off x="170384" y="214289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21370340">
            <a:off x="1384830" y="357165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2F2FFF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21060536">
            <a:off x="2643631" y="341222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21015817">
            <a:off x="3860792" y="351258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2F2FFF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21218180">
            <a:off x="5061761" y="305207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21135896">
            <a:off x="6282054" y="324126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2F2FFF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21135896">
            <a:off x="7399118" y="397319"/>
            <a:ext cx="1705528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>
            <a:off x="-1" y="1500174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21370340">
            <a:off x="1214445" y="1643050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2F2FFF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21060536">
            <a:off x="2473246" y="1627107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21015817">
            <a:off x="3690407" y="1637143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2F2FFF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21218180">
            <a:off x="4891376" y="1591092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21135896">
            <a:off x="6111669" y="1610011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2F2FFF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21135896">
            <a:off x="7253703" y="1595601"/>
            <a:ext cx="1893593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>
            <a:off x="0" y="2571744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21370340">
            <a:off x="1214446" y="2714620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2F2FFF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21060536">
            <a:off x="2473247" y="2698677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21015817">
            <a:off x="3690408" y="2708713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2F2FFF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21218180">
            <a:off x="4891377" y="2662662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21135896">
            <a:off x="6111670" y="2681581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2F2FFF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21135896">
            <a:off x="7253705" y="2667171"/>
            <a:ext cx="1893592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>
            <a:off x="-1" y="3857628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21370340">
            <a:off x="1214445" y="4000504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2F2FFF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21060536">
            <a:off x="2473246" y="3984561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21015817">
            <a:off x="3690407" y="3994597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2F2FFF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rot="21218180">
            <a:off x="4891376" y="3948546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 rot="21135896">
            <a:off x="6111669" y="3967465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2F2FFF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Onda"/>
          <p:cNvSpPr/>
          <p:nvPr/>
        </p:nvSpPr>
        <p:spPr>
          <a:xfrm rot="21135896">
            <a:off x="7253660" y="3952408"/>
            <a:ext cx="1903208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Onda"/>
          <p:cNvSpPr/>
          <p:nvPr/>
        </p:nvSpPr>
        <p:spPr>
          <a:xfrm>
            <a:off x="-1" y="4898483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Onda"/>
          <p:cNvSpPr/>
          <p:nvPr/>
        </p:nvSpPr>
        <p:spPr>
          <a:xfrm rot="21370340">
            <a:off x="1214445" y="5041359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2F2FFF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Onda"/>
          <p:cNvSpPr/>
          <p:nvPr/>
        </p:nvSpPr>
        <p:spPr>
          <a:xfrm rot="21060536">
            <a:off x="2473246" y="5025416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Onda"/>
          <p:cNvSpPr/>
          <p:nvPr/>
        </p:nvSpPr>
        <p:spPr>
          <a:xfrm rot="21015817">
            <a:off x="3690407" y="5035452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2F2FFF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Onda"/>
          <p:cNvSpPr/>
          <p:nvPr/>
        </p:nvSpPr>
        <p:spPr>
          <a:xfrm rot="21218180">
            <a:off x="4891376" y="4989401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Onda"/>
          <p:cNvSpPr/>
          <p:nvPr/>
        </p:nvSpPr>
        <p:spPr>
          <a:xfrm rot="21135896">
            <a:off x="6111669" y="5008320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2F2FFF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Onda"/>
          <p:cNvSpPr/>
          <p:nvPr/>
        </p:nvSpPr>
        <p:spPr>
          <a:xfrm rot="21135896">
            <a:off x="7249477" y="5002840"/>
            <a:ext cx="1899075" cy="76251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Onda"/>
          <p:cNvSpPr/>
          <p:nvPr/>
        </p:nvSpPr>
        <p:spPr>
          <a:xfrm>
            <a:off x="1" y="5976079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Onda"/>
          <p:cNvSpPr/>
          <p:nvPr/>
        </p:nvSpPr>
        <p:spPr>
          <a:xfrm rot="21370340">
            <a:off x="1214447" y="6118955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2F2FFF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Onda"/>
          <p:cNvSpPr/>
          <p:nvPr/>
        </p:nvSpPr>
        <p:spPr>
          <a:xfrm rot="21060536">
            <a:off x="2473248" y="6103012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Onda"/>
          <p:cNvSpPr/>
          <p:nvPr/>
        </p:nvSpPr>
        <p:spPr>
          <a:xfrm rot="21015817">
            <a:off x="3690409" y="6113048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2F2FFF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Onda"/>
          <p:cNvSpPr/>
          <p:nvPr/>
        </p:nvSpPr>
        <p:spPr>
          <a:xfrm rot="21218180">
            <a:off x="4891378" y="6066997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Onda"/>
          <p:cNvSpPr/>
          <p:nvPr/>
        </p:nvSpPr>
        <p:spPr>
          <a:xfrm rot="21135896">
            <a:off x="6111671" y="6085916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2F2FFF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Onda"/>
          <p:cNvSpPr/>
          <p:nvPr/>
        </p:nvSpPr>
        <p:spPr>
          <a:xfrm rot="21135896">
            <a:off x="7253677" y="6071083"/>
            <a:ext cx="1899883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-571536" y="-357214"/>
            <a:ext cx="10001320" cy="7500990"/>
          </a:xfrm>
          <a:prstGeom prst="rect">
            <a:avLst/>
          </a:prstGeom>
          <a:gradFill flip="none" rotWithShape="1">
            <a:gsLst>
              <a:gs pos="0">
                <a:srgbClr val="6699FF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3000"/>
                            </p:stCondLst>
                            <p:childTnLst>
                              <p:par>
                                <p:cTn id="261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>
            <a:off x="0" y="0"/>
            <a:ext cx="4643438" cy="6858000"/>
          </a:xfrm>
          <a:prstGeom prst="chevron">
            <a:avLst>
              <a:gd name="adj" fmla="val 62105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flipH="1">
            <a:off x="4572000" y="0"/>
            <a:ext cx="4572000" cy="6858000"/>
          </a:xfrm>
          <a:prstGeom prst="chevron">
            <a:avLst>
              <a:gd name="adj" fmla="val 61763"/>
            </a:avLst>
          </a:prstGeom>
          <a:blipFill>
            <a:blip r:embed="rId4">
              <a:lum bright="-10000" contrast="40000"/>
            </a:blip>
            <a:stretch>
              <a:fillRect/>
            </a:stretch>
          </a:blipFill>
          <a:ln>
            <a:noFill/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0" y="1500174"/>
            <a:ext cx="2321719" cy="3929090"/>
          </a:xfrm>
          <a:prstGeom prst="chevron">
            <a:avLst>
              <a:gd name="adj" fmla="val 62105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flipH="1">
            <a:off x="6786578" y="1357298"/>
            <a:ext cx="2357422" cy="4071966"/>
          </a:xfrm>
          <a:prstGeom prst="chevron">
            <a:avLst>
              <a:gd name="adj" fmla="val 61763"/>
            </a:avLst>
          </a:prstGeom>
          <a:blipFill>
            <a:blip r:embed="rId4">
              <a:lum bright="-10000" contrast="40000"/>
            </a:blip>
            <a:stretch>
              <a:fillRect/>
            </a:stretch>
          </a:blipFill>
          <a:ln>
            <a:noFill/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-571536" y="-357214"/>
            <a:ext cx="10001320" cy="7500990"/>
          </a:xfrm>
          <a:prstGeom prst="rect">
            <a:avLst/>
          </a:prstGeom>
          <a:gradFill flip="none" rotWithShape="1">
            <a:gsLst>
              <a:gs pos="0">
                <a:srgbClr val="6699FF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51316"/>
          </a:xfrm>
          <a:prstGeom prst="rect">
            <a:avLst/>
          </a:prstGeom>
        </p:spPr>
      </p:pic>
      <p:sp>
        <p:nvSpPr>
          <p:cNvPr id="5" name="4 Decisión"/>
          <p:cNvSpPr/>
          <p:nvPr/>
        </p:nvSpPr>
        <p:spPr>
          <a:xfrm>
            <a:off x="0" y="1000108"/>
            <a:ext cx="785818" cy="2357454"/>
          </a:xfrm>
          <a:prstGeom prst="flowChartDecision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solidFill>
              <a:schemeClr val="accent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>
            <a:off x="857224" y="1000108"/>
            <a:ext cx="785818" cy="2357454"/>
          </a:xfrm>
          <a:prstGeom prst="flowChartDecision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solidFill>
              <a:schemeClr val="accent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>
            <a:off x="1714512" y="1000108"/>
            <a:ext cx="785818" cy="2357454"/>
          </a:xfrm>
          <a:prstGeom prst="flowChartDecision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solidFill>
              <a:schemeClr val="accent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>
            <a:off x="2571736" y="1000108"/>
            <a:ext cx="785818" cy="2357454"/>
          </a:xfrm>
          <a:prstGeom prst="flowChartDecision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solidFill>
              <a:schemeClr val="accent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>
            <a:off x="3357586" y="1000108"/>
            <a:ext cx="785818" cy="2357454"/>
          </a:xfrm>
          <a:prstGeom prst="flowChartDecision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solidFill>
              <a:schemeClr val="accent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>
            <a:off x="4214810" y="1000108"/>
            <a:ext cx="785818" cy="2357454"/>
          </a:xfrm>
          <a:prstGeom prst="flowChartDecision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solidFill>
              <a:schemeClr val="accent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>
            <a:off x="5072098" y="1000108"/>
            <a:ext cx="785818" cy="2357454"/>
          </a:xfrm>
          <a:prstGeom prst="flowChartDecision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solidFill>
              <a:schemeClr val="accent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>
            <a:off x="5929322" y="1000108"/>
            <a:ext cx="785818" cy="2357454"/>
          </a:xfrm>
          <a:prstGeom prst="flowChartDecision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solidFill>
              <a:schemeClr val="accent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>
            <a:off x="6715140" y="1000108"/>
            <a:ext cx="785818" cy="2357454"/>
          </a:xfrm>
          <a:prstGeom prst="flowChartDecision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solidFill>
              <a:schemeClr val="accent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>
            <a:off x="7500958" y="1000108"/>
            <a:ext cx="785818" cy="2357454"/>
          </a:xfrm>
          <a:prstGeom prst="flowChartDecision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solidFill>
              <a:schemeClr val="accent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>
            <a:off x="8358182" y="1000108"/>
            <a:ext cx="785818" cy="2357454"/>
          </a:xfrm>
          <a:prstGeom prst="flowChartDecision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solidFill>
              <a:schemeClr val="accent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>
            <a:off x="0" y="3357562"/>
            <a:ext cx="785818" cy="2357454"/>
          </a:xfrm>
          <a:prstGeom prst="flowChartDecision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solidFill>
              <a:schemeClr val="accent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ecisión"/>
          <p:cNvSpPr/>
          <p:nvPr/>
        </p:nvSpPr>
        <p:spPr>
          <a:xfrm>
            <a:off x="857224" y="3357562"/>
            <a:ext cx="785818" cy="2357454"/>
          </a:xfrm>
          <a:prstGeom prst="flowChartDecision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solidFill>
              <a:schemeClr val="accent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ecisión"/>
          <p:cNvSpPr/>
          <p:nvPr/>
        </p:nvSpPr>
        <p:spPr>
          <a:xfrm>
            <a:off x="1714512" y="3357562"/>
            <a:ext cx="785818" cy="2357454"/>
          </a:xfrm>
          <a:prstGeom prst="flowChartDecision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solidFill>
              <a:schemeClr val="accent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Decisión"/>
          <p:cNvSpPr/>
          <p:nvPr/>
        </p:nvSpPr>
        <p:spPr>
          <a:xfrm>
            <a:off x="2571736" y="3357562"/>
            <a:ext cx="785818" cy="2357454"/>
          </a:xfrm>
          <a:prstGeom prst="flowChartDecision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solidFill>
              <a:schemeClr val="accent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Decisión"/>
          <p:cNvSpPr/>
          <p:nvPr/>
        </p:nvSpPr>
        <p:spPr>
          <a:xfrm>
            <a:off x="3357586" y="3357562"/>
            <a:ext cx="785818" cy="2357454"/>
          </a:xfrm>
          <a:prstGeom prst="flowChartDecision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solidFill>
              <a:schemeClr val="accent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Decisión"/>
          <p:cNvSpPr/>
          <p:nvPr/>
        </p:nvSpPr>
        <p:spPr>
          <a:xfrm>
            <a:off x="4214810" y="3357562"/>
            <a:ext cx="785818" cy="2357454"/>
          </a:xfrm>
          <a:prstGeom prst="flowChartDecision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solidFill>
              <a:schemeClr val="accent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Decisión"/>
          <p:cNvSpPr/>
          <p:nvPr/>
        </p:nvSpPr>
        <p:spPr>
          <a:xfrm>
            <a:off x="5072098" y="3357562"/>
            <a:ext cx="785818" cy="2357454"/>
          </a:xfrm>
          <a:prstGeom prst="flowChartDecision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solidFill>
              <a:schemeClr val="accent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Decisión"/>
          <p:cNvSpPr/>
          <p:nvPr/>
        </p:nvSpPr>
        <p:spPr>
          <a:xfrm>
            <a:off x="5929322" y="3357562"/>
            <a:ext cx="785818" cy="2357454"/>
          </a:xfrm>
          <a:prstGeom prst="flowChartDecision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solidFill>
              <a:schemeClr val="accent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Decisión"/>
          <p:cNvSpPr/>
          <p:nvPr/>
        </p:nvSpPr>
        <p:spPr>
          <a:xfrm>
            <a:off x="6715140" y="3357562"/>
            <a:ext cx="785818" cy="2357454"/>
          </a:xfrm>
          <a:prstGeom prst="flowChartDecision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solidFill>
              <a:schemeClr val="accent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Decisión"/>
          <p:cNvSpPr/>
          <p:nvPr/>
        </p:nvSpPr>
        <p:spPr>
          <a:xfrm>
            <a:off x="7500958" y="3357562"/>
            <a:ext cx="785818" cy="2357454"/>
          </a:xfrm>
          <a:prstGeom prst="flowChartDecision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solidFill>
              <a:schemeClr val="accent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Decisión"/>
          <p:cNvSpPr/>
          <p:nvPr/>
        </p:nvSpPr>
        <p:spPr>
          <a:xfrm>
            <a:off x="8358182" y="3357562"/>
            <a:ext cx="785818" cy="2357454"/>
          </a:xfrm>
          <a:prstGeom prst="flowChartDecision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solidFill>
              <a:schemeClr val="accent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-571536" y="-357214"/>
            <a:ext cx="10001320" cy="7500990"/>
          </a:xfrm>
          <a:prstGeom prst="rect">
            <a:avLst/>
          </a:prstGeom>
          <a:gradFill flip="none" rotWithShape="1">
            <a:gsLst>
              <a:gs pos="0">
                <a:srgbClr val="6699FF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0" fill="hold">
                            <p:stCondLst>
                              <p:cond delay="3000"/>
                            </p:stCondLst>
                            <p:childTnLst>
                              <p:par>
                                <p:cTn id="251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0183"/>
            <a:ext cx="9144000" cy="6777633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19076990">
            <a:off x="3889227" y="551107"/>
            <a:ext cx="3354328" cy="1299081"/>
          </a:xfrm>
          <a:prstGeom prst="wave">
            <a:avLst>
              <a:gd name="adj1" fmla="val 20000"/>
              <a:gd name="adj2" fmla="val -9198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13252821" flipV="1">
            <a:off x="2018330" y="590961"/>
            <a:ext cx="3135294" cy="1223818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19076990">
            <a:off x="3860898" y="1813347"/>
            <a:ext cx="3354328" cy="1299081"/>
          </a:xfrm>
          <a:prstGeom prst="wave">
            <a:avLst>
              <a:gd name="adj1" fmla="val 20000"/>
              <a:gd name="adj2" fmla="val -9198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13252821" flipV="1">
            <a:off x="1990001" y="1853201"/>
            <a:ext cx="3135294" cy="1223818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19076990">
            <a:off x="3889228" y="3051436"/>
            <a:ext cx="3354328" cy="1299081"/>
          </a:xfrm>
          <a:prstGeom prst="wave">
            <a:avLst>
              <a:gd name="adj1" fmla="val 20000"/>
              <a:gd name="adj2" fmla="val -9198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13252821" flipV="1">
            <a:off x="2018331" y="3091290"/>
            <a:ext cx="3135294" cy="1223818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19076990">
            <a:off x="3860899" y="4313676"/>
            <a:ext cx="3354328" cy="1299081"/>
          </a:xfrm>
          <a:prstGeom prst="wave">
            <a:avLst>
              <a:gd name="adj1" fmla="val 20000"/>
              <a:gd name="adj2" fmla="val -9198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13252821" flipV="1">
            <a:off x="1990002" y="4353530"/>
            <a:ext cx="3135294" cy="1223818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19076990">
            <a:off x="3860898" y="5599560"/>
            <a:ext cx="3354328" cy="1299081"/>
          </a:xfrm>
          <a:prstGeom prst="wave">
            <a:avLst>
              <a:gd name="adj1" fmla="val 20000"/>
              <a:gd name="adj2" fmla="val -9198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13252821" flipV="1">
            <a:off x="1990001" y="5639414"/>
            <a:ext cx="3135294" cy="1223818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571536" y="-357214"/>
            <a:ext cx="10001320" cy="7500990"/>
          </a:xfrm>
          <a:prstGeom prst="rect">
            <a:avLst/>
          </a:prstGeom>
          <a:gradFill flip="none" rotWithShape="1">
            <a:gsLst>
              <a:gs pos="0">
                <a:srgbClr val="6699FF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 rot="2699851">
            <a:off x="2251881" y="1001745"/>
            <a:ext cx="4786346" cy="4714908"/>
          </a:xfrm>
          <a:prstGeom prst="frame">
            <a:avLst>
              <a:gd name="adj1" fmla="val 5643"/>
            </a:avLst>
          </a:prstGeom>
          <a:solidFill>
            <a:srgbClr val="2F2F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 rot="2699851">
            <a:off x="3033699" y="1725794"/>
            <a:ext cx="3228603" cy="3338250"/>
          </a:xfrm>
          <a:prstGeom prst="frame">
            <a:avLst>
              <a:gd name="adj1" fmla="val 8545"/>
            </a:avLst>
          </a:prstGeom>
          <a:solidFill>
            <a:srgbClr val="6699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 rot="2699851">
            <a:off x="3652628" y="2341481"/>
            <a:ext cx="2020567" cy="2071155"/>
          </a:xfrm>
          <a:prstGeom prst="frame">
            <a:avLst>
              <a:gd name="adj1" fmla="val 13969"/>
            </a:avLst>
          </a:prstGeom>
          <a:solidFill>
            <a:srgbClr val="0000D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-571536" y="-357214"/>
            <a:ext cx="10001320" cy="7500990"/>
          </a:xfrm>
          <a:prstGeom prst="rect">
            <a:avLst/>
          </a:prstGeom>
          <a:gradFill flip="none" rotWithShape="1">
            <a:gsLst>
              <a:gs pos="0">
                <a:srgbClr val="6699FF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16" presetClass="exit" presetSubtype="37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2" y="0"/>
            <a:ext cx="9129156" cy="6858000"/>
          </a:xfrm>
          <a:prstGeom prst="rect">
            <a:avLst/>
          </a:prstGeom>
        </p:spPr>
      </p:pic>
      <p:sp>
        <p:nvSpPr>
          <p:cNvPr id="5" name="4 Sol"/>
          <p:cNvSpPr/>
          <p:nvPr/>
        </p:nvSpPr>
        <p:spPr>
          <a:xfrm>
            <a:off x="1214414" y="0"/>
            <a:ext cx="6786578" cy="6858000"/>
          </a:xfrm>
          <a:prstGeom prst="sun">
            <a:avLst/>
          </a:prstGeom>
          <a:solidFill>
            <a:srgbClr val="2F2F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Sol"/>
          <p:cNvSpPr/>
          <p:nvPr/>
        </p:nvSpPr>
        <p:spPr>
          <a:xfrm rot="1273130">
            <a:off x="1495845" y="267499"/>
            <a:ext cx="6205700" cy="6270436"/>
          </a:xfrm>
          <a:prstGeom prst="sun">
            <a:avLst/>
          </a:prstGeom>
          <a:solidFill>
            <a:srgbClr val="6699FF"/>
          </a:solidFill>
          <a:ln>
            <a:solidFill>
              <a:srgbClr val="0000D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-571536" y="-357214"/>
            <a:ext cx="10001320" cy="7500990"/>
          </a:xfrm>
          <a:prstGeom prst="rect">
            <a:avLst/>
          </a:prstGeom>
          <a:gradFill flip="none" rotWithShape="1">
            <a:gsLst>
              <a:gs pos="0">
                <a:srgbClr val="6699FF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6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6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0" y="2285992"/>
            <a:ext cx="2071671" cy="2071702"/>
          </a:xfrm>
          <a:prstGeom prst="donut">
            <a:avLst>
              <a:gd name="adj" fmla="val 7770"/>
            </a:avLst>
          </a:prstGeom>
          <a:solidFill>
            <a:srgbClr val="0000EE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571472" y="2357430"/>
            <a:ext cx="2071671" cy="2071702"/>
          </a:xfrm>
          <a:prstGeom prst="donut">
            <a:avLst>
              <a:gd name="adj" fmla="val 7770"/>
            </a:avLst>
          </a:prstGeom>
          <a:solidFill>
            <a:srgbClr val="3366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285852" y="2357430"/>
            <a:ext cx="2071671" cy="2071702"/>
          </a:xfrm>
          <a:prstGeom prst="donut">
            <a:avLst>
              <a:gd name="adj" fmla="val 7770"/>
            </a:avLst>
          </a:prstGeom>
          <a:solidFill>
            <a:srgbClr val="6699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928794" y="2357430"/>
            <a:ext cx="2071671" cy="2071702"/>
          </a:xfrm>
          <a:prstGeom prst="donut">
            <a:avLst>
              <a:gd name="adj" fmla="val 7770"/>
            </a:avLst>
          </a:prstGeom>
          <a:solidFill>
            <a:srgbClr val="0000EE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500298" y="2357430"/>
            <a:ext cx="2071671" cy="2071702"/>
          </a:xfrm>
          <a:prstGeom prst="donut">
            <a:avLst>
              <a:gd name="adj" fmla="val 7770"/>
            </a:avLst>
          </a:prstGeom>
          <a:solidFill>
            <a:srgbClr val="3366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214678" y="2357430"/>
            <a:ext cx="2071671" cy="2071702"/>
          </a:xfrm>
          <a:prstGeom prst="donut">
            <a:avLst>
              <a:gd name="adj" fmla="val 7770"/>
            </a:avLst>
          </a:prstGeom>
          <a:solidFill>
            <a:srgbClr val="6699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857620" y="2357430"/>
            <a:ext cx="2071671" cy="2071702"/>
          </a:xfrm>
          <a:prstGeom prst="donut">
            <a:avLst>
              <a:gd name="adj" fmla="val 7770"/>
            </a:avLst>
          </a:prstGeom>
          <a:solidFill>
            <a:srgbClr val="0000EE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4572000" y="2357430"/>
            <a:ext cx="2071671" cy="2071702"/>
          </a:xfrm>
          <a:prstGeom prst="donut">
            <a:avLst>
              <a:gd name="adj" fmla="val 7770"/>
            </a:avLst>
          </a:prstGeom>
          <a:solidFill>
            <a:srgbClr val="3366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5429256" y="2357430"/>
            <a:ext cx="2071671" cy="2071702"/>
          </a:xfrm>
          <a:prstGeom prst="donut">
            <a:avLst>
              <a:gd name="adj" fmla="val 7770"/>
            </a:avLst>
          </a:prstGeom>
          <a:solidFill>
            <a:srgbClr val="6699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6072198" y="2357430"/>
            <a:ext cx="2071671" cy="2071702"/>
          </a:xfrm>
          <a:prstGeom prst="donut">
            <a:avLst>
              <a:gd name="adj" fmla="val 7770"/>
            </a:avLst>
          </a:prstGeom>
          <a:solidFill>
            <a:srgbClr val="0000EE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6572264" y="2357430"/>
            <a:ext cx="2071671" cy="2071702"/>
          </a:xfrm>
          <a:prstGeom prst="donut">
            <a:avLst>
              <a:gd name="adj" fmla="val 7770"/>
            </a:avLst>
          </a:prstGeom>
          <a:solidFill>
            <a:srgbClr val="3366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7072329" y="2428868"/>
            <a:ext cx="2071671" cy="2071702"/>
          </a:xfrm>
          <a:prstGeom prst="donut">
            <a:avLst>
              <a:gd name="adj" fmla="val 7770"/>
            </a:avLst>
          </a:prstGeom>
          <a:solidFill>
            <a:srgbClr val="6699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-571536" y="-357214"/>
            <a:ext cx="10001320" cy="7500990"/>
          </a:xfrm>
          <a:prstGeom prst="rect">
            <a:avLst/>
          </a:prstGeom>
          <a:gradFill flip="none" rotWithShape="1">
            <a:gsLst>
              <a:gs pos="0">
                <a:srgbClr val="6699FF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1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4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1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4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1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4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1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1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5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1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5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1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6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1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6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1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6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1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6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1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7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1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7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82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099352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2474202">
            <a:off x="2226986" y="2441307"/>
            <a:ext cx="1785950" cy="1785950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9050642">
            <a:off x="3728694" y="4014453"/>
            <a:ext cx="1785950" cy="1785950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331523">
            <a:off x="3796012" y="938500"/>
            <a:ext cx="1785950" cy="1785950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3650803">
            <a:off x="5157453" y="2442816"/>
            <a:ext cx="1785950" cy="1785950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>
            <a:off x="2645645" y="3502908"/>
            <a:ext cx="1785950" cy="1785950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0800000">
            <a:off x="5000628" y="1071546"/>
            <a:ext cx="1785950" cy="1785950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5400000">
            <a:off x="2532474" y="1175160"/>
            <a:ext cx="1785950" cy="1785950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374486">
            <a:off x="4514512" y="3585827"/>
            <a:ext cx="1785950" cy="1785950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571536" y="-357214"/>
            <a:ext cx="10001320" cy="7500990"/>
          </a:xfrm>
          <a:prstGeom prst="rect">
            <a:avLst/>
          </a:prstGeom>
          <a:gradFill flip="none" rotWithShape="1">
            <a:gsLst>
              <a:gs pos="0">
                <a:srgbClr val="6699FF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5201104">
            <a:off x="-227434" y="489857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201104">
            <a:off x="-201634" y="1748378"/>
            <a:ext cx="1624696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6699FF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201104">
            <a:off x="-234817" y="2971820"/>
            <a:ext cx="1681632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201104">
            <a:off x="-213182" y="4238908"/>
            <a:ext cx="1644456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6699FF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201104">
            <a:off x="-302415" y="5569941"/>
            <a:ext cx="1838627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201104" flipV="1">
            <a:off x="887341" y="443759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201104" flipV="1">
            <a:off x="875221" y="1789619"/>
            <a:ext cx="1594552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6699FF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201104" flipV="1">
            <a:off x="887341" y="3086940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201104" flipV="1">
            <a:off x="958779" y="4301386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6699FF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201104" flipV="1">
            <a:off x="929828" y="5606677"/>
            <a:ext cx="1782938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201104">
            <a:off x="1987991" y="470716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201104">
            <a:off x="2013791" y="1729237"/>
            <a:ext cx="1624696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6699FF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5201104">
            <a:off x="1980608" y="2952679"/>
            <a:ext cx="1681632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5201104">
            <a:off x="2002243" y="4219767"/>
            <a:ext cx="1644456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6699FF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5201104">
            <a:off x="1913010" y="5550800"/>
            <a:ext cx="1838627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5201104" flipV="1">
            <a:off x="3030483" y="424854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5201104" flipV="1">
            <a:off x="3018363" y="1770714"/>
            <a:ext cx="1594552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6699FF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5201104" flipV="1">
            <a:off x="3030483" y="3068035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5201104" flipV="1">
            <a:off x="3101921" y="4282481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6699FF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5201104" flipV="1">
            <a:off x="3072970" y="5587772"/>
            <a:ext cx="1782938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5201104">
            <a:off x="4202567" y="470715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5201104">
            <a:off x="4228367" y="1729236"/>
            <a:ext cx="1624696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6699FF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5201104">
            <a:off x="4195184" y="2952678"/>
            <a:ext cx="1681632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5201104">
            <a:off x="4216819" y="4219766"/>
            <a:ext cx="1644456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6699FF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5201104">
            <a:off x="4127586" y="5550799"/>
            <a:ext cx="1838627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5201104" flipV="1">
            <a:off x="5245059" y="424853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rot="5201104" flipV="1">
            <a:off x="5232939" y="1770713"/>
            <a:ext cx="1594552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6699FF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 rot="5201104" flipV="1">
            <a:off x="5245059" y="3068034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Onda"/>
          <p:cNvSpPr/>
          <p:nvPr/>
        </p:nvSpPr>
        <p:spPr>
          <a:xfrm rot="5201104" flipV="1">
            <a:off x="5316497" y="4282480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6699FF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Onda"/>
          <p:cNvSpPr/>
          <p:nvPr/>
        </p:nvSpPr>
        <p:spPr>
          <a:xfrm rot="5201104" flipV="1">
            <a:off x="5287546" y="5587771"/>
            <a:ext cx="1782938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Onda"/>
          <p:cNvSpPr/>
          <p:nvPr/>
        </p:nvSpPr>
        <p:spPr>
          <a:xfrm rot="5201104">
            <a:off x="6560022" y="489620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Onda"/>
          <p:cNvSpPr/>
          <p:nvPr/>
        </p:nvSpPr>
        <p:spPr>
          <a:xfrm rot="5201104">
            <a:off x="6585822" y="1748141"/>
            <a:ext cx="1624696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6699FF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Onda"/>
          <p:cNvSpPr/>
          <p:nvPr/>
        </p:nvSpPr>
        <p:spPr>
          <a:xfrm rot="5201104">
            <a:off x="6552639" y="2971583"/>
            <a:ext cx="1681632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Onda"/>
          <p:cNvSpPr/>
          <p:nvPr/>
        </p:nvSpPr>
        <p:spPr>
          <a:xfrm rot="5201104">
            <a:off x="6574274" y="4238671"/>
            <a:ext cx="1644456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6699FF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Onda"/>
          <p:cNvSpPr/>
          <p:nvPr/>
        </p:nvSpPr>
        <p:spPr>
          <a:xfrm rot="5201104">
            <a:off x="6485041" y="5569704"/>
            <a:ext cx="1838627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Onda"/>
          <p:cNvSpPr/>
          <p:nvPr/>
        </p:nvSpPr>
        <p:spPr>
          <a:xfrm rot="5201104" flipV="1">
            <a:off x="7602514" y="443758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Onda"/>
          <p:cNvSpPr/>
          <p:nvPr/>
        </p:nvSpPr>
        <p:spPr>
          <a:xfrm rot="5201104" flipV="1">
            <a:off x="7590394" y="1789618"/>
            <a:ext cx="1594552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6699FF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Onda"/>
          <p:cNvSpPr/>
          <p:nvPr/>
        </p:nvSpPr>
        <p:spPr>
          <a:xfrm rot="5201104" flipV="1">
            <a:off x="7602514" y="3086939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Onda"/>
          <p:cNvSpPr/>
          <p:nvPr/>
        </p:nvSpPr>
        <p:spPr>
          <a:xfrm rot="5201104" flipV="1">
            <a:off x="7673952" y="4301385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6699FF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Onda"/>
          <p:cNvSpPr/>
          <p:nvPr/>
        </p:nvSpPr>
        <p:spPr>
          <a:xfrm rot="5201104" flipV="1">
            <a:off x="7645001" y="5606676"/>
            <a:ext cx="1782938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-571536" y="-357214"/>
            <a:ext cx="10001320" cy="7500990"/>
          </a:xfrm>
          <a:prstGeom prst="rect">
            <a:avLst/>
          </a:prstGeom>
          <a:gradFill flip="none" rotWithShape="1">
            <a:gsLst>
              <a:gs pos="0">
                <a:srgbClr val="6699FF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3000"/>
                            </p:stCondLst>
                            <p:childTnLst>
                              <p:par>
                                <p:cTn id="24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82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-285720" y="857232"/>
            <a:ext cx="2714612" cy="4643470"/>
          </a:xfrm>
          <a:prstGeom prst="moon">
            <a:avLst>
              <a:gd name="adj" fmla="val 21724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285752" y="857232"/>
            <a:ext cx="2714612" cy="4643470"/>
          </a:xfrm>
          <a:prstGeom prst="moon">
            <a:avLst>
              <a:gd name="adj" fmla="val 21724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857288" y="857232"/>
            <a:ext cx="2714612" cy="4643470"/>
          </a:xfrm>
          <a:prstGeom prst="moon">
            <a:avLst>
              <a:gd name="adj" fmla="val 21724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1428760" y="857232"/>
            <a:ext cx="2714612" cy="4643470"/>
          </a:xfrm>
          <a:prstGeom prst="moon">
            <a:avLst>
              <a:gd name="adj" fmla="val 21724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2000264" y="857232"/>
            <a:ext cx="2714612" cy="4643470"/>
          </a:xfrm>
          <a:prstGeom prst="moon">
            <a:avLst>
              <a:gd name="adj" fmla="val 21724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2571736" y="857232"/>
            <a:ext cx="2714612" cy="4643470"/>
          </a:xfrm>
          <a:prstGeom prst="moon">
            <a:avLst>
              <a:gd name="adj" fmla="val 21724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3143272" y="857232"/>
            <a:ext cx="2714612" cy="4643470"/>
          </a:xfrm>
          <a:prstGeom prst="moon">
            <a:avLst>
              <a:gd name="adj" fmla="val 21724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3714744" y="857232"/>
            <a:ext cx="2714612" cy="4643470"/>
          </a:xfrm>
          <a:prstGeom prst="moon">
            <a:avLst>
              <a:gd name="adj" fmla="val 21724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4286280" y="857232"/>
            <a:ext cx="2714612" cy="4643470"/>
          </a:xfrm>
          <a:prstGeom prst="moon">
            <a:avLst>
              <a:gd name="adj" fmla="val 21724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4857752" y="857232"/>
            <a:ext cx="2714612" cy="4643470"/>
          </a:xfrm>
          <a:prstGeom prst="moon">
            <a:avLst>
              <a:gd name="adj" fmla="val 21724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5429288" y="857232"/>
            <a:ext cx="2714612" cy="4643470"/>
          </a:xfrm>
          <a:prstGeom prst="moon">
            <a:avLst>
              <a:gd name="adj" fmla="val 21724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6000760" y="857232"/>
            <a:ext cx="2714612" cy="4643470"/>
          </a:xfrm>
          <a:prstGeom prst="moon">
            <a:avLst>
              <a:gd name="adj" fmla="val 21724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>
            <a:off x="6572264" y="857232"/>
            <a:ext cx="2714612" cy="4643470"/>
          </a:xfrm>
          <a:prstGeom prst="moon">
            <a:avLst>
              <a:gd name="adj" fmla="val 21724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-571536" y="-357214"/>
            <a:ext cx="10001320" cy="7500990"/>
          </a:xfrm>
          <a:prstGeom prst="rect">
            <a:avLst/>
          </a:prstGeom>
          <a:gradFill flip="none" rotWithShape="1">
            <a:gsLst>
              <a:gs pos="0">
                <a:srgbClr val="6699FF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13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jos-azules-213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Onda"/>
          <p:cNvSpPr/>
          <p:nvPr/>
        </p:nvSpPr>
        <p:spPr>
          <a:xfrm>
            <a:off x="170384" y="214289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21370340">
            <a:off x="1384830" y="357165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2F2FFF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21060536">
            <a:off x="2643631" y="341222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21015817">
            <a:off x="3860792" y="351258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2F2FFF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21218180">
            <a:off x="5061761" y="305207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21135896">
            <a:off x="6282054" y="324126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2F2FFF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21135896">
            <a:off x="7399118" y="397319"/>
            <a:ext cx="1705528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>
            <a:off x="-1" y="1500174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21370340">
            <a:off x="1214445" y="1643050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2F2FFF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21060536">
            <a:off x="2473246" y="1627107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21015817">
            <a:off x="3690407" y="1637143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2F2FFF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21218180">
            <a:off x="4891376" y="1591092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21135896">
            <a:off x="6111669" y="1610011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2F2FFF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21135896">
            <a:off x="7253703" y="1595601"/>
            <a:ext cx="1893593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>
            <a:off x="0" y="2571744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21370340">
            <a:off x="1214446" y="2714620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2F2FFF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21060536">
            <a:off x="2473247" y="2698677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21015817">
            <a:off x="3690408" y="2708713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2F2FFF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21218180">
            <a:off x="4891377" y="2662662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21135896">
            <a:off x="6111670" y="2681581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2F2FFF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21135896">
            <a:off x="7253705" y="2667171"/>
            <a:ext cx="1893592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>
            <a:off x="-1" y="3857628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21370340">
            <a:off x="1214445" y="4000504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2F2FFF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21060536">
            <a:off x="2473246" y="3984561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21015817">
            <a:off x="3690407" y="3994597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2F2FFF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rot="21218180">
            <a:off x="4891376" y="3948546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 rot="21135896">
            <a:off x="6111669" y="3967465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2F2FFF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Onda"/>
          <p:cNvSpPr/>
          <p:nvPr/>
        </p:nvSpPr>
        <p:spPr>
          <a:xfrm rot="21135896">
            <a:off x="7253660" y="3952408"/>
            <a:ext cx="1903208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5715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Onda"/>
          <p:cNvSpPr/>
          <p:nvPr/>
        </p:nvSpPr>
        <p:spPr>
          <a:xfrm>
            <a:off x="-1" y="4898483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Onda"/>
          <p:cNvSpPr/>
          <p:nvPr/>
        </p:nvSpPr>
        <p:spPr>
          <a:xfrm rot="21370340">
            <a:off x="1214445" y="5041359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2F2FFF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Onda"/>
          <p:cNvSpPr/>
          <p:nvPr/>
        </p:nvSpPr>
        <p:spPr>
          <a:xfrm rot="21060536">
            <a:off x="2473246" y="5025416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Onda"/>
          <p:cNvSpPr/>
          <p:nvPr/>
        </p:nvSpPr>
        <p:spPr>
          <a:xfrm rot="21015817">
            <a:off x="3690407" y="5035452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2F2FFF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Onda"/>
          <p:cNvSpPr/>
          <p:nvPr/>
        </p:nvSpPr>
        <p:spPr>
          <a:xfrm rot="21218180">
            <a:off x="4891376" y="4989401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Onda"/>
          <p:cNvSpPr/>
          <p:nvPr/>
        </p:nvSpPr>
        <p:spPr>
          <a:xfrm rot="21135896">
            <a:off x="6111669" y="5008320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2F2FFF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Onda"/>
          <p:cNvSpPr/>
          <p:nvPr/>
        </p:nvSpPr>
        <p:spPr>
          <a:xfrm rot="21135896">
            <a:off x="7249477" y="5002840"/>
            <a:ext cx="1899075" cy="76251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Onda"/>
          <p:cNvSpPr/>
          <p:nvPr/>
        </p:nvSpPr>
        <p:spPr>
          <a:xfrm>
            <a:off x="1" y="5976079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Onda"/>
          <p:cNvSpPr/>
          <p:nvPr/>
        </p:nvSpPr>
        <p:spPr>
          <a:xfrm rot="21370340">
            <a:off x="1214447" y="6118955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2F2FFF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Onda"/>
          <p:cNvSpPr/>
          <p:nvPr/>
        </p:nvSpPr>
        <p:spPr>
          <a:xfrm rot="21060536">
            <a:off x="2473248" y="6103012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Onda"/>
          <p:cNvSpPr/>
          <p:nvPr/>
        </p:nvSpPr>
        <p:spPr>
          <a:xfrm rot="21015817">
            <a:off x="3690409" y="6113048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2F2FFF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Onda"/>
          <p:cNvSpPr/>
          <p:nvPr/>
        </p:nvSpPr>
        <p:spPr>
          <a:xfrm rot="21218180">
            <a:off x="4891378" y="6066997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Onda"/>
          <p:cNvSpPr/>
          <p:nvPr/>
        </p:nvSpPr>
        <p:spPr>
          <a:xfrm rot="21135896">
            <a:off x="6111671" y="6085916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2F2FFF"/>
          </a:soli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Onda"/>
          <p:cNvSpPr/>
          <p:nvPr/>
        </p:nvSpPr>
        <p:spPr>
          <a:xfrm rot="21135896">
            <a:off x="7253677" y="6071083"/>
            <a:ext cx="1899883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76200">
            <a:bevelT w="2032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-571536" y="-357214"/>
            <a:ext cx="10001320" cy="7500990"/>
          </a:xfrm>
          <a:prstGeom prst="rect">
            <a:avLst/>
          </a:prstGeom>
          <a:gradFill flip="none" rotWithShape="1">
            <a:gsLst>
              <a:gs pos="0">
                <a:srgbClr val="6699FF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3000"/>
                            </p:stCondLst>
                            <p:childTnLst>
                              <p:par>
                                <p:cTn id="261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rigin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>
            <a:off x="0" y="0"/>
            <a:ext cx="4643438" cy="6858000"/>
          </a:xfrm>
          <a:prstGeom prst="chevron">
            <a:avLst>
              <a:gd name="adj" fmla="val 62105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flipH="1">
            <a:off x="4572000" y="0"/>
            <a:ext cx="4572000" cy="6858000"/>
          </a:xfrm>
          <a:prstGeom prst="chevron">
            <a:avLst>
              <a:gd name="adj" fmla="val 61763"/>
            </a:avLst>
          </a:prstGeom>
          <a:blipFill>
            <a:blip r:embed="rId4">
              <a:lum bright="-10000" contrast="40000"/>
            </a:blip>
            <a:stretch>
              <a:fillRect/>
            </a:stretch>
          </a:blipFill>
          <a:ln>
            <a:noFill/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0" y="1500174"/>
            <a:ext cx="2321719" cy="3929090"/>
          </a:xfrm>
          <a:prstGeom prst="chevron">
            <a:avLst>
              <a:gd name="adj" fmla="val 62105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flipH="1">
            <a:off x="6786578" y="1357298"/>
            <a:ext cx="2357422" cy="4071966"/>
          </a:xfrm>
          <a:prstGeom prst="chevron">
            <a:avLst>
              <a:gd name="adj" fmla="val 61763"/>
            </a:avLst>
          </a:prstGeom>
          <a:blipFill>
            <a:blip r:embed="rId4">
              <a:lum bright="-10000" contrast="40000"/>
            </a:blip>
            <a:stretch>
              <a:fillRect/>
            </a:stretch>
          </a:blipFill>
          <a:ln>
            <a:noFill/>
            <a:prstDash val="sysDot"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-571536" y="-357214"/>
            <a:ext cx="10001320" cy="7500990"/>
          </a:xfrm>
          <a:prstGeom prst="rect">
            <a:avLst/>
          </a:prstGeom>
          <a:gradFill flip="none" rotWithShape="1">
            <a:gsLst>
              <a:gs pos="0">
                <a:srgbClr val="6699FF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82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isagens-com-arara-azul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sp>
        <p:nvSpPr>
          <p:cNvPr id="5" name="4 Decisión"/>
          <p:cNvSpPr/>
          <p:nvPr/>
        </p:nvSpPr>
        <p:spPr>
          <a:xfrm>
            <a:off x="0" y="1000108"/>
            <a:ext cx="785818" cy="235745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EE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>
            <a:off x="857224" y="1000108"/>
            <a:ext cx="785818" cy="235745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EE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>
            <a:off x="1714512" y="1000108"/>
            <a:ext cx="785818" cy="235745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EE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>
            <a:off x="2571736" y="1000108"/>
            <a:ext cx="785818" cy="235745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EE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>
            <a:off x="3357586" y="1000108"/>
            <a:ext cx="785818" cy="235745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EE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>
            <a:off x="4214810" y="1000108"/>
            <a:ext cx="785818" cy="235745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EE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>
            <a:off x="5072098" y="1000108"/>
            <a:ext cx="785818" cy="235745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EE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>
            <a:off x="5929322" y="1000108"/>
            <a:ext cx="785818" cy="235745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EE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>
            <a:off x="6715140" y="1000108"/>
            <a:ext cx="785818" cy="235745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EE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>
            <a:off x="7500958" y="1000108"/>
            <a:ext cx="785818" cy="235745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EE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>
            <a:off x="8358182" y="1000108"/>
            <a:ext cx="785818" cy="235745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EE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>
            <a:off x="0" y="3357562"/>
            <a:ext cx="785818" cy="235745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EE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ecisión"/>
          <p:cNvSpPr/>
          <p:nvPr/>
        </p:nvSpPr>
        <p:spPr>
          <a:xfrm>
            <a:off x="857224" y="3357562"/>
            <a:ext cx="785818" cy="235745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EE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ecisión"/>
          <p:cNvSpPr/>
          <p:nvPr/>
        </p:nvSpPr>
        <p:spPr>
          <a:xfrm>
            <a:off x="1714512" y="3357562"/>
            <a:ext cx="785818" cy="235745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EE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Decisión"/>
          <p:cNvSpPr/>
          <p:nvPr/>
        </p:nvSpPr>
        <p:spPr>
          <a:xfrm>
            <a:off x="2571736" y="3357562"/>
            <a:ext cx="785818" cy="235745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EE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Decisión"/>
          <p:cNvSpPr/>
          <p:nvPr/>
        </p:nvSpPr>
        <p:spPr>
          <a:xfrm>
            <a:off x="3357586" y="3357562"/>
            <a:ext cx="785818" cy="235745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EE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Decisión"/>
          <p:cNvSpPr/>
          <p:nvPr/>
        </p:nvSpPr>
        <p:spPr>
          <a:xfrm>
            <a:off x="4214810" y="3357562"/>
            <a:ext cx="785818" cy="235745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EE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Decisión"/>
          <p:cNvSpPr/>
          <p:nvPr/>
        </p:nvSpPr>
        <p:spPr>
          <a:xfrm>
            <a:off x="5072098" y="3357562"/>
            <a:ext cx="785818" cy="235745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EE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Decisión"/>
          <p:cNvSpPr/>
          <p:nvPr/>
        </p:nvSpPr>
        <p:spPr>
          <a:xfrm>
            <a:off x="5929322" y="3357562"/>
            <a:ext cx="785818" cy="235745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EE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Decisión"/>
          <p:cNvSpPr/>
          <p:nvPr/>
        </p:nvSpPr>
        <p:spPr>
          <a:xfrm>
            <a:off x="6715140" y="3357562"/>
            <a:ext cx="785818" cy="235745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EE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Decisión"/>
          <p:cNvSpPr/>
          <p:nvPr/>
        </p:nvSpPr>
        <p:spPr>
          <a:xfrm>
            <a:off x="7500958" y="3357562"/>
            <a:ext cx="785818" cy="235745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EE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Decisión"/>
          <p:cNvSpPr/>
          <p:nvPr/>
        </p:nvSpPr>
        <p:spPr>
          <a:xfrm>
            <a:off x="8358182" y="3357562"/>
            <a:ext cx="785818" cy="2357454"/>
          </a:xfrm>
          <a:prstGeom prst="flowChartDecisi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EE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-571536" y="-357214"/>
            <a:ext cx="10001320" cy="7500990"/>
          </a:xfrm>
          <a:prstGeom prst="rect">
            <a:avLst/>
          </a:prstGeom>
          <a:gradFill flip="none" rotWithShape="1">
            <a:gsLst>
              <a:gs pos="0">
                <a:srgbClr val="6699FF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0" fill="hold">
                            <p:stCondLst>
                              <p:cond delay="3000"/>
                            </p:stCondLst>
                            <p:childTnLst>
                              <p:par>
                                <p:cTn id="251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on-bleu-376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19076990">
            <a:off x="3889227" y="551107"/>
            <a:ext cx="3354328" cy="1299081"/>
          </a:xfrm>
          <a:prstGeom prst="wave">
            <a:avLst>
              <a:gd name="adj1" fmla="val 20000"/>
              <a:gd name="adj2" fmla="val -9198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13252821" flipV="1">
            <a:off x="2018330" y="590961"/>
            <a:ext cx="3135294" cy="1223818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19076990">
            <a:off x="3860898" y="1813347"/>
            <a:ext cx="3354328" cy="1299081"/>
          </a:xfrm>
          <a:prstGeom prst="wave">
            <a:avLst>
              <a:gd name="adj1" fmla="val 20000"/>
              <a:gd name="adj2" fmla="val -9198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13252821" flipV="1">
            <a:off x="1990001" y="1853201"/>
            <a:ext cx="3135294" cy="1223818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19076990">
            <a:off x="3889228" y="3051436"/>
            <a:ext cx="3354328" cy="1299081"/>
          </a:xfrm>
          <a:prstGeom prst="wave">
            <a:avLst>
              <a:gd name="adj1" fmla="val 20000"/>
              <a:gd name="adj2" fmla="val -9198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13252821" flipV="1">
            <a:off x="2018331" y="3091290"/>
            <a:ext cx="3135294" cy="1223818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19076990">
            <a:off x="3860899" y="4313676"/>
            <a:ext cx="3354328" cy="1299081"/>
          </a:xfrm>
          <a:prstGeom prst="wave">
            <a:avLst>
              <a:gd name="adj1" fmla="val 20000"/>
              <a:gd name="adj2" fmla="val -9198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13252821" flipV="1">
            <a:off x="1990002" y="4353530"/>
            <a:ext cx="3135294" cy="1223818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19076990">
            <a:off x="3860898" y="5599560"/>
            <a:ext cx="3354328" cy="1299081"/>
          </a:xfrm>
          <a:prstGeom prst="wave">
            <a:avLst>
              <a:gd name="adj1" fmla="val 20000"/>
              <a:gd name="adj2" fmla="val -9198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13252821" flipV="1">
            <a:off x="1990001" y="5639414"/>
            <a:ext cx="3135294" cy="1223818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571536" y="-357214"/>
            <a:ext cx="10001320" cy="7500990"/>
          </a:xfrm>
          <a:prstGeom prst="rect">
            <a:avLst/>
          </a:prstGeom>
          <a:gradFill flip="none" rotWithShape="1">
            <a:gsLst>
              <a:gs pos="0">
                <a:srgbClr val="6699FF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tockholm-Sweden-winter-landscape-of-snow-houses-lake-woods-blue-style_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 rot="2699851">
            <a:off x="2251881" y="1001745"/>
            <a:ext cx="4786346" cy="4714908"/>
          </a:xfrm>
          <a:prstGeom prst="frame">
            <a:avLst>
              <a:gd name="adj1" fmla="val 5643"/>
            </a:avLst>
          </a:prstGeom>
          <a:solidFill>
            <a:srgbClr val="2F2F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 rot="2699851">
            <a:off x="3033699" y="1725794"/>
            <a:ext cx="3228603" cy="3338250"/>
          </a:xfrm>
          <a:prstGeom prst="frame">
            <a:avLst>
              <a:gd name="adj1" fmla="val 8545"/>
            </a:avLst>
          </a:prstGeom>
          <a:solidFill>
            <a:srgbClr val="6699FF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 rot="2699851">
            <a:off x="3652628" y="2341481"/>
            <a:ext cx="2020567" cy="2071155"/>
          </a:xfrm>
          <a:prstGeom prst="frame">
            <a:avLst>
              <a:gd name="adj1" fmla="val 13969"/>
            </a:avLst>
          </a:prstGeom>
          <a:solidFill>
            <a:srgbClr val="0000D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-571536" y="-357214"/>
            <a:ext cx="10001320" cy="7500990"/>
          </a:xfrm>
          <a:prstGeom prst="rect">
            <a:avLst/>
          </a:prstGeom>
          <a:gradFill flip="none" rotWithShape="1">
            <a:gsLst>
              <a:gs pos="0">
                <a:srgbClr val="6699FF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16" presetClass="exit" presetSubtype="37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82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ssenger-aircraft-Boeing-747_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Sol"/>
          <p:cNvSpPr/>
          <p:nvPr/>
        </p:nvSpPr>
        <p:spPr>
          <a:xfrm>
            <a:off x="1214414" y="0"/>
            <a:ext cx="6786578" cy="6858000"/>
          </a:xfrm>
          <a:prstGeom prst="sun">
            <a:avLst/>
          </a:prstGeom>
          <a:solidFill>
            <a:srgbClr val="2F2F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Sol"/>
          <p:cNvSpPr/>
          <p:nvPr/>
        </p:nvSpPr>
        <p:spPr>
          <a:xfrm rot="1273130">
            <a:off x="1495845" y="267499"/>
            <a:ext cx="6205700" cy="6270436"/>
          </a:xfrm>
          <a:prstGeom prst="sun">
            <a:avLst/>
          </a:prstGeom>
          <a:solidFill>
            <a:srgbClr val="6699FF"/>
          </a:solidFill>
          <a:ln>
            <a:solidFill>
              <a:srgbClr val="0000D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571536" y="-357214"/>
            <a:ext cx="10001320" cy="7500990"/>
          </a:xfrm>
          <a:prstGeom prst="rect">
            <a:avLst/>
          </a:prstGeom>
          <a:gradFill flip="none" rotWithShape="1">
            <a:gsLst>
              <a:gs pos="0">
                <a:srgbClr val="6699FF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6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6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8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pace-image-07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0" y="2285992"/>
            <a:ext cx="2071671" cy="2071702"/>
          </a:xfrm>
          <a:prstGeom prst="donut">
            <a:avLst>
              <a:gd name="adj" fmla="val 7770"/>
            </a:avLst>
          </a:prstGeom>
          <a:solidFill>
            <a:srgbClr val="0000EE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571472" y="2357430"/>
            <a:ext cx="2071671" cy="2071702"/>
          </a:xfrm>
          <a:prstGeom prst="donut">
            <a:avLst>
              <a:gd name="adj" fmla="val 7770"/>
            </a:avLst>
          </a:prstGeom>
          <a:solidFill>
            <a:srgbClr val="3366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285852" y="2357430"/>
            <a:ext cx="2071671" cy="2071702"/>
          </a:xfrm>
          <a:prstGeom prst="donut">
            <a:avLst>
              <a:gd name="adj" fmla="val 7770"/>
            </a:avLst>
          </a:prstGeom>
          <a:solidFill>
            <a:srgbClr val="6699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928794" y="2357430"/>
            <a:ext cx="2071671" cy="2071702"/>
          </a:xfrm>
          <a:prstGeom prst="donut">
            <a:avLst>
              <a:gd name="adj" fmla="val 7770"/>
            </a:avLst>
          </a:prstGeom>
          <a:solidFill>
            <a:srgbClr val="0000EE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500298" y="2357430"/>
            <a:ext cx="2071671" cy="2071702"/>
          </a:xfrm>
          <a:prstGeom prst="donut">
            <a:avLst>
              <a:gd name="adj" fmla="val 7770"/>
            </a:avLst>
          </a:prstGeom>
          <a:solidFill>
            <a:srgbClr val="3366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214678" y="2357430"/>
            <a:ext cx="2071671" cy="2071702"/>
          </a:xfrm>
          <a:prstGeom prst="donut">
            <a:avLst>
              <a:gd name="adj" fmla="val 7770"/>
            </a:avLst>
          </a:prstGeom>
          <a:solidFill>
            <a:srgbClr val="6699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857620" y="2357430"/>
            <a:ext cx="2071671" cy="2071702"/>
          </a:xfrm>
          <a:prstGeom prst="donut">
            <a:avLst>
              <a:gd name="adj" fmla="val 7770"/>
            </a:avLst>
          </a:prstGeom>
          <a:solidFill>
            <a:srgbClr val="0000EE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4572000" y="2357430"/>
            <a:ext cx="2071671" cy="2071702"/>
          </a:xfrm>
          <a:prstGeom prst="donut">
            <a:avLst>
              <a:gd name="adj" fmla="val 7770"/>
            </a:avLst>
          </a:prstGeom>
          <a:solidFill>
            <a:srgbClr val="3366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5429256" y="2357430"/>
            <a:ext cx="2071671" cy="2071702"/>
          </a:xfrm>
          <a:prstGeom prst="donut">
            <a:avLst>
              <a:gd name="adj" fmla="val 7770"/>
            </a:avLst>
          </a:prstGeom>
          <a:solidFill>
            <a:srgbClr val="6699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6072198" y="2357430"/>
            <a:ext cx="2071671" cy="2071702"/>
          </a:xfrm>
          <a:prstGeom prst="donut">
            <a:avLst>
              <a:gd name="adj" fmla="val 7770"/>
            </a:avLst>
          </a:prstGeom>
          <a:solidFill>
            <a:srgbClr val="0000EE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6572264" y="2357430"/>
            <a:ext cx="2071671" cy="2071702"/>
          </a:xfrm>
          <a:prstGeom prst="donut">
            <a:avLst>
              <a:gd name="adj" fmla="val 7770"/>
            </a:avLst>
          </a:prstGeom>
          <a:solidFill>
            <a:srgbClr val="3366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7072329" y="2428868"/>
            <a:ext cx="2071671" cy="2071702"/>
          </a:xfrm>
          <a:prstGeom prst="donut">
            <a:avLst>
              <a:gd name="adj" fmla="val 7770"/>
            </a:avLst>
          </a:prstGeom>
          <a:solidFill>
            <a:srgbClr val="6699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-571536" y="-357214"/>
            <a:ext cx="10001320" cy="7500990"/>
          </a:xfrm>
          <a:prstGeom prst="rect">
            <a:avLst/>
          </a:prstGeom>
          <a:gradFill flip="none" rotWithShape="1">
            <a:gsLst>
              <a:gs pos="0">
                <a:srgbClr val="6699FF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1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4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1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4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1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4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1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1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5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1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5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1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6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1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6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1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6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1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6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1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7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1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7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2474202">
            <a:off x="2226986" y="2441307"/>
            <a:ext cx="1785950" cy="1785950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9050642">
            <a:off x="3728694" y="4014453"/>
            <a:ext cx="1785950" cy="1785950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331523">
            <a:off x="3796012" y="938500"/>
            <a:ext cx="1785950" cy="1785950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3650803">
            <a:off x="5157453" y="2442816"/>
            <a:ext cx="1785950" cy="1785950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>
            <a:off x="2645645" y="3502908"/>
            <a:ext cx="1785950" cy="1785950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0800000">
            <a:off x="5000628" y="1071546"/>
            <a:ext cx="1785950" cy="1785950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5400000">
            <a:off x="2532474" y="1175160"/>
            <a:ext cx="1785950" cy="1785950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374486">
            <a:off x="4514512" y="3585827"/>
            <a:ext cx="1785950" cy="1785950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571536" y="-357214"/>
            <a:ext cx="10001320" cy="7500990"/>
          </a:xfrm>
          <a:prstGeom prst="rect">
            <a:avLst/>
          </a:prstGeom>
          <a:gradFill flip="none" rotWithShape="1">
            <a:gsLst>
              <a:gs pos="0">
                <a:srgbClr val="6699FF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re_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5201104">
            <a:off x="-227434" y="489857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201104">
            <a:off x="-201634" y="1748378"/>
            <a:ext cx="1624696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6699FF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201104">
            <a:off x="-234817" y="2971820"/>
            <a:ext cx="1681632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201104">
            <a:off x="-213182" y="4238908"/>
            <a:ext cx="1644456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6699FF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201104">
            <a:off x="-302415" y="5569941"/>
            <a:ext cx="1838627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201104" flipV="1">
            <a:off x="887341" y="443759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201104" flipV="1">
            <a:off x="875221" y="1789619"/>
            <a:ext cx="1594552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6699FF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201104" flipV="1">
            <a:off x="887341" y="3086940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201104" flipV="1">
            <a:off x="958779" y="4301386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6699FF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201104" flipV="1">
            <a:off x="929828" y="5606677"/>
            <a:ext cx="1782938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201104">
            <a:off x="1987991" y="470716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201104">
            <a:off x="2013791" y="1729237"/>
            <a:ext cx="1624696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6699FF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5201104">
            <a:off x="1980608" y="2952679"/>
            <a:ext cx="1681632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5201104">
            <a:off x="2002243" y="4219767"/>
            <a:ext cx="1644456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6699FF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5201104">
            <a:off x="1913010" y="5550800"/>
            <a:ext cx="1838627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5201104" flipV="1">
            <a:off x="3030483" y="424854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5201104" flipV="1">
            <a:off x="3018363" y="1770714"/>
            <a:ext cx="1594552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6699FF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5201104" flipV="1">
            <a:off x="3030483" y="3068035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5201104" flipV="1">
            <a:off x="3101921" y="4282481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6699FF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5201104" flipV="1">
            <a:off x="3072970" y="5587772"/>
            <a:ext cx="1782938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5201104">
            <a:off x="4202567" y="470715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5201104">
            <a:off x="4228367" y="1729236"/>
            <a:ext cx="1624696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6699FF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5201104">
            <a:off x="4195184" y="2952678"/>
            <a:ext cx="1681632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5201104">
            <a:off x="4216819" y="4219766"/>
            <a:ext cx="1644456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6699FF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5201104">
            <a:off x="4127586" y="5550799"/>
            <a:ext cx="1838627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5201104" flipV="1">
            <a:off x="5245059" y="424853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rot="5201104" flipV="1">
            <a:off x="5232939" y="1770713"/>
            <a:ext cx="1594552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6699FF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 rot="5201104" flipV="1">
            <a:off x="5245059" y="3068034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Onda"/>
          <p:cNvSpPr/>
          <p:nvPr/>
        </p:nvSpPr>
        <p:spPr>
          <a:xfrm rot="5201104" flipV="1">
            <a:off x="5316497" y="4282480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6699FF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Onda"/>
          <p:cNvSpPr/>
          <p:nvPr/>
        </p:nvSpPr>
        <p:spPr>
          <a:xfrm rot="5201104" flipV="1">
            <a:off x="5287546" y="5587771"/>
            <a:ext cx="1782938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Onda"/>
          <p:cNvSpPr/>
          <p:nvPr/>
        </p:nvSpPr>
        <p:spPr>
          <a:xfrm rot="5201104">
            <a:off x="6560022" y="489620"/>
            <a:ext cx="1679465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Onda"/>
          <p:cNvSpPr/>
          <p:nvPr/>
        </p:nvSpPr>
        <p:spPr>
          <a:xfrm rot="5201104">
            <a:off x="6585822" y="1748141"/>
            <a:ext cx="1624696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6699FF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Onda"/>
          <p:cNvSpPr/>
          <p:nvPr/>
        </p:nvSpPr>
        <p:spPr>
          <a:xfrm rot="5201104">
            <a:off x="6552639" y="2971583"/>
            <a:ext cx="1681632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Onda"/>
          <p:cNvSpPr/>
          <p:nvPr/>
        </p:nvSpPr>
        <p:spPr>
          <a:xfrm rot="5201104">
            <a:off x="6574274" y="4238671"/>
            <a:ext cx="1644456" cy="7000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6699FF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Onda"/>
          <p:cNvSpPr/>
          <p:nvPr/>
        </p:nvSpPr>
        <p:spPr>
          <a:xfrm rot="5201104">
            <a:off x="6485041" y="5569704"/>
            <a:ext cx="1838627" cy="7000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Onda"/>
          <p:cNvSpPr/>
          <p:nvPr/>
        </p:nvSpPr>
        <p:spPr>
          <a:xfrm rot="5201104" flipV="1">
            <a:off x="7602514" y="443758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Onda"/>
          <p:cNvSpPr/>
          <p:nvPr/>
        </p:nvSpPr>
        <p:spPr>
          <a:xfrm rot="5201104" flipV="1">
            <a:off x="7590394" y="1789618"/>
            <a:ext cx="1594552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6699FF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Onda"/>
          <p:cNvSpPr/>
          <p:nvPr/>
        </p:nvSpPr>
        <p:spPr>
          <a:xfrm rot="5201104" flipV="1">
            <a:off x="7602514" y="3086939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Onda"/>
          <p:cNvSpPr/>
          <p:nvPr/>
        </p:nvSpPr>
        <p:spPr>
          <a:xfrm rot="5201104" flipV="1">
            <a:off x="7673952" y="4301385"/>
            <a:ext cx="1571636" cy="6831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6699FF"/>
          </a:soli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Onda"/>
          <p:cNvSpPr/>
          <p:nvPr/>
        </p:nvSpPr>
        <p:spPr>
          <a:xfrm rot="5201104" flipV="1">
            <a:off x="7645001" y="5606676"/>
            <a:ext cx="1782938" cy="6831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2F2FFF">
                  <a:shade val="30000"/>
                  <a:satMod val="115000"/>
                </a:srgbClr>
              </a:gs>
              <a:gs pos="50000">
                <a:srgbClr val="2F2FFF">
                  <a:shade val="67500"/>
                  <a:satMod val="115000"/>
                </a:srgbClr>
              </a:gs>
              <a:gs pos="100000">
                <a:srgbClr val="2F2F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-571536" y="-357214"/>
            <a:ext cx="10001320" cy="7500990"/>
          </a:xfrm>
          <a:prstGeom prst="rect">
            <a:avLst/>
          </a:prstGeom>
          <a:gradFill flip="none" rotWithShape="1">
            <a:gsLst>
              <a:gs pos="0">
                <a:srgbClr val="6699FF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3000"/>
                            </p:stCondLst>
                            <p:childTnLst>
                              <p:par>
                                <p:cTn id="24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lue_rose-148878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19076990">
            <a:off x="3889227" y="551107"/>
            <a:ext cx="3354328" cy="1299081"/>
          </a:xfrm>
          <a:prstGeom prst="wave">
            <a:avLst>
              <a:gd name="adj1" fmla="val 20000"/>
              <a:gd name="adj2" fmla="val -9198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13252821" flipV="1">
            <a:off x="2018330" y="590961"/>
            <a:ext cx="3135294" cy="1223818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19076990">
            <a:off x="3860898" y="1813347"/>
            <a:ext cx="3354328" cy="1299081"/>
          </a:xfrm>
          <a:prstGeom prst="wave">
            <a:avLst>
              <a:gd name="adj1" fmla="val 20000"/>
              <a:gd name="adj2" fmla="val -9198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13252821" flipV="1">
            <a:off x="1990001" y="1853201"/>
            <a:ext cx="3135294" cy="1223818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19076990">
            <a:off x="3889228" y="3051436"/>
            <a:ext cx="3354328" cy="1299081"/>
          </a:xfrm>
          <a:prstGeom prst="wave">
            <a:avLst>
              <a:gd name="adj1" fmla="val 20000"/>
              <a:gd name="adj2" fmla="val -9198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13252821" flipV="1">
            <a:off x="2018331" y="3091290"/>
            <a:ext cx="3135294" cy="1223818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19076990">
            <a:off x="3860899" y="4313676"/>
            <a:ext cx="3354328" cy="1299081"/>
          </a:xfrm>
          <a:prstGeom prst="wave">
            <a:avLst>
              <a:gd name="adj1" fmla="val 20000"/>
              <a:gd name="adj2" fmla="val -9198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13252821" flipV="1">
            <a:off x="1990002" y="4353530"/>
            <a:ext cx="3135294" cy="1223818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19076990">
            <a:off x="3860898" y="5599560"/>
            <a:ext cx="3354328" cy="1299081"/>
          </a:xfrm>
          <a:prstGeom prst="wave">
            <a:avLst>
              <a:gd name="adj1" fmla="val 20000"/>
              <a:gd name="adj2" fmla="val -9198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13252821" flipV="1">
            <a:off x="1990001" y="5639414"/>
            <a:ext cx="3135294" cy="1223818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2F2FFF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 rot="20551972">
            <a:off x="6097312" y="4672455"/>
            <a:ext cx="2324100" cy="1476375"/>
          </a:xfrm>
          <a:prstGeom prst="rect">
            <a:avLst/>
          </a:prstGeom>
          <a:noFill/>
        </p:spPr>
      </p:pic>
      <p:sp>
        <p:nvSpPr>
          <p:cNvPr id="16" name="15 Rectángulo"/>
          <p:cNvSpPr/>
          <p:nvPr/>
        </p:nvSpPr>
        <p:spPr>
          <a:xfrm>
            <a:off x="-571536" y="-357214"/>
            <a:ext cx="10001320" cy="7500990"/>
          </a:xfrm>
          <a:prstGeom prst="rect">
            <a:avLst/>
          </a:prstGeom>
          <a:gradFill flip="none" rotWithShape="1">
            <a:gsLst>
              <a:gs pos="0">
                <a:srgbClr val="6699FF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17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600" decel="100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600" decel="100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600" decel="100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600" decel="100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6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- DE COLOR AZUL -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-- DE COLOR AZUL --</Template>
  <TotalTime>0</TotalTime>
  <Words>41</Words>
  <Application>Microsoft Office PowerPoint</Application>
  <PresentationFormat>Presentación en pantalla (4:3)</PresentationFormat>
  <Paragraphs>16</Paragraphs>
  <Slides>64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64</vt:i4>
      </vt:variant>
    </vt:vector>
  </HeadingPairs>
  <TitlesOfParts>
    <vt:vector size="66" baseType="lpstr">
      <vt:lpstr>-- DE COLOR AZUL --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2014-04-25T01:54:02Z</dcterms:created>
  <dcterms:modified xsi:type="dcterms:W3CDTF">2014-04-25T01:58:17Z</dcterms:modified>
</cp:coreProperties>
</file>