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8" r:id="rId3"/>
    <p:sldId id="276" r:id="rId4"/>
    <p:sldId id="275" r:id="rId5"/>
    <p:sldId id="273" r:id="rId6"/>
    <p:sldId id="274" r:id="rId7"/>
    <p:sldId id="272" r:id="rId8"/>
    <p:sldId id="271" r:id="rId9"/>
    <p:sldId id="270" r:id="rId10"/>
    <p:sldId id="267" r:id="rId11"/>
    <p:sldId id="268" r:id="rId12"/>
    <p:sldId id="266" r:id="rId13"/>
    <p:sldId id="264" r:id="rId14"/>
    <p:sldId id="262" r:id="rId15"/>
    <p:sldId id="269" r:id="rId16"/>
    <p:sldId id="263" r:id="rId17"/>
    <p:sldId id="261" r:id="rId18"/>
    <p:sldId id="259" r:id="rId19"/>
    <p:sldId id="265" r:id="rId20"/>
    <p:sldId id="277" r:id="rId21"/>
    <p:sldId id="257" r:id="rId22"/>
    <p:sldId id="260" r:id="rId23"/>
    <p:sldId id="258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8fDZr8KJFmIdDaEO9a+Cw" hashData="uUnnOn9OJmp4YkmnBu10joaeX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052" autoAdjust="0"/>
  </p:normalViewPr>
  <p:slideViewPr>
    <p:cSldViewPr>
      <p:cViewPr>
        <p:scale>
          <a:sx n="60" d="100"/>
          <a:sy n="60" d="100"/>
        </p:scale>
        <p:origin x="-38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CC000-87EB-48B6-935B-153761F104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5A0E4-2DF5-4F95-BF6E-026554358E05}" type="datetimeFigureOut">
              <a:rPr lang="es-ES" smtClean="0"/>
              <a:pPr/>
              <a:t>17/09/2012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B8B84-AB35-4520-9E8C-DB463DF0BB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9596D2-96D5-4E21-B33B-9168763826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banniere-delph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5286380" cy="6858000"/>
          </a:xfrm>
          <a:prstGeom prst="rect">
            <a:avLst/>
          </a:prstGeom>
        </p:spPr>
      </p:pic>
      <p:pic>
        <p:nvPicPr>
          <p:cNvPr id="11" name="10 Imagen" descr="127375_32929-700x500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5286380" cy="6858000"/>
          </a:xfrm>
          <a:prstGeom prst="rect">
            <a:avLst/>
          </a:prstGeom>
        </p:spPr>
      </p:pic>
      <p:pic>
        <p:nvPicPr>
          <p:cNvPr id="1032" name="Picture 8" descr="http://static1.glowtxt.com/data1/6/0/6/606cbc4ec26ccb4498e1a86c48e2fdbf0d828cadda39a3ee5e6b4b0d3255bfef95601890afd80709da39a3ee5e6b4b0d3255bfef95601890afd80709ac541e48ce09eefdde5c93191adcc5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500042"/>
            <a:ext cx="3428039" cy="2053992"/>
          </a:xfrm>
          <a:prstGeom prst="rect">
            <a:avLst/>
          </a:prstGeom>
          <a:noFill/>
        </p:spPr>
      </p:pic>
      <p:pic>
        <p:nvPicPr>
          <p:cNvPr id="1034" name="Picture 10" descr="http://static1.glowtxt.com/data1/7/9/f/79fca1f1f17e08f94bbaea5f8570cebc4e5d81f5da39a3ee5e6b4b0d3255bfef95601890afd80709da39a3ee5e6b4b0d3255bfef95601890afd80709ac541e48ce09eefdde5c93191adcc5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2000240"/>
            <a:ext cx="2751861" cy="1714512"/>
          </a:xfrm>
          <a:prstGeom prst="rect">
            <a:avLst/>
          </a:prstGeom>
          <a:noFill/>
        </p:spPr>
      </p:pic>
      <p:pic>
        <p:nvPicPr>
          <p:cNvPr id="1036" name="Picture 12" descr="http://static1.glowtxt.com/data1/b/d/a/bda993554fca7419e009cc6c83a61233f8d09863da39a3ee5e6b4b0d3255bfef95601890afd80709da39a3ee5e6b4b0d3255bfef95601890afd80709ac541e48ce09eefdde5c93191adcc58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3714752"/>
            <a:ext cx="4071934" cy="1990730"/>
          </a:xfrm>
          <a:prstGeom prst="rect">
            <a:avLst/>
          </a:prstGeom>
          <a:noFill/>
        </p:spPr>
      </p:pic>
      <p:pic>
        <p:nvPicPr>
          <p:cNvPr id="10" name="9 Imagen" descr="signature_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3570" y="5857892"/>
            <a:ext cx="3280241" cy="778870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Amr Diab - Tool Mana Shayfak (NuevaQ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35-121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509c4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604" y="928670"/>
            <a:ext cx="4317396" cy="5929330"/>
          </a:xfrm>
          <a:prstGeom prst="rect">
            <a:avLst/>
          </a:prstGeom>
        </p:spPr>
      </p:pic>
      <p:pic>
        <p:nvPicPr>
          <p:cNvPr id="6" name="5 Imagen" descr="22815c3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1476364"/>
            <a:ext cx="2932992" cy="538163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214290"/>
            <a:ext cx="52149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danza del vientre es una danza milenaria. Tiene su origen en Egipto, donde se bailaba en los templos, como parte del culto a la fertilidad humana y de la tierra, y la adoración a los dioses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coracion-ara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5fbdc21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500166" y="1214422"/>
            <a:ext cx="5264532" cy="564357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ierto_Sah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f986b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466" y="3214686"/>
            <a:ext cx="5077534" cy="3400900"/>
          </a:xfrm>
          <a:prstGeom prst="rect">
            <a:avLst/>
          </a:prstGeom>
        </p:spPr>
      </p:pic>
      <p:pic>
        <p:nvPicPr>
          <p:cNvPr id="8" name="7 Imagen" descr="efac072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0"/>
            <a:ext cx="4085376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00562" y="857232"/>
            <a:ext cx="42148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la invasión árabe se bailaba en los harenes de los sultanes y más tarde se empezó a bailar profesionalmente, normalmente se actuaba en casa de ricos o en cafés, acompañadas de músicos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ños_á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c7fff7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000108"/>
            <a:ext cx="2500330" cy="3496965"/>
          </a:xfrm>
          <a:prstGeom prst="rect">
            <a:avLst/>
          </a:prstGeom>
        </p:spPr>
      </p:pic>
      <p:pic>
        <p:nvPicPr>
          <p:cNvPr id="6" name="5 Imagen" descr="473c972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950" y="1528341"/>
            <a:ext cx="3284121" cy="532965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rkishdro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714356"/>
            <a:ext cx="464347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dirty="0" smtClean="0"/>
              <a:t> </a:t>
            </a:r>
          </a:p>
          <a:p>
            <a:r>
              <a:rPr lang="es-ES" dirty="0" smtClean="0"/>
              <a:t> 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principios del siglo XX la danza oriental se amoldó para poder interpretarla también en escenarios.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ballet traído por los europeos influyó en esta nueva etapa.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8e93750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153271"/>
            <a:ext cx="4143404" cy="670472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d751c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571480"/>
            <a:ext cx="3241050" cy="6286520"/>
          </a:xfrm>
          <a:prstGeom prst="rect">
            <a:avLst/>
          </a:prstGeom>
        </p:spPr>
      </p:pic>
      <p:pic>
        <p:nvPicPr>
          <p:cNvPr id="8" name="7 Imagen" descr="danza arab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594" y="0"/>
            <a:ext cx="303740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71802" y="714356"/>
            <a:ext cx="27146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esta época, el cine egipcio tuvo gran auge y las películas solían tener como protagonista a una bailarina o alguna escena de danza oriental. Acabando por ser verdaderas estrellas de cine y aumentando así el protagonismo de la danza del vientre en los países árabes.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__my_eyes_by_Gayfruit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902823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ct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714712" y="0"/>
            <a:ext cx="5429288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244" name="Picture 4" descr="http://decoraciona.com/wp-content/uploads/2009/03/diseno-de-la-pared-en-mosaico-de-oro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-214346" y="0"/>
            <a:ext cx="3571869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928926" y="428604"/>
            <a:ext cx="2786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 danza del vientre se denomina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Raks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Sharki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en los países árabes, que significa Danza Oriental y 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Belly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Danceen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los países de habla inglesa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ct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ZIZ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5852" y="428604"/>
            <a:ext cx="65008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danza del vientre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se baila tradicionalmente descalza, pero en los últimos tiempos muchas bailarinas utilizan zapatos de tacón porque así resultan más estilizadas y evitan también, bailar descalzas en lugares públicos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bbd716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1097562"/>
            <a:ext cx="4274988" cy="5760438"/>
          </a:xfrm>
          <a:prstGeom prst="rect">
            <a:avLst/>
          </a:prstGeom>
        </p:spPr>
      </p:pic>
      <p:pic>
        <p:nvPicPr>
          <p:cNvPr id="7" name="6 Imagen" descr="hasina_foto_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00694" y="706812"/>
            <a:ext cx="2571768" cy="615118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462_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400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39" y="4714884"/>
            <a:ext cx="6000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A_97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00100" y="0"/>
            <a:ext cx="609308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286380" y="4500570"/>
            <a:ext cx="385762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zapatos  los movimientos se ven un tanto reducidos. Ya que los talones, con estos zapatos, ya están levantados y la cadera tiene menos juego al subir y bajar.</a:t>
            </a: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4011d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393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00628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pct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0"/>
            <a:ext cx="4000496" cy="6734169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4357686" y="4857760"/>
            <a:ext cx="3786214" cy="1643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bailarinas de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danza árabe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han ido añadiendo  accesorios  para utilizar en sus bailes, y así variarlos y enriquecerlos.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051149zoco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93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se-orient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2786058"/>
            <a:ext cx="321471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  <a:t>Ahora, es parte de la cultura de la mayoría de los países árabes, sobretodo en Egipto, Turquía y Líbano. Estando presente este espectáculo en sus celebraciones.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  <a:t>Actualmente, se ha popularizado y también se practica en muchas ciudades occidentales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ngelica-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82779" y="5643578"/>
            <a:ext cx="43602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Francisco </a:t>
            </a:r>
            <a:r>
              <a:rPr lang="es-ES" sz="240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del </a:t>
            </a:r>
            <a:r>
              <a:rPr lang="es-ES" sz="240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Olmo </a:t>
            </a:r>
            <a:r>
              <a:rPr lang="es-ES" sz="2400" smtClean="0">
                <a:ln>
                  <a:solidFill>
                    <a:schemeClr val="tx1"/>
                  </a:solidFill>
                </a:ln>
                <a:latin typeface="Matura MT Script Capitals" pitchFamily="66" charset="0"/>
              </a:rPr>
              <a:t>-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Jazmín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Matura MT Script Capitals" pitchFamily="66" charset="0"/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DANZA DEL VIENT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DANZA DEL VIENTRE</Template>
  <TotalTime>0</TotalTime>
  <Words>252</Words>
  <Application>Microsoft Office PowerPoint</Application>
  <PresentationFormat>Presentación en pantalla (4:3)</PresentationFormat>
  <Paragraphs>30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LA DANZA DEL VIENTRE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2012-09-17T18:17:38Z</dcterms:created>
  <dcterms:modified xsi:type="dcterms:W3CDTF">2012-09-17T18:19:38Z</dcterms:modified>
</cp:coreProperties>
</file>