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4"/>
  </p:notesMasterIdLst>
  <p:sldIdLst>
    <p:sldId id="296" r:id="rId3"/>
    <p:sldId id="282" r:id="rId4"/>
    <p:sldId id="291" r:id="rId5"/>
    <p:sldId id="277" r:id="rId6"/>
    <p:sldId id="292" r:id="rId7"/>
    <p:sldId id="279" r:id="rId8"/>
    <p:sldId id="297" r:id="rId9"/>
    <p:sldId id="295" r:id="rId10"/>
    <p:sldId id="280" r:id="rId11"/>
    <p:sldId id="299" r:id="rId12"/>
    <p:sldId id="278" r:id="rId13"/>
    <p:sldId id="298" r:id="rId14"/>
    <p:sldId id="276" r:id="rId15"/>
    <p:sldId id="275" r:id="rId16"/>
    <p:sldId id="267" r:id="rId17"/>
    <p:sldId id="274" r:id="rId18"/>
    <p:sldId id="273" r:id="rId19"/>
    <p:sldId id="269" r:id="rId20"/>
    <p:sldId id="294" r:id="rId21"/>
    <p:sldId id="293" r:id="rId22"/>
    <p:sldId id="272" r:id="rId23"/>
    <p:sldId id="271" r:id="rId24"/>
    <p:sldId id="268" r:id="rId25"/>
    <p:sldId id="270" r:id="rId26"/>
    <p:sldId id="265" r:id="rId27"/>
    <p:sldId id="266" r:id="rId28"/>
    <p:sldId id="263" r:id="rId29"/>
    <p:sldId id="264" r:id="rId30"/>
    <p:sldId id="285" r:id="rId31"/>
    <p:sldId id="284" r:id="rId32"/>
    <p:sldId id="283" r:id="rId33"/>
    <p:sldId id="261" r:id="rId34"/>
    <p:sldId id="260" r:id="rId35"/>
    <p:sldId id="259" r:id="rId36"/>
    <p:sldId id="290" r:id="rId37"/>
    <p:sldId id="289" r:id="rId38"/>
    <p:sldId id="258" r:id="rId39"/>
    <p:sldId id="288" r:id="rId40"/>
    <p:sldId id="286" r:id="rId41"/>
    <p:sldId id="262" r:id="rId42"/>
    <p:sldId id="300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Vyr8zmpPKAEC6vb3uWQNQ" hashData="D32wSwKNgF00nHE9pNhZ5MBX2N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996633"/>
    <a:srgbClr val="C68C52"/>
    <a:srgbClr val="FF9966"/>
    <a:srgbClr val="B17ED8"/>
    <a:srgbClr val="624120"/>
    <a:srgbClr val="66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252" autoAdjust="0"/>
    <p:restoredTop sz="90018" autoAdjust="0"/>
  </p:normalViewPr>
  <p:slideViewPr>
    <p:cSldViewPr>
      <p:cViewPr>
        <p:scale>
          <a:sx n="50" d="100"/>
          <a:sy n="50" d="100"/>
        </p:scale>
        <p:origin x="-69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979685-8DED-44A3-BB11-F2829EAFA8E5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2F5178-90E9-486B-91B8-25251B290B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2F5178-90E9-486B-91B8-25251B290B1E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6582A-945B-4767-AB2E-30E3AB43001F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8BAC-42E0-4535-A0A3-45E7F76AB9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6582A-945B-4767-AB2E-30E3AB43001F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8BAC-42E0-4535-A0A3-45E7F76AB9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6582A-945B-4767-AB2E-30E3AB43001F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8BAC-42E0-4535-A0A3-45E7F76AB9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6582A-945B-4767-AB2E-30E3AB43001F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8BAC-42E0-4535-A0A3-45E7F76AB9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6582A-945B-4767-AB2E-30E3AB43001F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8BAC-42E0-4535-A0A3-45E7F76AB9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6582A-945B-4767-AB2E-30E3AB43001F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8BAC-42E0-4535-A0A3-45E7F76AB9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6582A-945B-4767-AB2E-30E3AB43001F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8BAC-42E0-4535-A0A3-45E7F76AB9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6582A-945B-4767-AB2E-30E3AB43001F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8BAC-42E0-4535-A0A3-45E7F76AB9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6582A-945B-4767-AB2E-30E3AB43001F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8BAC-42E0-4535-A0A3-45E7F76AB9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6582A-945B-4767-AB2E-30E3AB43001F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8BAC-42E0-4535-A0A3-45E7F76AB9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6582A-945B-4767-AB2E-30E3AB43001F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8BAC-42E0-4535-A0A3-45E7F76AB9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3FEC0A-4380-4B1F-BAC9-30FA4FB138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66582A-945B-4767-AB2E-30E3AB43001F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28BAC-42E0-4535-A0A3-45E7F76AB9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A1B5514-2FE3-4B15-9C4C-52F51C66289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5.png"/><Relationship Id="rId7" Type="http://schemas.openxmlformats.org/officeDocument/2006/relationships/image" Target="../media/image4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63 Imagen" descr="Chicas y Tatuajes  10 Increibles Wallpapers - Www.10Pixeles.Com (2)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798250"/>
          </a:xfrm>
          <a:prstGeom prst="rect">
            <a:avLst/>
          </a:prstGeom>
          <a:ln>
            <a:noFill/>
          </a:ln>
        </p:spPr>
      </p:pic>
      <p:pic>
        <p:nvPicPr>
          <p:cNvPr id="65" name="64 Imagen" descr="Chicas y Tatuajes  10 Increibles Wallpapers - Www.10Pixeles.Com (2)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798250"/>
          </a:xfrm>
          <a:prstGeom prst="moon">
            <a:avLst>
              <a:gd name="adj" fmla="val 30417"/>
            </a:avLst>
          </a:prstGeom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6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moon">
            <a:avLst>
              <a:gd name="adj" fmla="val 35833"/>
            </a:avLst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67" name="66 Imagen" descr="Chicas y Tatuajes  10 Increibles Wallpapers - Www.10Pixeles.Com (2)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0"/>
            <a:ext cx="8286776" cy="6572272"/>
          </a:xfrm>
          <a:prstGeom prst="moon">
            <a:avLst>
              <a:gd name="adj" fmla="val 30417"/>
            </a:avLst>
          </a:prstGeom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6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0" y="0"/>
            <a:ext cx="8072462" cy="6858000"/>
          </a:xfrm>
          <a:prstGeom prst="moon">
            <a:avLst>
              <a:gd name="adj" fmla="val 35833"/>
            </a:avLst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69" name="68 Imagen" descr="Chicas y Tatuajes  10 Increibles Wallpapers - Www.10Pixeles.Com (2)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0"/>
            <a:ext cx="7286644" cy="6643710"/>
          </a:xfrm>
          <a:prstGeom prst="moon">
            <a:avLst>
              <a:gd name="adj" fmla="val 21710"/>
            </a:avLst>
          </a:prstGeom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70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0" y="0"/>
            <a:ext cx="6929390" cy="6858000"/>
          </a:xfrm>
          <a:prstGeom prst="moon">
            <a:avLst>
              <a:gd name="adj" fmla="val 22896"/>
            </a:avLst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9" name="8 Imagen" descr="cooltext1098548482.png"/>
          <p:cNvPicPr>
            <a:picLocks noChangeAspect="1"/>
          </p:cNvPicPr>
          <p:nvPr/>
        </p:nvPicPr>
        <p:blipFill>
          <a:blip r:embed="rId6">
            <a:lum bright="-10000" contrast="40000"/>
          </a:blip>
          <a:stretch>
            <a:fillRect/>
          </a:stretch>
        </p:blipFill>
        <p:spPr>
          <a:xfrm>
            <a:off x="357158" y="2500306"/>
            <a:ext cx="3679303" cy="1663492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cooltext1098548878.png"/>
          <p:cNvPicPr>
            <a:picLocks noChangeAspect="1"/>
          </p:cNvPicPr>
          <p:nvPr/>
        </p:nvPicPr>
        <p:blipFill>
          <a:blip r:embed="rId7">
            <a:lum bright="-10000" contrast="40000"/>
          </a:blip>
          <a:stretch>
            <a:fillRect/>
          </a:stretch>
        </p:blipFill>
        <p:spPr>
          <a:xfrm>
            <a:off x="0" y="4000504"/>
            <a:ext cx="4071934" cy="1396825"/>
          </a:xfrm>
          <a:prstGeom prst="rect">
            <a:avLst/>
          </a:prstGeom>
          <a:ln>
            <a:noFill/>
          </a:ln>
        </p:spPr>
      </p:pic>
      <p:sp>
        <p:nvSpPr>
          <p:cNvPr id="11" name="10 CuadroTexto"/>
          <p:cNvSpPr txBox="1"/>
          <p:nvPr/>
        </p:nvSpPr>
        <p:spPr>
          <a:xfrm>
            <a:off x="785786" y="5643578"/>
            <a:ext cx="45005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Esta es una creación de </a:t>
            </a:r>
            <a:r>
              <a:rPr lang="es-ES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Jaz-Pac</a:t>
            </a:r>
            <a:endParaRPr lang="es-E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20000">
    <p:sndAc>
      <p:stSnd loop="1">
        <p:snd r:embed="rId2" name="Sex Bom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0"/>
                            </p:stCondLst>
                            <p:childTnLst>
                              <p:par>
                                <p:cTn id="5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0"/>
                            </p:stCondLst>
                            <p:childTnLst>
                              <p:par>
                                <p:cTn id="6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0C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1546"/>
            <a:ext cx="9144000" cy="57864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Anillo"/>
          <p:cNvSpPr/>
          <p:nvPr/>
        </p:nvSpPr>
        <p:spPr>
          <a:xfrm>
            <a:off x="0" y="0"/>
            <a:ext cx="1000100" cy="1000108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928662" y="0"/>
            <a:ext cx="1000100" cy="1000108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928826" y="0"/>
            <a:ext cx="1000100" cy="1000108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000364" y="0"/>
            <a:ext cx="1000100" cy="1000108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000496" y="0"/>
            <a:ext cx="1000100" cy="1000108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000628" y="0"/>
            <a:ext cx="1000100" cy="1000108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072198" y="0"/>
            <a:ext cx="1000100" cy="1000108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143768" y="0"/>
            <a:ext cx="1000100" cy="1000108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8143900" y="0"/>
            <a:ext cx="1000100" cy="1000108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2b9c2a.jpg"/>
          <p:cNvPicPr>
            <a:picLocks noChangeAspect="1"/>
          </p:cNvPicPr>
          <p:nvPr/>
        </p:nvPicPr>
        <p:blipFill>
          <a:blip r:embed="rId2"/>
          <a:srcRect l="2703" r="5405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1928794" cy="1643050"/>
          </a:xfrm>
          <a:prstGeom prst="rect">
            <a:avLst/>
          </a:prstGeom>
          <a:gradFill flip="none" rotWithShape="1">
            <a:gsLst>
              <a:gs pos="44000">
                <a:srgbClr val="D6B19C">
                  <a:alpha val="2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643050"/>
            <a:ext cx="1928794" cy="1714512"/>
          </a:xfrm>
          <a:prstGeom prst="rect">
            <a:avLst/>
          </a:prstGeom>
          <a:gradFill flip="none" rotWithShape="1">
            <a:gsLst>
              <a:gs pos="44000">
                <a:srgbClr val="D6B19C">
                  <a:alpha val="2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357562"/>
            <a:ext cx="1928794" cy="1714512"/>
          </a:xfrm>
          <a:prstGeom prst="rect">
            <a:avLst/>
          </a:prstGeom>
          <a:gradFill flip="none" rotWithShape="1">
            <a:gsLst>
              <a:gs pos="44000">
                <a:srgbClr val="D6B19C">
                  <a:alpha val="2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5072074"/>
            <a:ext cx="1928794" cy="1785926"/>
          </a:xfrm>
          <a:prstGeom prst="rect">
            <a:avLst/>
          </a:prstGeom>
          <a:gradFill flip="none" rotWithShape="1">
            <a:gsLst>
              <a:gs pos="44000">
                <a:srgbClr val="D6B19C">
                  <a:alpha val="2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215206" y="0"/>
            <a:ext cx="1928794" cy="1643050"/>
          </a:xfrm>
          <a:prstGeom prst="rect">
            <a:avLst/>
          </a:prstGeom>
          <a:gradFill flip="none" rotWithShape="1">
            <a:gsLst>
              <a:gs pos="44000">
                <a:srgbClr val="D6B19C">
                  <a:alpha val="2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215206" y="1643050"/>
            <a:ext cx="1928794" cy="1714512"/>
          </a:xfrm>
          <a:prstGeom prst="rect">
            <a:avLst/>
          </a:prstGeom>
          <a:gradFill flip="none" rotWithShape="1">
            <a:gsLst>
              <a:gs pos="44000">
                <a:srgbClr val="D6B19C">
                  <a:alpha val="2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215206" y="3357562"/>
            <a:ext cx="1928794" cy="1714512"/>
          </a:xfrm>
          <a:prstGeom prst="rect">
            <a:avLst/>
          </a:prstGeom>
          <a:gradFill flip="none" rotWithShape="1">
            <a:gsLst>
              <a:gs pos="44000">
                <a:srgbClr val="D6B19C">
                  <a:alpha val="2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215206" y="5072074"/>
            <a:ext cx="1928794" cy="1785926"/>
          </a:xfrm>
          <a:prstGeom prst="rect">
            <a:avLst/>
          </a:prstGeom>
          <a:gradFill flip="none" rotWithShape="1">
            <a:gsLst>
              <a:gs pos="44000">
                <a:srgbClr val="D6B19C">
                  <a:alpha val="2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272b9c2a.jpg"/>
          <p:cNvPicPr>
            <a:picLocks noChangeAspect="1"/>
          </p:cNvPicPr>
          <p:nvPr/>
        </p:nvPicPr>
        <p:blipFill>
          <a:blip r:embed="rId2"/>
          <a:srcRect l="2632" r="3947"/>
          <a:stretch>
            <a:fillRect/>
          </a:stretch>
        </p:blipFill>
        <p:spPr>
          <a:xfrm>
            <a:off x="2000232" y="0"/>
            <a:ext cx="521497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 - 1.jpgm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92922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2071670" cy="3428976"/>
          </a:xfrm>
          <a:prstGeom prst="diamond">
            <a:avLst/>
          </a:prstGeom>
          <a:gradFill flip="none" rotWithShape="1">
            <a:gsLst>
              <a:gs pos="64000">
                <a:srgbClr val="FF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3357562"/>
            <a:ext cx="2071670" cy="3500438"/>
          </a:xfrm>
          <a:prstGeom prst="diamond">
            <a:avLst/>
          </a:prstGeom>
          <a:gradFill flip="none" rotWithShape="1">
            <a:gsLst>
              <a:gs pos="64000">
                <a:srgbClr val="FF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56 - 1.jpgm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92922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Rombo"/>
          <p:cNvSpPr/>
          <p:nvPr/>
        </p:nvSpPr>
        <p:spPr>
          <a:xfrm>
            <a:off x="7072330" y="0"/>
            <a:ext cx="2071670" cy="3428976"/>
          </a:xfrm>
          <a:prstGeom prst="diamond">
            <a:avLst/>
          </a:prstGeom>
          <a:gradFill flip="none" rotWithShape="1">
            <a:gsLst>
              <a:gs pos="64000">
                <a:srgbClr val="FF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7072330" y="3357562"/>
            <a:ext cx="2071670" cy="3500438"/>
          </a:xfrm>
          <a:prstGeom prst="diamond">
            <a:avLst/>
          </a:prstGeom>
          <a:gradFill flip="none" rotWithShape="1">
            <a:gsLst>
              <a:gs pos="64000">
                <a:srgbClr val="FF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9" presetClass="entr" presetSubtype="1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16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9" presetClass="entr" presetSubtype="1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erry_Blossoms_by_enchanting_chime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0720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285720" y="0"/>
            <a:ext cx="642942" cy="6858000"/>
          </a:xfrm>
          <a:prstGeom prst="rect">
            <a:avLst/>
          </a:prstGeom>
          <a:gradFill flip="none" rotWithShape="1">
            <a:gsLst>
              <a:gs pos="0">
                <a:srgbClr val="666699">
                  <a:shade val="30000"/>
                  <a:satMod val="115000"/>
                </a:srgbClr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14414" y="0"/>
            <a:ext cx="642942" cy="6858000"/>
          </a:xfrm>
          <a:prstGeom prst="rect">
            <a:avLst/>
          </a:prstGeom>
          <a:gradFill flip="none" rotWithShape="1">
            <a:gsLst>
              <a:gs pos="0">
                <a:srgbClr val="666699">
                  <a:shade val="30000"/>
                  <a:satMod val="115000"/>
                </a:srgbClr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86644" y="0"/>
            <a:ext cx="642942" cy="6858000"/>
          </a:xfrm>
          <a:prstGeom prst="rect">
            <a:avLst/>
          </a:prstGeom>
          <a:gradFill flip="none" rotWithShape="1">
            <a:gsLst>
              <a:gs pos="0">
                <a:srgbClr val="666699">
                  <a:shade val="30000"/>
                  <a:satMod val="115000"/>
                </a:srgbClr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215338" y="0"/>
            <a:ext cx="642942" cy="6858000"/>
          </a:xfrm>
          <a:prstGeom prst="rect">
            <a:avLst/>
          </a:prstGeom>
          <a:gradFill flip="none" rotWithShape="1">
            <a:gsLst>
              <a:gs pos="0">
                <a:srgbClr val="666699">
                  <a:shade val="30000"/>
                  <a:satMod val="115000"/>
                </a:srgbClr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Cherry_Blossoms_by_enchanting_chime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0720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" name="9 Imagen" descr="Cherry_Blossoms_by_enchanting_chime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0720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 - 1.jpg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0762" y="0"/>
            <a:ext cx="4562475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357158" y="0"/>
            <a:ext cx="1357322" cy="3357562"/>
          </a:xfrm>
          <a:prstGeom prst="flowChartExtract">
            <a:avLst/>
          </a:prstGeom>
          <a:gradFill flip="none" rotWithShape="1">
            <a:gsLst>
              <a:gs pos="58000">
                <a:schemeClr val="tx1">
                  <a:alpha val="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flipV="1">
            <a:off x="357158" y="3571876"/>
            <a:ext cx="1357322" cy="3286124"/>
          </a:xfrm>
          <a:prstGeom prst="flowChartExtract">
            <a:avLst/>
          </a:prstGeom>
          <a:gradFill flip="none" rotWithShape="1">
            <a:gsLst>
              <a:gs pos="58000">
                <a:schemeClr val="tx1">
                  <a:alpha val="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7429520" y="0"/>
            <a:ext cx="1357322" cy="3357562"/>
          </a:xfrm>
          <a:prstGeom prst="flowChartExtract">
            <a:avLst/>
          </a:prstGeom>
          <a:gradFill flip="none" rotWithShape="1">
            <a:gsLst>
              <a:gs pos="58000">
                <a:schemeClr val="tx1">
                  <a:alpha val="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flipV="1">
            <a:off x="7429520" y="3571876"/>
            <a:ext cx="1357322" cy="3286124"/>
          </a:xfrm>
          <a:prstGeom prst="flowChartExtract">
            <a:avLst/>
          </a:prstGeom>
          <a:gradFill flip="none" rotWithShape="1">
            <a:gsLst>
              <a:gs pos="58000">
                <a:schemeClr val="tx1">
                  <a:alpha val="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13 - 1.jpg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562475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0"/>
            <a:ext cx="821664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3" name="22 Rectángulo"/>
          <p:cNvSpPr/>
          <p:nvPr/>
        </p:nvSpPr>
        <p:spPr>
          <a:xfrm>
            <a:off x="0" y="0"/>
            <a:ext cx="500034" cy="6858000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0"/>
            <a:ext cx="814393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s y Tatuajes  10 Increibles Wallpapers - Www.10Pixeles.Com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Chicas y Tatuajes  10 Increibles Wallpapers - Www.10Pixeles.Com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00562" cy="3357562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Chicas y Tatuajes  10 Increibles Wallpapers - Www.10Pixeles.Com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0"/>
            <a:ext cx="4643438" cy="3357562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Chicas y Tatuajes  10 Increibles Wallpapers - Www.10Pixeles.Com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57562"/>
            <a:ext cx="4500562" cy="3286124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Chicas y Tatuajes  10 Increibles Wallpapers - Www.10Pixeles.Com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3357562"/>
            <a:ext cx="4643438" cy="3500438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 -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8820" y="0"/>
            <a:ext cx="516636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214282" y="0"/>
            <a:ext cx="571504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000100" y="0"/>
            <a:ext cx="571504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500958" y="0"/>
            <a:ext cx="571504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286776" y="0"/>
            <a:ext cx="571504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2C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5715016"/>
          </a:xfrm>
        </p:spPr>
      </p:pic>
      <p:pic>
        <p:nvPicPr>
          <p:cNvPr id="5" name="3 Marcador de contenido" descr="12C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35261"/>
            <a:ext cx="9144000" cy="5722739"/>
          </a:xfrm>
          <a:prstGeom prst="rect">
            <a:avLst/>
          </a:prstGeom>
        </p:spPr>
      </p:pic>
      <p:pic>
        <p:nvPicPr>
          <p:cNvPr id="6" name="3 Marcador de contenido" descr="12C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5929354"/>
          </a:xfrm>
          <a:prstGeom prst="rect">
            <a:avLst/>
          </a:prstGeom>
        </p:spPr>
      </p:pic>
      <p:sp>
        <p:nvSpPr>
          <p:cNvPr id="7" name="6 Anillo"/>
          <p:cNvSpPr/>
          <p:nvPr/>
        </p:nvSpPr>
        <p:spPr>
          <a:xfrm>
            <a:off x="0" y="0"/>
            <a:ext cx="1000100" cy="1000108"/>
          </a:xfrm>
          <a:prstGeom prst="donu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928662" y="0"/>
            <a:ext cx="1000100" cy="1000108"/>
          </a:xfrm>
          <a:prstGeom prst="donu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928826" y="0"/>
            <a:ext cx="1000100" cy="1000108"/>
          </a:xfrm>
          <a:prstGeom prst="donu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000364" y="0"/>
            <a:ext cx="1000100" cy="1000108"/>
          </a:xfrm>
          <a:prstGeom prst="donu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000496" y="0"/>
            <a:ext cx="1000100" cy="1000108"/>
          </a:xfrm>
          <a:prstGeom prst="donu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000628" y="0"/>
            <a:ext cx="1000100" cy="1000108"/>
          </a:xfrm>
          <a:prstGeom prst="donu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072198" y="0"/>
            <a:ext cx="1000100" cy="1000108"/>
          </a:xfrm>
          <a:prstGeom prst="donu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143768" y="0"/>
            <a:ext cx="1000100" cy="1000108"/>
          </a:xfrm>
          <a:prstGeom prst="donu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8143900" y="0"/>
            <a:ext cx="1000100" cy="1000108"/>
          </a:xfrm>
          <a:prstGeom prst="donu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 -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6 -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6 -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palda-tatuada-13234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spalda-tatuada-13234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022_576054855747000_8103875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85791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1785918" cy="6858000"/>
          </a:xfrm>
          <a:prstGeom prst="rtTriangle">
            <a:avLst/>
          </a:prstGeom>
          <a:gradFill flip="none" rotWithShape="1">
            <a:gsLst>
              <a:gs pos="20000">
                <a:schemeClr val="bg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7581888" y="0"/>
            <a:ext cx="1562112" cy="6858000"/>
          </a:xfrm>
          <a:prstGeom prst="rtTriangle">
            <a:avLst/>
          </a:prstGeom>
          <a:gradFill flip="none" rotWithShape="1">
            <a:gsLst>
              <a:gs pos="20000">
                <a:schemeClr val="bg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1714480" cy="6858000"/>
          </a:xfrm>
          <a:prstGeom prst="rtTriangle">
            <a:avLst/>
          </a:prstGeom>
          <a:gradFill flip="none" rotWithShape="1">
            <a:gsLst>
              <a:gs pos="20000">
                <a:schemeClr val="bg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7572396" y="0"/>
            <a:ext cx="1571604" cy="6858000"/>
          </a:xfrm>
          <a:prstGeom prst="rtTriangle">
            <a:avLst/>
          </a:prstGeom>
          <a:gradFill flip="none" rotWithShape="1">
            <a:gsLst>
              <a:gs pos="20000">
                <a:schemeClr val="bg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10022_576054855747000_8103875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85791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918_413936908680916_60393453_n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428727" y="0"/>
            <a:ext cx="6460213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5918_413936908680916_60393453_n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357290" y="0"/>
            <a:ext cx="3214710" cy="287597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25918_413936908680916_60393453_n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428728" y="3982030"/>
            <a:ext cx="3143272" cy="287597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25918_413936908680916_60393453_n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4643438" y="0"/>
            <a:ext cx="3214710" cy="287597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25918_413936908680916_60393453_n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4714876" y="3982030"/>
            <a:ext cx="3214710" cy="287597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Rectángulo"/>
          <p:cNvSpPr/>
          <p:nvPr/>
        </p:nvSpPr>
        <p:spPr>
          <a:xfrm>
            <a:off x="285720" y="0"/>
            <a:ext cx="357190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85786" y="0"/>
            <a:ext cx="357190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072462" y="0"/>
            <a:ext cx="357190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572528" y="0"/>
            <a:ext cx="357190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2412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6011_383934071681200_44712731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49261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0" y="0"/>
            <a:ext cx="1928794" cy="2285992"/>
          </a:xfrm>
          <a:prstGeom prst="moon">
            <a:avLst>
              <a:gd name="adj" fmla="val 44074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2071678"/>
            <a:ext cx="2000232" cy="2357454"/>
          </a:xfrm>
          <a:prstGeom prst="moon">
            <a:avLst>
              <a:gd name="adj" fmla="val 44074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0" y="4214818"/>
            <a:ext cx="1928794" cy="2357430"/>
          </a:xfrm>
          <a:prstGeom prst="moon">
            <a:avLst>
              <a:gd name="adj" fmla="val 44074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768" y="0"/>
            <a:ext cx="1928794" cy="2285992"/>
          </a:xfrm>
          <a:prstGeom prst="moon">
            <a:avLst>
              <a:gd name="adj" fmla="val 44074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7143768" y="2071678"/>
            <a:ext cx="2000232" cy="2357454"/>
          </a:xfrm>
          <a:prstGeom prst="moon">
            <a:avLst>
              <a:gd name="adj" fmla="val 44074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143768" y="4214818"/>
            <a:ext cx="1928794" cy="2357430"/>
          </a:xfrm>
          <a:prstGeom prst="moon">
            <a:avLst>
              <a:gd name="adj" fmla="val 44074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9530_415701278504479_2070064173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 rot="5400000">
            <a:off x="-35723" y="35723"/>
            <a:ext cx="1214422" cy="1142976"/>
          </a:xfrm>
          <a:prstGeom prst="triangl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35723" y="1250145"/>
            <a:ext cx="1214422" cy="1142976"/>
          </a:xfrm>
          <a:prstGeom prst="triangl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35723" y="2393177"/>
            <a:ext cx="1214422" cy="1142976"/>
          </a:xfrm>
          <a:prstGeom prst="triangl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16" y="3571892"/>
            <a:ext cx="1143008" cy="1142976"/>
          </a:xfrm>
          <a:prstGeom prst="triangl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35703" y="4607743"/>
            <a:ext cx="1071570" cy="1142976"/>
          </a:xfrm>
          <a:prstGeom prst="triangl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4" y="5715020"/>
            <a:ext cx="1142984" cy="1142976"/>
          </a:xfrm>
          <a:prstGeom prst="triangl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 flipV="1">
            <a:off x="8005766" y="76188"/>
            <a:ext cx="1214422" cy="1062046"/>
          </a:xfrm>
          <a:prstGeom prst="triangl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 flipV="1">
            <a:off x="8005766" y="1290610"/>
            <a:ext cx="1214422" cy="1062046"/>
          </a:xfrm>
          <a:prstGeom prst="triangl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 flipV="1">
            <a:off x="8005766" y="2433642"/>
            <a:ext cx="1214422" cy="1062046"/>
          </a:xfrm>
          <a:prstGeom prst="triangl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 flipV="1">
            <a:off x="8041473" y="3612357"/>
            <a:ext cx="1143008" cy="1062046"/>
          </a:xfrm>
          <a:prstGeom prst="triangl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 flipV="1">
            <a:off x="8077192" y="4648208"/>
            <a:ext cx="1071570" cy="1062046"/>
          </a:xfrm>
          <a:prstGeom prst="triangl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 flipV="1">
            <a:off x="8041485" y="5755485"/>
            <a:ext cx="1142984" cy="1062046"/>
          </a:xfrm>
          <a:prstGeom prst="triangl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149530_415701278504479_2070064173_n.jpg"/>
          <p:cNvPicPr>
            <a:picLocks noChangeAspect="1"/>
          </p:cNvPicPr>
          <p:nvPr/>
        </p:nvPicPr>
        <p:blipFill>
          <a:blip r:embed="rId2"/>
          <a:srcRect l="13304" t="63193" r="23503"/>
          <a:stretch>
            <a:fillRect/>
          </a:stretch>
        </p:blipFill>
        <p:spPr>
          <a:xfrm>
            <a:off x="1071538" y="0"/>
            <a:ext cx="3786214" cy="328612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8" name="17 Imagen" descr="149530_415701278504479_2070064173_n.jpg"/>
          <p:cNvPicPr>
            <a:picLocks noChangeAspect="1"/>
          </p:cNvPicPr>
          <p:nvPr/>
        </p:nvPicPr>
        <p:blipFill>
          <a:blip r:embed="rId2"/>
          <a:srcRect l="13304" t="63193" r="23503"/>
          <a:stretch>
            <a:fillRect/>
          </a:stretch>
        </p:blipFill>
        <p:spPr>
          <a:xfrm>
            <a:off x="1214414" y="3357562"/>
            <a:ext cx="3643338" cy="35004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9" name="18 Imagen" descr="149530_415701278504479_2070064173_n.jpg"/>
          <p:cNvPicPr>
            <a:picLocks noChangeAspect="1"/>
          </p:cNvPicPr>
          <p:nvPr/>
        </p:nvPicPr>
        <p:blipFill>
          <a:blip r:embed="rId2"/>
          <a:srcRect l="13304" t="63193" r="23503"/>
          <a:stretch>
            <a:fillRect/>
          </a:stretch>
        </p:blipFill>
        <p:spPr>
          <a:xfrm flipH="1">
            <a:off x="4857752" y="0"/>
            <a:ext cx="3214710" cy="328612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0" name="19 Imagen" descr="149530_415701278504479_2070064173_n.jpg"/>
          <p:cNvPicPr>
            <a:picLocks noChangeAspect="1"/>
          </p:cNvPicPr>
          <p:nvPr/>
        </p:nvPicPr>
        <p:blipFill>
          <a:blip r:embed="rId2"/>
          <a:srcRect l="13304" t="63193" r="23503"/>
          <a:stretch>
            <a:fillRect/>
          </a:stretch>
        </p:blipFill>
        <p:spPr>
          <a:xfrm flipH="1">
            <a:off x="4857752" y="3357562"/>
            <a:ext cx="3214710" cy="344990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8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5386_482317885170745_40136261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272556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1857356" cy="230929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2214554"/>
            <a:ext cx="1857356" cy="230929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4548710"/>
            <a:ext cx="1857356" cy="230929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7286644" y="0"/>
            <a:ext cx="1857356" cy="230929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7286644" y="2214554"/>
            <a:ext cx="1857356" cy="230929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7286644" y="4548710"/>
            <a:ext cx="1857356" cy="230929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7292_349130695161538_86335882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87292_349130695161538_863358829_n.jpg"/>
          <p:cNvPicPr>
            <a:picLocks noChangeAspect="1"/>
          </p:cNvPicPr>
          <p:nvPr/>
        </p:nvPicPr>
        <p:blipFill>
          <a:blip r:embed="rId2"/>
          <a:srcRect l="54112" b="36807"/>
          <a:stretch>
            <a:fillRect/>
          </a:stretch>
        </p:blipFill>
        <p:spPr>
          <a:xfrm>
            <a:off x="5857884" y="428603"/>
            <a:ext cx="3286116" cy="3005131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487292_349130695161538_863358829_n.jpg"/>
          <p:cNvPicPr>
            <a:picLocks noChangeAspect="1"/>
          </p:cNvPicPr>
          <p:nvPr/>
        </p:nvPicPr>
        <p:blipFill>
          <a:blip r:embed="rId2"/>
          <a:srcRect l="54112" b="36807"/>
          <a:stretch>
            <a:fillRect/>
          </a:stretch>
        </p:blipFill>
        <p:spPr>
          <a:xfrm>
            <a:off x="5857884" y="3429000"/>
            <a:ext cx="3286116" cy="3005131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487292_349130695161538_863358829_n.jpg"/>
          <p:cNvPicPr>
            <a:picLocks noChangeAspect="1"/>
          </p:cNvPicPr>
          <p:nvPr/>
        </p:nvPicPr>
        <p:blipFill>
          <a:blip r:embed="rId2"/>
          <a:srcRect l="54112" b="36807"/>
          <a:stretch>
            <a:fillRect/>
          </a:stretch>
        </p:blipFill>
        <p:spPr>
          <a:xfrm flipH="1">
            <a:off x="0" y="428604"/>
            <a:ext cx="3291353" cy="300992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487292_349130695161538_863358829_n.jpg"/>
          <p:cNvPicPr>
            <a:picLocks noChangeAspect="1"/>
          </p:cNvPicPr>
          <p:nvPr/>
        </p:nvPicPr>
        <p:blipFill>
          <a:blip r:embed="rId2"/>
          <a:srcRect l="54112" b="36807"/>
          <a:stretch>
            <a:fillRect/>
          </a:stretch>
        </p:blipFill>
        <p:spPr>
          <a:xfrm flipH="1">
            <a:off x="0" y="3429000"/>
            <a:ext cx="3291353" cy="300992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7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0"/>
            <a:ext cx="575964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1500166" cy="6858000"/>
          </a:xfrm>
          <a:prstGeom prst="diamond">
            <a:avLst/>
          </a:prstGeom>
          <a:gradFill flip="none" rotWithShape="1">
            <a:gsLst>
              <a:gs pos="0">
                <a:srgbClr val="C68C52">
                  <a:shade val="30000"/>
                  <a:satMod val="115000"/>
                </a:srgbClr>
              </a:gs>
              <a:gs pos="50000">
                <a:srgbClr val="C68C52">
                  <a:shade val="67500"/>
                  <a:satMod val="115000"/>
                </a:srgbClr>
              </a:gs>
              <a:gs pos="100000">
                <a:srgbClr val="C68C5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85720" y="0"/>
            <a:ext cx="928691" cy="6858000"/>
          </a:xfrm>
          <a:prstGeom prst="diamond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7572396" y="0"/>
            <a:ext cx="1571604" cy="6858000"/>
          </a:xfrm>
          <a:prstGeom prst="diamond">
            <a:avLst/>
          </a:prstGeom>
          <a:gradFill flip="none" rotWithShape="1">
            <a:gsLst>
              <a:gs pos="0">
                <a:srgbClr val="C68C52">
                  <a:shade val="30000"/>
                  <a:satMod val="115000"/>
                </a:srgbClr>
              </a:gs>
              <a:gs pos="50000">
                <a:srgbClr val="C68C52">
                  <a:shade val="67500"/>
                  <a:satMod val="115000"/>
                </a:srgbClr>
              </a:gs>
              <a:gs pos="100000">
                <a:srgbClr val="C68C5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7858148" y="0"/>
            <a:ext cx="1000100" cy="6858000"/>
          </a:xfrm>
          <a:prstGeom prst="diamond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A7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0"/>
            <a:ext cx="575964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s y Tatuajes  10 Increibles Wallpapers - Www.10Pixeles.Com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Chicas y Tatuajes  10 Increibles Wallpapers - Www.10Pixeles.Com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Chicas y Tatuajes  10 Increibles Wallpapers - Www.10Pixeles.Com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7675_432830643458209_207760395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78633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1928794" cy="2285992"/>
          </a:xfrm>
          <a:prstGeom prst="moon">
            <a:avLst>
              <a:gd name="adj" fmla="val 44074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2071678"/>
            <a:ext cx="2000232" cy="2357454"/>
          </a:xfrm>
          <a:prstGeom prst="moon">
            <a:avLst>
              <a:gd name="adj" fmla="val 44074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0" y="4214818"/>
            <a:ext cx="1928794" cy="2357430"/>
          </a:xfrm>
          <a:prstGeom prst="moon">
            <a:avLst>
              <a:gd name="adj" fmla="val 44074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768" y="0"/>
            <a:ext cx="1928794" cy="2285992"/>
          </a:xfrm>
          <a:prstGeom prst="moon">
            <a:avLst>
              <a:gd name="adj" fmla="val 44074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7143768" y="2071678"/>
            <a:ext cx="2000232" cy="2357454"/>
          </a:xfrm>
          <a:prstGeom prst="moon">
            <a:avLst>
              <a:gd name="adj" fmla="val 44074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143768" y="4214818"/>
            <a:ext cx="1928794" cy="2357430"/>
          </a:xfrm>
          <a:prstGeom prst="moon">
            <a:avLst>
              <a:gd name="adj" fmla="val 44074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3016_402516883156252_156753188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71489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1071538" cy="6858000"/>
          </a:xfrm>
          <a:prstGeom prst="diamond">
            <a:avLst/>
          </a:prstGeom>
          <a:solidFill>
            <a:srgbClr val="7030A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85720" y="0"/>
            <a:ext cx="428628" cy="6858000"/>
          </a:xfrm>
          <a:prstGeom prst="diamond">
            <a:avLst/>
          </a:prstGeom>
          <a:solidFill>
            <a:srgbClr val="B17ED8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071570" y="0"/>
            <a:ext cx="1071538" cy="6858000"/>
          </a:xfrm>
          <a:prstGeom prst="diamond">
            <a:avLst/>
          </a:prstGeom>
          <a:solidFill>
            <a:srgbClr val="7030A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357290" y="0"/>
            <a:ext cx="428628" cy="6858000"/>
          </a:xfrm>
          <a:prstGeom prst="diamond">
            <a:avLst/>
          </a:prstGeom>
          <a:solidFill>
            <a:srgbClr val="B17ED8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7000892" y="0"/>
            <a:ext cx="1071538" cy="6858000"/>
          </a:xfrm>
          <a:prstGeom prst="diamond">
            <a:avLst/>
          </a:prstGeom>
          <a:solidFill>
            <a:srgbClr val="7030A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286612" y="0"/>
            <a:ext cx="428628" cy="6858000"/>
          </a:xfrm>
          <a:prstGeom prst="diamond">
            <a:avLst/>
          </a:prstGeom>
          <a:solidFill>
            <a:srgbClr val="B17ED8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8072462" y="0"/>
            <a:ext cx="1071538" cy="6858000"/>
          </a:xfrm>
          <a:prstGeom prst="diamond">
            <a:avLst/>
          </a:prstGeom>
          <a:solidFill>
            <a:srgbClr val="7030A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8358182" y="0"/>
            <a:ext cx="428628" cy="6858000"/>
          </a:xfrm>
          <a:prstGeom prst="diamond">
            <a:avLst/>
          </a:prstGeom>
          <a:solidFill>
            <a:srgbClr val="B17ED8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C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7299_338810966193511_96133846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87299_338810966193511_96133846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87299_338810966193511_96133846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9999_10151370108283178_1811956887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598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357158" y="0"/>
            <a:ext cx="928662" cy="2143116"/>
          </a:xfrm>
          <a:prstGeom prst="rect">
            <a:avLst/>
          </a:prstGeom>
          <a:gradFill flip="none" rotWithShape="1">
            <a:gsLst>
              <a:gs pos="63000">
                <a:srgbClr val="FFC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2357430"/>
            <a:ext cx="928662" cy="2143116"/>
          </a:xfrm>
          <a:prstGeom prst="rect">
            <a:avLst/>
          </a:prstGeom>
          <a:gradFill flip="none" rotWithShape="1">
            <a:gsLst>
              <a:gs pos="63000">
                <a:srgbClr val="FFC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57158" y="4714884"/>
            <a:ext cx="928662" cy="2143116"/>
          </a:xfrm>
          <a:prstGeom prst="rect">
            <a:avLst/>
          </a:prstGeom>
          <a:gradFill flip="none" rotWithShape="1">
            <a:gsLst>
              <a:gs pos="63000">
                <a:srgbClr val="FFC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786710" y="0"/>
            <a:ext cx="928662" cy="2143116"/>
          </a:xfrm>
          <a:prstGeom prst="rect">
            <a:avLst/>
          </a:prstGeom>
          <a:gradFill flip="none" rotWithShape="1">
            <a:gsLst>
              <a:gs pos="63000">
                <a:srgbClr val="FFC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786710" y="2357430"/>
            <a:ext cx="928662" cy="2143116"/>
          </a:xfrm>
          <a:prstGeom prst="rect">
            <a:avLst/>
          </a:prstGeom>
          <a:gradFill flip="none" rotWithShape="1">
            <a:gsLst>
              <a:gs pos="63000">
                <a:srgbClr val="FFC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786710" y="4714884"/>
            <a:ext cx="928662" cy="2143116"/>
          </a:xfrm>
          <a:prstGeom prst="rect">
            <a:avLst/>
          </a:prstGeom>
          <a:gradFill flip="none" rotWithShape="1">
            <a:gsLst>
              <a:gs pos="63000">
                <a:srgbClr val="FFC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419999_10151370108283178_1811956887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598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3" name="12 Imagen" descr="419999_10151370108283178_1811956887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598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9471_335424183198856_59538449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764386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solidFill>
            <a:schemeClr val="tx1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solidFill>
            <a:schemeClr val="tx1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liente-cuerpo-tatuaje-imag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aliente-cuerpo-tatuaje-imag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caliente-cuerpo-tatuaje-imag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44274_512514188820657_166191186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 flipH="1">
            <a:off x="0" y="0"/>
            <a:ext cx="2214546" cy="6858000"/>
          </a:xfrm>
          <a:prstGeom prst="moon">
            <a:avLst>
              <a:gd name="adj" fmla="val 59462"/>
            </a:avLst>
          </a:prstGeom>
          <a:gradFill flip="none" rotWithShape="1">
            <a:gsLst>
              <a:gs pos="42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6786578" y="0"/>
            <a:ext cx="2357422" cy="6858000"/>
          </a:xfrm>
          <a:prstGeom prst="moon">
            <a:avLst>
              <a:gd name="adj" fmla="val 59462"/>
            </a:avLst>
          </a:prstGeom>
          <a:gradFill flip="none" rotWithShape="1">
            <a:gsLst>
              <a:gs pos="42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044274_512514188820657_166191186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1044274_512514188820657_166191186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78333_468500259888717_55486730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78333_468500259888717_55486730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c1709a686e27580e3818e8f6f1a3964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715040" cy="6846517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1643042" cy="4572008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7500958" y="0"/>
            <a:ext cx="1643042" cy="4572008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s-tatuadas-atrevidas-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53983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Decisión"/>
          <p:cNvSpPr/>
          <p:nvPr/>
        </p:nvSpPr>
        <p:spPr>
          <a:xfrm>
            <a:off x="0" y="714356"/>
            <a:ext cx="1785918" cy="5286388"/>
          </a:xfrm>
          <a:prstGeom prst="flowChartDecision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7358082" y="500042"/>
            <a:ext cx="1785918" cy="5429288"/>
          </a:xfrm>
          <a:prstGeom prst="flowChartDecision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s-tatuadas-atrevidas-1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002476" y="0"/>
            <a:ext cx="513904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Elipse"/>
          <p:cNvSpPr/>
          <p:nvPr/>
        </p:nvSpPr>
        <p:spPr>
          <a:xfrm>
            <a:off x="357158" y="285728"/>
            <a:ext cx="1357322" cy="1357322"/>
          </a:xfrm>
          <a:prstGeom prst="ellipse">
            <a:avLst/>
          </a:prstGeom>
          <a:gradFill flip="none" rotWithShape="1">
            <a:gsLst>
              <a:gs pos="48000">
                <a:srgbClr val="FF0000">
                  <a:alpha val="7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714348" y="642918"/>
            <a:ext cx="642942" cy="652466"/>
          </a:xfrm>
          <a:prstGeom prst="ellipse">
            <a:avLst/>
          </a:prstGeom>
          <a:solidFill>
            <a:schemeClr val="tx1">
              <a:lumMod val="75000"/>
            </a:schemeClr>
          </a:solidFill>
          <a:ln w="57150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85720" y="1928802"/>
            <a:ext cx="1357322" cy="1357322"/>
          </a:xfrm>
          <a:prstGeom prst="ellipse">
            <a:avLst/>
          </a:prstGeom>
          <a:gradFill flip="none" rotWithShape="1">
            <a:gsLst>
              <a:gs pos="48000">
                <a:srgbClr val="FF0000">
                  <a:alpha val="7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42910" y="2285992"/>
            <a:ext cx="642942" cy="652466"/>
          </a:xfrm>
          <a:prstGeom prst="ellipse">
            <a:avLst/>
          </a:prstGeom>
          <a:solidFill>
            <a:schemeClr val="tx1">
              <a:lumMod val="75000"/>
            </a:schemeClr>
          </a:solidFill>
          <a:ln w="57150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85720" y="3643314"/>
            <a:ext cx="1357322" cy="1357322"/>
          </a:xfrm>
          <a:prstGeom prst="ellipse">
            <a:avLst/>
          </a:prstGeom>
          <a:gradFill flip="none" rotWithShape="1">
            <a:gsLst>
              <a:gs pos="48000">
                <a:srgbClr val="FF0000">
                  <a:alpha val="7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642910" y="4000504"/>
            <a:ext cx="642942" cy="652466"/>
          </a:xfrm>
          <a:prstGeom prst="ellipse">
            <a:avLst/>
          </a:prstGeom>
          <a:solidFill>
            <a:schemeClr val="tx1">
              <a:lumMod val="75000"/>
            </a:schemeClr>
          </a:solidFill>
          <a:ln w="57150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14282" y="5143512"/>
            <a:ext cx="1357322" cy="1357322"/>
          </a:xfrm>
          <a:prstGeom prst="ellipse">
            <a:avLst/>
          </a:prstGeom>
          <a:gradFill flip="none" rotWithShape="1">
            <a:gsLst>
              <a:gs pos="48000">
                <a:srgbClr val="FF0000">
                  <a:alpha val="7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71472" y="5500702"/>
            <a:ext cx="642942" cy="652466"/>
          </a:xfrm>
          <a:prstGeom prst="ellipse">
            <a:avLst/>
          </a:prstGeom>
          <a:solidFill>
            <a:schemeClr val="tx1">
              <a:lumMod val="75000"/>
            </a:schemeClr>
          </a:solidFill>
          <a:ln w="57150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7429520" y="357166"/>
            <a:ext cx="1357322" cy="1357322"/>
          </a:xfrm>
          <a:prstGeom prst="ellipse">
            <a:avLst/>
          </a:prstGeom>
          <a:gradFill flip="none" rotWithShape="1">
            <a:gsLst>
              <a:gs pos="48000">
                <a:srgbClr val="FF0000">
                  <a:alpha val="7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786710" y="714356"/>
            <a:ext cx="642942" cy="652466"/>
          </a:xfrm>
          <a:prstGeom prst="ellipse">
            <a:avLst/>
          </a:prstGeom>
          <a:solidFill>
            <a:schemeClr val="tx1">
              <a:lumMod val="75000"/>
            </a:schemeClr>
          </a:solidFill>
          <a:ln w="57150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7358082" y="2000240"/>
            <a:ext cx="1357322" cy="1357322"/>
          </a:xfrm>
          <a:prstGeom prst="ellipse">
            <a:avLst/>
          </a:prstGeom>
          <a:gradFill flip="none" rotWithShape="1">
            <a:gsLst>
              <a:gs pos="48000">
                <a:srgbClr val="FF0000">
                  <a:alpha val="7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715272" y="2357430"/>
            <a:ext cx="642942" cy="652466"/>
          </a:xfrm>
          <a:prstGeom prst="ellipse">
            <a:avLst/>
          </a:prstGeom>
          <a:solidFill>
            <a:schemeClr val="tx1">
              <a:lumMod val="75000"/>
            </a:schemeClr>
          </a:solidFill>
          <a:ln w="57150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7358082" y="3714752"/>
            <a:ext cx="1357322" cy="1357322"/>
          </a:xfrm>
          <a:prstGeom prst="ellipse">
            <a:avLst/>
          </a:prstGeom>
          <a:gradFill flip="none" rotWithShape="1">
            <a:gsLst>
              <a:gs pos="48000">
                <a:srgbClr val="FF0000">
                  <a:alpha val="7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7715272" y="4071942"/>
            <a:ext cx="642942" cy="652466"/>
          </a:xfrm>
          <a:prstGeom prst="ellipse">
            <a:avLst/>
          </a:prstGeom>
          <a:solidFill>
            <a:schemeClr val="tx1">
              <a:lumMod val="75000"/>
            </a:schemeClr>
          </a:solidFill>
          <a:ln w="57150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7286644" y="5214950"/>
            <a:ext cx="1357322" cy="1357322"/>
          </a:xfrm>
          <a:prstGeom prst="ellipse">
            <a:avLst/>
          </a:prstGeom>
          <a:gradFill flip="none" rotWithShape="1">
            <a:gsLst>
              <a:gs pos="48000">
                <a:srgbClr val="FF0000">
                  <a:alpha val="7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7643834" y="5572140"/>
            <a:ext cx="642942" cy="652466"/>
          </a:xfrm>
          <a:prstGeom prst="ellipse">
            <a:avLst/>
          </a:prstGeom>
          <a:solidFill>
            <a:schemeClr val="tx1">
              <a:lumMod val="75000"/>
            </a:schemeClr>
          </a:solidFill>
          <a:ln w="57150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s-tatuadas-atrevidas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884" y="0"/>
            <a:ext cx="731223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28662" cy="1428736"/>
          </a:xfrm>
          <a:prstGeom prst="rect">
            <a:avLst/>
          </a:prstGeom>
          <a:gradFill flip="none" rotWithShape="1">
            <a:gsLst>
              <a:gs pos="69000">
                <a:schemeClr val="bg2">
                  <a:lumMod val="60000"/>
                  <a:lumOff val="4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357298"/>
            <a:ext cx="928662" cy="1428736"/>
          </a:xfrm>
          <a:prstGeom prst="rect">
            <a:avLst/>
          </a:prstGeom>
          <a:gradFill flip="none" rotWithShape="1">
            <a:gsLst>
              <a:gs pos="69000">
                <a:schemeClr val="bg2">
                  <a:lumMod val="60000"/>
                  <a:lumOff val="4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786058"/>
            <a:ext cx="928662" cy="1428736"/>
          </a:xfrm>
          <a:prstGeom prst="rect">
            <a:avLst/>
          </a:prstGeom>
          <a:gradFill flip="none" rotWithShape="1">
            <a:gsLst>
              <a:gs pos="69000">
                <a:schemeClr val="bg2">
                  <a:lumMod val="60000"/>
                  <a:lumOff val="4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000504"/>
            <a:ext cx="928662" cy="1428736"/>
          </a:xfrm>
          <a:prstGeom prst="rect">
            <a:avLst/>
          </a:prstGeom>
          <a:gradFill flip="none" rotWithShape="1">
            <a:gsLst>
              <a:gs pos="69000">
                <a:schemeClr val="bg2">
                  <a:lumMod val="60000"/>
                  <a:lumOff val="4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5429264"/>
            <a:ext cx="928662" cy="1428736"/>
          </a:xfrm>
          <a:prstGeom prst="rect">
            <a:avLst/>
          </a:prstGeom>
          <a:gradFill flip="none" rotWithShape="1">
            <a:gsLst>
              <a:gs pos="69000">
                <a:schemeClr val="bg2">
                  <a:lumMod val="60000"/>
                  <a:lumOff val="4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215338" y="0"/>
            <a:ext cx="928662" cy="1428736"/>
          </a:xfrm>
          <a:prstGeom prst="rect">
            <a:avLst/>
          </a:prstGeom>
          <a:gradFill flip="none" rotWithShape="1">
            <a:gsLst>
              <a:gs pos="69000">
                <a:schemeClr val="bg2">
                  <a:lumMod val="60000"/>
                  <a:lumOff val="4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15338" y="1357298"/>
            <a:ext cx="928662" cy="1428736"/>
          </a:xfrm>
          <a:prstGeom prst="rect">
            <a:avLst/>
          </a:prstGeom>
          <a:gradFill flip="none" rotWithShape="1">
            <a:gsLst>
              <a:gs pos="69000">
                <a:schemeClr val="bg2">
                  <a:lumMod val="60000"/>
                  <a:lumOff val="4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215338" y="2786058"/>
            <a:ext cx="928662" cy="1428736"/>
          </a:xfrm>
          <a:prstGeom prst="rect">
            <a:avLst/>
          </a:prstGeom>
          <a:gradFill flip="none" rotWithShape="1">
            <a:gsLst>
              <a:gs pos="69000">
                <a:schemeClr val="bg2">
                  <a:lumMod val="60000"/>
                  <a:lumOff val="4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215338" y="4000504"/>
            <a:ext cx="928662" cy="1428736"/>
          </a:xfrm>
          <a:prstGeom prst="rect">
            <a:avLst/>
          </a:prstGeom>
          <a:gradFill flip="none" rotWithShape="1">
            <a:gsLst>
              <a:gs pos="69000">
                <a:schemeClr val="bg2">
                  <a:lumMod val="60000"/>
                  <a:lumOff val="4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8215338" y="5429264"/>
            <a:ext cx="928662" cy="1428736"/>
          </a:xfrm>
          <a:prstGeom prst="rect">
            <a:avLst/>
          </a:prstGeom>
          <a:gradFill flip="none" rotWithShape="1">
            <a:gsLst>
              <a:gs pos="69000">
                <a:schemeClr val="bg2">
                  <a:lumMod val="60000"/>
                  <a:lumOff val="4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s-tatuadas-atrevidas-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7406" y="0"/>
            <a:ext cx="492918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dondear rectángulo de esquina diagonal"/>
          <p:cNvSpPr/>
          <p:nvPr/>
        </p:nvSpPr>
        <p:spPr>
          <a:xfrm>
            <a:off x="0" y="0"/>
            <a:ext cx="2071670" cy="6858000"/>
          </a:xfrm>
          <a:prstGeom prst="round2DiagRect">
            <a:avLst>
              <a:gd name="adj1" fmla="val 50000"/>
              <a:gd name="adj2" fmla="val 47817"/>
            </a:avLst>
          </a:prstGeom>
          <a:gradFill flip="none" rotWithShape="1">
            <a:gsLst>
              <a:gs pos="81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7072330" y="0"/>
            <a:ext cx="2071670" cy="6858000"/>
          </a:xfrm>
          <a:prstGeom prst="round2DiagRect">
            <a:avLst>
              <a:gd name="adj1" fmla="val 50000"/>
              <a:gd name="adj2" fmla="val 47817"/>
            </a:avLst>
          </a:prstGeom>
          <a:gradFill flip="none" rotWithShape="1">
            <a:gsLst>
              <a:gs pos="81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s-tatuadas-atrevidas-20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1570511" y="0"/>
            <a:ext cx="600297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0" y="642942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1357322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2143140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2786082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3500462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0" y="4071966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4786322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0" y="5357802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643834" y="0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643834" y="642942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643834" y="1357322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643834" y="2143140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643834" y="2786082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643834" y="3500462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643834" y="4071966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643834" y="4786322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643834" y="5357802"/>
            <a:ext cx="1500166" cy="1500198"/>
          </a:xfrm>
          <a:prstGeom prst="donut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cebook_-683360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1214414" cy="6858000"/>
          </a:xfrm>
          <a:prstGeom prst="triangle">
            <a:avLst/>
          </a:prstGeom>
          <a:gradFill flip="none" rotWithShape="1">
            <a:gsLst>
              <a:gs pos="68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7929586" y="0"/>
            <a:ext cx="1214414" cy="6858000"/>
          </a:xfrm>
          <a:prstGeom prst="triangle">
            <a:avLst/>
          </a:prstGeom>
          <a:gradFill flip="none" rotWithShape="1">
            <a:gsLst>
              <a:gs pos="68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in_1205019474_largejpg-изображение-JPEG-500x712-пикселов-Another-beauty-woman-body-nude-smoke-tattoo-keiths-pics-sexy-m_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4857784" cy="690382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929322" y="6215082"/>
            <a:ext cx="109196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dirty="0" err="1" smtClean="0">
                <a:solidFill>
                  <a:srgbClr val="FFC000"/>
                </a:solidFill>
                <a:latin typeface="Matura MT Script Capitals" pitchFamily="66" charset="0"/>
              </a:rPr>
              <a:t>Pps.Jaz-Pac</a:t>
            </a:r>
            <a:endParaRPr lang="es-ES" sz="1050" dirty="0">
              <a:solidFill>
                <a:srgbClr val="FFC000"/>
              </a:solidFill>
              <a:latin typeface="Matura MT Script Capitals" pitchFamily="66" charset="0"/>
            </a:endParaRPr>
          </a:p>
        </p:txBody>
      </p:sp>
      <p:sp>
        <p:nvSpPr>
          <p:cNvPr id="6" name="5 Marco"/>
          <p:cNvSpPr/>
          <p:nvPr/>
        </p:nvSpPr>
        <p:spPr>
          <a:xfrm>
            <a:off x="428596" y="0"/>
            <a:ext cx="1214446" cy="2500330"/>
          </a:xfrm>
          <a:prstGeom prst="frame">
            <a:avLst>
              <a:gd name="adj1" fmla="val 23480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428596" y="1214422"/>
            <a:ext cx="1214446" cy="2500330"/>
          </a:xfrm>
          <a:prstGeom prst="frame">
            <a:avLst>
              <a:gd name="adj1" fmla="val 23480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428596" y="2857496"/>
            <a:ext cx="1214446" cy="2500330"/>
          </a:xfrm>
          <a:prstGeom prst="frame">
            <a:avLst>
              <a:gd name="adj1" fmla="val 23480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28596" y="4357670"/>
            <a:ext cx="1214446" cy="2500330"/>
          </a:xfrm>
          <a:prstGeom prst="frame">
            <a:avLst>
              <a:gd name="adj1" fmla="val 23480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643834" y="0"/>
            <a:ext cx="1214446" cy="2500330"/>
          </a:xfrm>
          <a:prstGeom prst="frame">
            <a:avLst>
              <a:gd name="adj1" fmla="val 23480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7643834" y="1214422"/>
            <a:ext cx="1214446" cy="2500330"/>
          </a:xfrm>
          <a:prstGeom prst="frame">
            <a:avLst>
              <a:gd name="adj1" fmla="val 23480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7643834" y="2857496"/>
            <a:ext cx="1214446" cy="2500330"/>
          </a:xfrm>
          <a:prstGeom prst="frame">
            <a:avLst>
              <a:gd name="adj1" fmla="val 23480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7643834" y="4357670"/>
            <a:ext cx="1214446" cy="2500330"/>
          </a:xfrm>
          <a:prstGeom prst="frame">
            <a:avLst>
              <a:gd name="adj1" fmla="val 23480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ttoo4you_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840016"/>
          </a:xfrm>
          <a:prstGeom prst="rect">
            <a:avLst/>
          </a:prstGeom>
        </p:spPr>
      </p:pic>
      <p:pic>
        <p:nvPicPr>
          <p:cNvPr id="5" name="4 Imagen" descr="tattoo4you_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840016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yna-mordanova-naty-chabanenko-emma-summerton-vogue-italia-aug-201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21159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 rot="16200000">
            <a:off x="-2009326" y="2934976"/>
            <a:ext cx="6861012" cy="985036"/>
          </a:xfrm>
          <a:prstGeom prst="triangle">
            <a:avLst/>
          </a:prstGeom>
          <a:solidFill>
            <a:srgbClr val="C00000">
              <a:alpha val="95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 flipV="1">
            <a:off x="-2966176" y="2963162"/>
            <a:ext cx="6861014" cy="928662"/>
          </a:xfrm>
          <a:prstGeom prst="triangle">
            <a:avLst/>
          </a:prstGeom>
          <a:solidFill>
            <a:srgbClr val="C00000">
              <a:alpha val="95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5220976" y="2937990"/>
            <a:ext cx="6861012" cy="985036"/>
          </a:xfrm>
          <a:prstGeom prst="triangle">
            <a:avLst/>
          </a:prstGeom>
          <a:solidFill>
            <a:srgbClr val="C00000">
              <a:alpha val="95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 flipV="1">
            <a:off x="4264126" y="2966176"/>
            <a:ext cx="6861014" cy="928662"/>
          </a:xfrm>
          <a:prstGeom prst="triangle">
            <a:avLst/>
          </a:prstGeom>
          <a:solidFill>
            <a:srgbClr val="C00000">
              <a:alpha val="95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0" y="0"/>
            <a:ext cx="1857356" cy="3286124"/>
          </a:xfrm>
          <a:prstGeom prst="flowChartMerge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7143768" y="0"/>
            <a:ext cx="2000232" cy="3286124"/>
          </a:xfrm>
          <a:prstGeom prst="flowChartMerge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flipV="1">
            <a:off x="0" y="3500438"/>
            <a:ext cx="1857356" cy="3357562"/>
          </a:xfrm>
          <a:prstGeom prst="flowChartMerge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flipV="1">
            <a:off x="7215206" y="3500438"/>
            <a:ext cx="1928794" cy="3357562"/>
          </a:xfrm>
          <a:prstGeom prst="flowChartMerge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 animBg="1"/>
      <p:bldP spid="11" grpId="0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0"/>
            <a:ext cx="8215370" cy="6858000"/>
          </a:xfrm>
          <a:prstGeom prst="rect">
            <a:avLst/>
          </a:prstGeom>
        </p:spPr>
      </p:pic>
      <p:pic>
        <p:nvPicPr>
          <p:cNvPr id="5" name="4 Imagen" descr="AC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821537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7271818_22dw13_www.nevseoboi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97271818_22dw13_www.nevseoboi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297271818_22dw13_www.nevseoboi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14810" y="5643578"/>
            <a:ext cx="37879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Jazmín – Francisco del Olmo</a:t>
            </a:r>
            <a:endParaRPr lang="es-ES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CUERPOS TATUADOS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--CUERPOS TATUADOS--</Template>
  <TotalTime>0</TotalTime>
  <Words>53</Words>
  <Application>Microsoft Office PowerPoint</Application>
  <PresentationFormat>Presentación en pantalla (4:3)</PresentationFormat>
  <Paragraphs>19</Paragraphs>
  <Slides>41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--CUERPOS TATUADOS--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2013-07-03T17:59:40Z</dcterms:created>
  <dcterms:modified xsi:type="dcterms:W3CDTF">2013-07-03T18:02:07Z</dcterms:modified>
</cp:coreProperties>
</file>