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sldIdLst>
    <p:sldId id="256" r:id="rId3"/>
    <p:sldId id="317" r:id="rId4"/>
    <p:sldId id="293" r:id="rId5"/>
    <p:sldId id="292" r:id="rId6"/>
    <p:sldId id="291" r:id="rId7"/>
    <p:sldId id="289" r:id="rId8"/>
    <p:sldId id="290" r:id="rId9"/>
    <p:sldId id="287" r:id="rId10"/>
    <p:sldId id="285" r:id="rId11"/>
    <p:sldId id="281" r:id="rId12"/>
    <p:sldId id="284" r:id="rId13"/>
    <p:sldId id="288" r:id="rId14"/>
    <p:sldId id="283" r:id="rId15"/>
    <p:sldId id="280" r:id="rId16"/>
    <p:sldId id="282" r:id="rId17"/>
    <p:sldId id="279" r:id="rId18"/>
    <p:sldId id="286" r:id="rId19"/>
    <p:sldId id="278" r:id="rId20"/>
    <p:sldId id="276" r:id="rId21"/>
    <p:sldId id="275" r:id="rId22"/>
    <p:sldId id="274" r:id="rId23"/>
    <p:sldId id="272" r:id="rId24"/>
    <p:sldId id="273" r:id="rId25"/>
    <p:sldId id="271" r:id="rId26"/>
    <p:sldId id="270" r:id="rId27"/>
    <p:sldId id="268" r:id="rId28"/>
    <p:sldId id="269" r:id="rId29"/>
    <p:sldId id="264" r:id="rId30"/>
    <p:sldId id="265" r:id="rId31"/>
    <p:sldId id="263" r:id="rId32"/>
    <p:sldId id="303" r:id="rId33"/>
    <p:sldId id="262" r:id="rId34"/>
    <p:sldId id="301" r:id="rId35"/>
    <p:sldId id="302" r:id="rId36"/>
    <p:sldId id="300" r:id="rId37"/>
    <p:sldId id="266" r:id="rId38"/>
    <p:sldId id="296" r:id="rId39"/>
    <p:sldId id="295" r:id="rId40"/>
    <p:sldId id="298" r:id="rId41"/>
    <p:sldId id="315" r:id="rId42"/>
    <p:sldId id="314" r:id="rId43"/>
    <p:sldId id="313" r:id="rId44"/>
    <p:sldId id="312" r:id="rId45"/>
    <p:sldId id="310" r:id="rId46"/>
    <p:sldId id="311" r:id="rId47"/>
    <p:sldId id="309" r:id="rId48"/>
    <p:sldId id="305" r:id="rId49"/>
    <p:sldId id="260" r:id="rId50"/>
    <p:sldId id="307" r:id="rId51"/>
    <p:sldId id="259" r:id="rId52"/>
    <p:sldId id="258" r:id="rId53"/>
    <p:sldId id="318" r:id="rId54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dAUos1rO0uSVPKFEmT5k9A" hashData="4pqGlIITVbyDwP4Zu1dnIj0ZLzo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D0DFF"/>
    <a:srgbClr val="FF3300"/>
    <a:srgbClr val="005C2A"/>
    <a:srgbClr val="000042"/>
    <a:srgbClr val="3333FF"/>
    <a:srgbClr val="000058"/>
    <a:srgbClr val="000099"/>
    <a:srgbClr val="00194C"/>
    <a:srgbClr val="003192"/>
    <a:srgbClr val="CC0099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2593" autoAdjust="0"/>
  </p:normalViewPr>
  <p:slideViewPr>
    <p:cSldViewPr>
      <p:cViewPr>
        <p:scale>
          <a:sx n="50" d="100"/>
          <a:sy n="50" d="100"/>
        </p:scale>
        <p:origin x="-660" y="-49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viewProps" Target="viewProp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EE056E-2017-47F3-BBCB-38CAE4B403AF}" type="datetimeFigureOut">
              <a:rPr lang="es-ES" smtClean="0"/>
              <a:pPr/>
              <a:t>22/02/2015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2CD8C8-E298-4BF0-ACF4-B0C46334F90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>
    <p:fade thruBlk="1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EE056E-2017-47F3-BBCB-38CAE4B403AF}" type="datetimeFigureOut">
              <a:rPr lang="es-ES" smtClean="0"/>
              <a:pPr/>
              <a:t>22/02/2015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2CD8C8-E298-4BF0-ACF4-B0C46334F90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>
    <p:fade thruBlk="1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EE056E-2017-47F3-BBCB-38CAE4B403AF}" type="datetimeFigureOut">
              <a:rPr lang="es-ES" smtClean="0"/>
              <a:pPr/>
              <a:t>22/02/2015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2CD8C8-E298-4BF0-ACF4-B0C46334F90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>
    <p:fade thruBlk="1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EE056E-2017-47F3-BBCB-38CAE4B403AF}" type="datetimeFigureOut">
              <a:rPr lang="es-ES" smtClean="0"/>
              <a:pPr/>
              <a:t>22/02/2015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2CD8C8-E298-4BF0-ACF4-B0C46334F90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>
    <p:fade thruBlk="1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EE056E-2017-47F3-BBCB-38CAE4B403AF}" type="datetimeFigureOut">
              <a:rPr lang="es-ES" smtClean="0"/>
              <a:pPr/>
              <a:t>22/02/2015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2CD8C8-E298-4BF0-ACF4-B0C46334F90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>
    <p:fade thruBlk="1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EE056E-2017-47F3-BBCB-38CAE4B403AF}" type="datetimeFigureOut">
              <a:rPr lang="es-ES" smtClean="0"/>
              <a:pPr/>
              <a:t>22/02/2015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2CD8C8-E298-4BF0-ACF4-B0C46334F90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>
    <p:fade thruBlk="1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EE056E-2017-47F3-BBCB-38CAE4B403AF}" type="datetimeFigureOut">
              <a:rPr lang="es-ES" smtClean="0"/>
              <a:pPr/>
              <a:t>22/02/2015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2CD8C8-E298-4BF0-ACF4-B0C46334F90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>
    <p:fade thruBlk="1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EE056E-2017-47F3-BBCB-38CAE4B403AF}" type="datetimeFigureOut">
              <a:rPr lang="es-ES" smtClean="0"/>
              <a:pPr/>
              <a:t>22/02/2015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2CD8C8-E298-4BF0-ACF4-B0C46334F90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>
    <p:fade thruBlk="1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EE056E-2017-47F3-BBCB-38CAE4B403AF}" type="datetimeFigureOut">
              <a:rPr lang="es-ES" smtClean="0"/>
              <a:pPr/>
              <a:t>22/02/2015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2CD8C8-E298-4BF0-ACF4-B0C46334F90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>
    <p:fade thruBlk="1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EE056E-2017-47F3-BBCB-38CAE4B403AF}" type="datetimeFigureOut">
              <a:rPr lang="es-ES" smtClean="0"/>
              <a:pPr/>
              <a:t>22/02/2015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2CD8C8-E298-4BF0-ACF4-B0C46334F90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>
    <p:fade thruBlk="1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EE056E-2017-47F3-BBCB-38CAE4B403AF}" type="datetimeFigureOut">
              <a:rPr lang="es-ES" smtClean="0"/>
              <a:pPr/>
              <a:t>22/02/2015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2CD8C8-E298-4BF0-ACF4-B0C46334F90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>
    <p:fade thruBlk="1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  <p:transition spd="slow" advTm="14000">
    <p:fade thruBlk="1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EE056E-2017-47F3-BBCB-38CAE4B403AF}" type="datetimeFigureOut">
              <a:rPr lang="es-ES" smtClean="0"/>
              <a:pPr/>
              <a:t>22/02/2015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2CD8C8-E298-4BF0-ACF4-B0C46334F90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14000">
    <p:fade thruBlk="1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spd="slow" advTm="14000">
    <p:fade thruBlk="1"/>
  </p:transition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png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5" Type="http://schemas.openxmlformats.org/officeDocument/2006/relationships/image" Target="../media/image3.png"/><Relationship Id="rId10" Type="http://schemas.openxmlformats.org/officeDocument/2006/relationships/image" Target="../media/image8.gif"/><Relationship Id="rId4" Type="http://schemas.openxmlformats.org/officeDocument/2006/relationships/image" Target="../media/image2.png"/><Relationship Id="rId9" Type="http://schemas.openxmlformats.org/officeDocument/2006/relationships/image" Target="../media/image7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gif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gif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png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60.pn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63.pn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gif"/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png"/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73.pn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png"/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6.png"/></Relationships>
</file>

<file path=ppt/slides/_rels/slide5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0.png"/><Relationship Id="rId13" Type="http://schemas.openxmlformats.org/officeDocument/2006/relationships/hyperlink" Target="https://plus.google.com/+Mispps/" TargetMode="External"/><Relationship Id="rId3" Type="http://schemas.openxmlformats.org/officeDocument/2006/relationships/image" Target="../media/image77.png"/><Relationship Id="rId7" Type="http://schemas.openxmlformats.org/officeDocument/2006/relationships/image" Target="../media/image79.png"/><Relationship Id="rId12" Type="http://schemas.openxmlformats.org/officeDocument/2006/relationships/image" Target="../media/image82.png"/><Relationship Id="rId17" Type="http://schemas.openxmlformats.org/officeDocument/2006/relationships/image" Target="../media/image85.png"/><Relationship Id="rId2" Type="http://schemas.openxmlformats.org/officeDocument/2006/relationships/slideLayout" Target="../slideLayouts/slideLayout12.xml"/><Relationship Id="rId16" Type="http://schemas.openxmlformats.org/officeDocument/2006/relationships/image" Target="../media/image84.png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hyperlink" Target="http://www.mispps.com/boletin.html" TargetMode="External"/><Relationship Id="rId11" Type="http://schemas.openxmlformats.org/officeDocument/2006/relationships/hyperlink" Target="https://twitter.com/mispps" TargetMode="External"/><Relationship Id="rId5" Type="http://schemas.openxmlformats.org/officeDocument/2006/relationships/image" Target="../media/image78.png"/><Relationship Id="rId15" Type="http://schemas.openxmlformats.org/officeDocument/2006/relationships/hyperlink" Target="https://vk.com/mispps" TargetMode="External"/><Relationship Id="rId10" Type="http://schemas.openxmlformats.org/officeDocument/2006/relationships/image" Target="../media/image81.png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s://www.facebook.com/mispps" TargetMode="External"/><Relationship Id="rId14" Type="http://schemas.openxmlformats.org/officeDocument/2006/relationships/image" Target="../media/image8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62465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9" name="48 Imagen" descr="logo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rcRect l="46500" r="9999"/>
          <a:stretch>
            <a:fillRect/>
          </a:stretch>
        </p:blipFill>
        <p:spPr>
          <a:xfrm rot="8547035">
            <a:off x="3575566" y="-398743"/>
            <a:ext cx="2071702" cy="2357430"/>
          </a:xfrm>
          <a:prstGeom prst="rect">
            <a:avLst/>
          </a:prstGeom>
        </p:spPr>
      </p:pic>
      <p:pic>
        <p:nvPicPr>
          <p:cNvPr id="50" name="49 Imagen" descr="logo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rcRect l="46500" r="9999"/>
          <a:stretch>
            <a:fillRect/>
          </a:stretch>
        </p:blipFill>
        <p:spPr>
          <a:xfrm rot="8547035">
            <a:off x="4575698" y="-112992"/>
            <a:ext cx="2071702" cy="2357430"/>
          </a:xfrm>
          <a:prstGeom prst="rect">
            <a:avLst/>
          </a:prstGeom>
        </p:spPr>
      </p:pic>
      <p:pic>
        <p:nvPicPr>
          <p:cNvPr id="51" name="50 Imagen" descr="logo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rcRect l="46500" r="9999"/>
          <a:stretch>
            <a:fillRect/>
          </a:stretch>
        </p:blipFill>
        <p:spPr>
          <a:xfrm rot="8547035">
            <a:off x="5361516" y="387099"/>
            <a:ext cx="2071702" cy="2357430"/>
          </a:xfrm>
          <a:prstGeom prst="rect">
            <a:avLst/>
          </a:prstGeom>
        </p:spPr>
      </p:pic>
      <p:pic>
        <p:nvPicPr>
          <p:cNvPr id="52" name="51 Imagen" descr="logo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rcRect l="46500" r="9999"/>
          <a:stretch>
            <a:fillRect/>
          </a:stretch>
        </p:blipFill>
        <p:spPr>
          <a:xfrm rot="8547035">
            <a:off x="5647267" y="1387206"/>
            <a:ext cx="2071702" cy="2357430"/>
          </a:xfrm>
          <a:prstGeom prst="rect">
            <a:avLst/>
          </a:prstGeom>
        </p:spPr>
      </p:pic>
      <p:pic>
        <p:nvPicPr>
          <p:cNvPr id="53" name="52 Imagen" descr="logo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rcRect l="46500" r="9999"/>
          <a:stretch>
            <a:fillRect/>
          </a:stretch>
        </p:blipFill>
        <p:spPr>
          <a:xfrm rot="8547035">
            <a:off x="5861581" y="2244462"/>
            <a:ext cx="2071702" cy="2357430"/>
          </a:xfrm>
          <a:prstGeom prst="rect">
            <a:avLst/>
          </a:prstGeom>
        </p:spPr>
      </p:pic>
      <p:pic>
        <p:nvPicPr>
          <p:cNvPr id="54" name="53 Imagen" descr="logo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rcRect l="46500" r="9999"/>
          <a:stretch>
            <a:fillRect/>
          </a:stretch>
        </p:blipFill>
        <p:spPr>
          <a:xfrm rot="8547035">
            <a:off x="5718706" y="3173156"/>
            <a:ext cx="2071702" cy="2357430"/>
          </a:xfrm>
          <a:prstGeom prst="rect">
            <a:avLst/>
          </a:prstGeom>
        </p:spPr>
      </p:pic>
      <p:pic>
        <p:nvPicPr>
          <p:cNvPr id="55" name="54 Imagen" descr="logo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rcRect l="46500" r="9999"/>
          <a:stretch>
            <a:fillRect/>
          </a:stretch>
        </p:blipFill>
        <p:spPr>
          <a:xfrm rot="8547035">
            <a:off x="5218640" y="3816098"/>
            <a:ext cx="2071702" cy="2357430"/>
          </a:xfrm>
          <a:prstGeom prst="rect">
            <a:avLst/>
          </a:prstGeom>
        </p:spPr>
      </p:pic>
      <p:pic>
        <p:nvPicPr>
          <p:cNvPr id="56" name="55 Imagen" descr="logo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rcRect l="46500" r="9999"/>
          <a:stretch>
            <a:fillRect/>
          </a:stretch>
        </p:blipFill>
        <p:spPr>
          <a:xfrm rot="8547035">
            <a:off x="4647135" y="4459040"/>
            <a:ext cx="2071702" cy="2357430"/>
          </a:xfrm>
          <a:prstGeom prst="rect">
            <a:avLst/>
          </a:prstGeom>
        </p:spPr>
      </p:pic>
      <p:pic>
        <p:nvPicPr>
          <p:cNvPr id="57" name="56 Imagen" descr="logo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rcRect l="46500" r="9999"/>
          <a:stretch>
            <a:fillRect/>
          </a:stretch>
        </p:blipFill>
        <p:spPr>
          <a:xfrm rot="8547035">
            <a:off x="3861317" y="4601916"/>
            <a:ext cx="2071702" cy="2357430"/>
          </a:xfrm>
          <a:prstGeom prst="rect">
            <a:avLst/>
          </a:prstGeom>
        </p:spPr>
      </p:pic>
      <p:pic>
        <p:nvPicPr>
          <p:cNvPr id="58" name="57 Imagen" descr="logo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rcRect l="46500" r="9999"/>
          <a:stretch>
            <a:fillRect/>
          </a:stretch>
        </p:blipFill>
        <p:spPr>
          <a:xfrm rot="8547035">
            <a:off x="2932624" y="4530480"/>
            <a:ext cx="2071702" cy="2357430"/>
          </a:xfrm>
          <a:prstGeom prst="rect">
            <a:avLst/>
          </a:prstGeom>
        </p:spPr>
      </p:pic>
      <p:pic>
        <p:nvPicPr>
          <p:cNvPr id="59" name="58 Imagen" descr="logo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rcRect l="46500" r="9999"/>
          <a:stretch>
            <a:fillRect/>
          </a:stretch>
        </p:blipFill>
        <p:spPr>
          <a:xfrm rot="8547035">
            <a:off x="2218243" y="4459040"/>
            <a:ext cx="2071702" cy="2357430"/>
          </a:xfrm>
          <a:prstGeom prst="rect">
            <a:avLst/>
          </a:prstGeom>
        </p:spPr>
      </p:pic>
      <p:pic>
        <p:nvPicPr>
          <p:cNvPr id="60" name="59 Imagen" descr="logo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rcRect l="46500" r="9999"/>
          <a:stretch>
            <a:fillRect/>
          </a:stretch>
        </p:blipFill>
        <p:spPr>
          <a:xfrm rot="8547035">
            <a:off x="1432425" y="3601785"/>
            <a:ext cx="2071702" cy="2357430"/>
          </a:xfrm>
          <a:prstGeom prst="rect">
            <a:avLst/>
          </a:prstGeom>
        </p:spPr>
      </p:pic>
      <p:pic>
        <p:nvPicPr>
          <p:cNvPr id="61" name="60 Imagen" descr="logo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rcRect l="46500" r="9999"/>
          <a:stretch>
            <a:fillRect/>
          </a:stretch>
        </p:blipFill>
        <p:spPr>
          <a:xfrm rot="8547035">
            <a:off x="1003796" y="2673091"/>
            <a:ext cx="2071702" cy="2357430"/>
          </a:xfrm>
          <a:prstGeom prst="rect">
            <a:avLst/>
          </a:prstGeom>
        </p:spPr>
      </p:pic>
      <p:pic>
        <p:nvPicPr>
          <p:cNvPr id="62" name="61 Imagen" descr="logo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rcRect l="46500" r="9999"/>
          <a:stretch>
            <a:fillRect/>
          </a:stretch>
        </p:blipFill>
        <p:spPr>
          <a:xfrm rot="8547035">
            <a:off x="1075236" y="1672957"/>
            <a:ext cx="2071702" cy="2357430"/>
          </a:xfrm>
          <a:prstGeom prst="rect">
            <a:avLst/>
          </a:prstGeom>
        </p:spPr>
      </p:pic>
      <p:pic>
        <p:nvPicPr>
          <p:cNvPr id="63" name="62 Imagen" descr="logo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rcRect l="46500" r="9999"/>
          <a:stretch>
            <a:fillRect/>
          </a:stretch>
        </p:blipFill>
        <p:spPr>
          <a:xfrm rot="8547035">
            <a:off x="1360987" y="387099"/>
            <a:ext cx="2071702" cy="2357430"/>
          </a:xfrm>
          <a:prstGeom prst="rect">
            <a:avLst/>
          </a:prstGeom>
        </p:spPr>
      </p:pic>
      <p:pic>
        <p:nvPicPr>
          <p:cNvPr id="64" name="63 Imagen" descr="logo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rcRect l="46500" r="9999"/>
          <a:stretch>
            <a:fillRect/>
          </a:stretch>
        </p:blipFill>
        <p:spPr>
          <a:xfrm rot="8547035">
            <a:off x="2218243" y="-184431"/>
            <a:ext cx="2071702" cy="2357430"/>
          </a:xfrm>
          <a:prstGeom prst="rect">
            <a:avLst/>
          </a:prstGeom>
        </p:spPr>
      </p:pic>
      <p:pic>
        <p:nvPicPr>
          <p:cNvPr id="53250" name="Picture 2" descr="Rendered Image"/>
          <p:cNvPicPr>
            <a:picLocks noChangeAspect="1" noChangeArrowheads="1"/>
          </p:cNvPicPr>
          <p:nvPr/>
        </p:nvPicPr>
        <p:blipFill>
          <a:blip r:embed="rId5">
            <a:lum contrast="40000"/>
          </a:blip>
          <a:srcRect/>
          <a:stretch>
            <a:fillRect/>
          </a:stretch>
        </p:blipFill>
        <p:spPr bwMode="auto">
          <a:xfrm>
            <a:off x="5786446" y="5929330"/>
            <a:ext cx="3076575" cy="342901"/>
          </a:xfrm>
          <a:prstGeom prst="rect">
            <a:avLst/>
          </a:prstGeom>
          <a:noFill/>
        </p:spPr>
      </p:pic>
      <p:sp>
        <p:nvSpPr>
          <p:cNvPr id="29" name="28 CuadroTexto"/>
          <p:cNvSpPr txBox="1"/>
          <p:nvPr/>
        </p:nvSpPr>
        <p:spPr>
          <a:xfrm>
            <a:off x="0" y="5786454"/>
            <a:ext cx="278634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1400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Tema musical: </a:t>
            </a:r>
            <a:r>
              <a:rPr lang="es-ES_tradnl" sz="1400" dirty="0" err="1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Playing</a:t>
            </a:r>
            <a:r>
              <a:rPr lang="es-ES_tradnl" sz="1400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</a:t>
            </a:r>
            <a:r>
              <a:rPr lang="es-ES_tradnl" sz="1400" dirty="0" err="1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by</a:t>
            </a:r>
            <a:r>
              <a:rPr lang="es-ES_tradnl" sz="1400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</a:t>
            </a:r>
            <a:r>
              <a:rPr lang="es-ES_tradnl" sz="1400" dirty="0" err="1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heart</a:t>
            </a:r>
            <a:r>
              <a:rPr lang="es-ES_tradnl" sz="1400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</a:t>
            </a:r>
            <a:endParaRPr lang="es-ES_tradnl" sz="1400" dirty="0" smtClean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  <a:p>
            <a:r>
              <a:rPr lang="es-ES_tradnl" sz="1400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Interpreta: </a:t>
            </a:r>
            <a:r>
              <a:rPr lang="es-ES_tradnl" sz="1400" dirty="0" err="1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Yanni</a:t>
            </a:r>
            <a:endParaRPr lang="es-ES" sz="1400" dirty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pic>
        <p:nvPicPr>
          <p:cNvPr id="4" name="Picture 2" descr="http://static1.glowtxt.com/data1/0/9/b/09b1d22e7b83db438f5f96684a3386e1ee6454c4da39a3ee5e6b4b0d3255bfef95601890afd80709da39a3ee5e6b4b0d3255bfef95601890afd807090e7dd248c75a8d736ef9fc3139eea661.gif"/>
          <p:cNvPicPr>
            <a:picLocks noChangeAspect="1" noChangeArrowheads="1" noCrop="1"/>
          </p:cNvPicPr>
          <p:nvPr/>
        </p:nvPicPr>
        <p:blipFill>
          <a:blip r:embed="rId6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rcRect/>
          <a:stretch>
            <a:fillRect/>
          </a:stretch>
        </p:blipFill>
        <p:spPr bwMode="auto">
          <a:xfrm>
            <a:off x="428596" y="285728"/>
            <a:ext cx="3357554" cy="657226"/>
          </a:xfrm>
          <a:prstGeom prst="rect">
            <a:avLst/>
          </a:prstGeom>
          <a:noFill/>
        </p:spPr>
      </p:pic>
      <p:pic>
        <p:nvPicPr>
          <p:cNvPr id="53252" name="Picture 4" descr="http://static1.glowtxt.com/data1/2/2/1/2219be4f193311c4407719f365f4668bbb94e0b6da39a3ee5e6b4b0d3255bfef95601890afd80709da39a3ee5e6b4b0d3255bfef95601890afd807090e7dd248c75a8d736ef9fc3139eea661.gif"/>
          <p:cNvPicPr>
            <a:picLocks noChangeAspect="1" noChangeArrowheads="1" noCrop="1"/>
          </p:cNvPicPr>
          <p:nvPr/>
        </p:nvPicPr>
        <p:blipFill>
          <a:blip r:embed="rId7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rcRect/>
          <a:stretch>
            <a:fillRect/>
          </a:stretch>
        </p:blipFill>
        <p:spPr bwMode="auto">
          <a:xfrm>
            <a:off x="3786149" y="285728"/>
            <a:ext cx="5357851" cy="657226"/>
          </a:xfrm>
          <a:prstGeom prst="rect">
            <a:avLst/>
          </a:prstGeom>
          <a:noFill/>
        </p:spPr>
      </p:pic>
      <p:pic>
        <p:nvPicPr>
          <p:cNvPr id="53254" name="Picture 6" descr="http://static1.glowtxt.com/data1/9/a/b/9ab3839edd41ebd7fb393b9393a6380fc936cb30da39a3ee5e6b4b0d3255bfef95601890afd80709da39a3ee5e6b4b0d3255bfef95601890afd807090e7dd248c75a8d736ef9fc3139eea661.gif"/>
          <p:cNvPicPr>
            <a:picLocks noChangeAspect="1" noChangeArrowheads="1" noCrop="1"/>
          </p:cNvPicPr>
          <p:nvPr/>
        </p:nvPicPr>
        <p:blipFill>
          <a:blip r:embed="rId8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rcRect/>
          <a:stretch>
            <a:fillRect/>
          </a:stretch>
        </p:blipFill>
        <p:spPr bwMode="auto">
          <a:xfrm>
            <a:off x="1857356" y="1000108"/>
            <a:ext cx="1400175" cy="657226"/>
          </a:xfrm>
          <a:prstGeom prst="rect">
            <a:avLst/>
          </a:prstGeom>
          <a:noFill/>
        </p:spPr>
      </p:pic>
      <p:pic>
        <p:nvPicPr>
          <p:cNvPr id="5" name="Picture 8" descr="http://static1.glowtxt.com/data1/3/2/f/32f9c10248f8a4eaab701f0f159fe6d5bfbca822da39a3ee5e6b4b0d3255bfef95601890afd80709da39a3ee5e6b4b0d3255bfef95601890afd807090e7dd248c75a8d736ef9fc3139eea661.gif"/>
          <p:cNvPicPr>
            <a:picLocks noChangeAspect="1" noChangeArrowheads="1" noCrop="1"/>
          </p:cNvPicPr>
          <p:nvPr/>
        </p:nvPicPr>
        <p:blipFill>
          <a:blip r:embed="rId9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rcRect/>
          <a:stretch>
            <a:fillRect/>
          </a:stretch>
        </p:blipFill>
        <p:spPr bwMode="auto">
          <a:xfrm>
            <a:off x="1285852" y="1714488"/>
            <a:ext cx="2333625" cy="657226"/>
          </a:xfrm>
          <a:prstGeom prst="rect">
            <a:avLst/>
          </a:prstGeom>
          <a:noFill/>
        </p:spPr>
      </p:pic>
      <p:pic>
        <p:nvPicPr>
          <p:cNvPr id="6" name="Picture 10" descr="http://static1.glowtxt.com/data1/1/d/b/1dbaf5aa45c259730680c84306751949eb0c162ada39a3ee5e6b4b0d3255bfef95601890afd80709da39a3ee5e6b4b0d3255bfef95601890afd807090e7dd248c75a8d736ef9fc3139eea661.gif"/>
          <p:cNvPicPr>
            <a:picLocks noChangeAspect="1" noChangeArrowheads="1" noCrop="1"/>
          </p:cNvPicPr>
          <p:nvPr/>
        </p:nvPicPr>
        <p:blipFill>
          <a:blip r:embed="rId10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rcRect/>
          <a:stretch>
            <a:fillRect/>
          </a:stretch>
        </p:blipFill>
        <p:spPr bwMode="auto">
          <a:xfrm>
            <a:off x="285720" y="2500306"/>
            <a:ext cx="4505325" cy="657226"/>
          </a:xfrm>
          <a:prstGeom prst="rect">
            <a:avLst/>
          </a:prstGeom>
          <a:noFill/>
        </p:spPr>
      </p:pic>
      <p:pic>
        <p:nvPicPr>
          <p:cNvPr id="35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slow" advTm="28000">
    <p:fade thruBlk="1"/>
    <p:sndAc>
      <p:stSnd loop="1">
        <p:snd r:embed="rId2" name="_°_° Yanni - Playing by heart _°_°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5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7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9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1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3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5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7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9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3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3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6" fill="hold">
                            <p:stCondLst>
                              <p:cond delay="3000"/>
                            </p:stCondLst>
                            <p:childTnLst>
                              <p:par>
                                <p:cTn id="137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8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4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0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6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2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8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4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6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0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6" dur="3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3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3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3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2" dur="3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3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4" dur="3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3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8" dur="3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3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0" dur="3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1" dur="3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4" dur="3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5" dur="3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6" dur="3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3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0" dur="3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3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2" dur="3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3" dur="3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6" dur="3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7" dur="3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8" dur="3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3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2" dur="3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3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4" dur="3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5" dur="3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8" dur="3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9" dur="3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0" dur="3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1" dur="3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4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6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8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0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2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4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6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8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0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2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4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6" dur="3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8" dur="3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0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2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4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7" dur="3000" fill="hold"/>
                                        <p:tgtEl>
                                          <p:spTgt spid="624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8" dur="3000" fill="hold"/>
                                        <p:tgtEl>
                                          <p:spTgt spid="624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9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71" dur="3000"/>
                                        <p:tgtEl>
                                          <p:spTgt spid="624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2" fill="hold">
                            <p:stCondLst>
                              <p:cond delay="6000"/>
                            </p:stCondLst>
                            <p:childTnLst>
                              <p:par>
                                <p:cTn id="273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8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9" fill="hold">
                            <p:stCondLst>
                              <p:cond delay="8000"/>
                            </p:stCondLst>
                            <p:childTnLst>
                              <p:par>
                                <p:cTn id="280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2" dur="2000" fill="hold"/>
                                        <p:tgtEl>
                                          <p:spTgt spid="532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3" dur="2000" fill="hold"/>
                                        <p:tgtEl>
                                          <p:spTgt spid="532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4" dur="2000" fill="hold"/>
                                        <p:tgtEl>
                                          <p:spTgt spid="5325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5" dur="2000"/>
                                        <p:tgtEl>
                                          <p:spTgt spid="532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6" fill="hold">
                            <p:stCondLst>
                              <p:cond delay="10000"/>
                            </p:stCondLst>
                            <p:childTnLst>
                              <p:par>
                                <p:cTn id="287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9" dur="2000" fill="hold"/>
                                        <p:tgtEl>
                                          <p:spTgt spid="532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0" dur="2000" fill="hold"/>
                                        <p:tgtEl>
                                          <p:spTgt spid="532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1" dur="2000" fill="hold"/>
                                        <p:tgtEl>
                                          <p:spTgt spid="5325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2" dur="2000"/>
                                        <p:tgtEl>
                                          <p:spTgt spid="532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3" fill="hold">
                            <p:stCondLst>
                              <p:cond delay="12000"/>
                            </p:stCondLst>
                            <p:childTnLst>
                              <p:par>
                                <p:cTn id="294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0" fill="hold">
                            <p:stCondLst>
                              <p:cond delay="14000"/>
                            </p:stCondLst>
                            <p:childTnLst>
                              <p:par>
                                <p:cTn id="301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7" fill="hold">
                            <p:stCondLst>
                              <p:cond delay="16000"/>
                            </p:stCondLst>
                            <p:childTnLst>
                              <p:par>
                                <p:cTn id="308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310" dur="2000"/>
                                        <p:tgtEl>
                                          <p:spTgt spid="532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1" fill="hold">
                            <p:stCondLst>
                              <p:cond delay="18000"/>
                            </p:stCondLst>
                            <p:childTnLst>
                              <p:par>
                                <p:cTn id="312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14" dur="20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5" fill="hold">
                            <p:stCondLst>
                              <p:cond delay="20000"/>
                            </p:stCondLst>
                            <p:childTnLst>
                              <p:par>
                                <p:cTn id="316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18" dur="2000"/>
                                        <p:tgtEl>
                                          <p:spTgt spid="2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50720_206144296195479_455608620_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5720" y="1571612"/>
            <a:ext cx="3857652" cy="3459778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pic>
        <p:nvPicPr>
          <p:cNvPr id="61442" name="Picture 2" descr="Rendered Image"/>
          <p:cNvPicPr>
            <a:picLocks noChangeAspect="1" noChangeArrowheads="1"/>
          </p:cNvPicPr>
          <p:nvPr/>
        </p:nvPicPr>
        <p:blipFill>
          <a:blip r:embed="rId3">
            <a:lum contrast="20000"/>
          </a:blip>
          <a:srcRect/>
          <a:stretch>
            <a:fillRect/>
          </a:stretch>
        </p:blipFill>
        <p:spPr bwMode="auto">
          <a:xfrm>
            <a:off x="2214546" y="571480"/>
            <a:ext cx="4765115" cy="838201"/>
          </a:xfrm>
          <a:prstGeom prst="rect">
            <a:avLst/>
          </a:prstGeom>
          <a:noFill/>
        </p:spPr>
      </p:pic>
      <p:sp>
        <p:nvSpPr>
          <p:cNvPr id="6" name="5 CuadroTexto"/>
          <p:cNvSpPr txBox="1"/>
          <p:nvPr/>
        </p:nvSpPr>
        <p:spPr>
          <a:xfrm>
            <a:off x="3786182" y="1428736"/>
            <a:ext cx="5357818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John nació y se crió en los suburbios de Sacramento, CA. Llegó a interesarse por la fotografía durante su penúltimo año de la escuela secundaria, en 1988. </a:t>
            </a:r>
            <a:br>
              <a:rPr lang="es-ES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</a:br>
            <a:r>
              <a:rPr lang="es-ES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Desde entonces  la fotografía  fue su hobby  ,cuando se convirtió en un fotógrafo profesional dedicándose a los retratos, gracias a que varios de sus amigos le convencieron de fotografiar sus bodas. </a:t>
            </a:r>
            <a:br>
              <a:rPr lang="es-ES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</a:br>
            <a:r>
              <a:rPr lang="es-ES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Sus creaciones siempre eran originales y diferentes, aunque retratos de fantasía nunca formaron parte de su plan. John  es un artista estadounidense que lleva el arte de  </a:t>
            </a:r>
            <a:r>
              <a:rPr lang="es-ES" b="1" dirty="0" err="1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Bodypainting</a:t>
            </a:r>
            <a:r>
              <a:rPr lang="es-ES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 Fluorescente . </a:t>
            </a:r>
          </a:p>
          <a:p>
            <a:r>
              <a:rPr lang="es-ES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Si el arte de la pintura corporal es, ya de por sí, es  espectacular, la obra del fotógrafo y pintor John </a:t>
            </a:r>
            <a:r>
              <a:rPr lang="es-ES" b="1" dirty="0" err="1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Poppleton</a:t>
            </a:r>
            <a:r>
              <a:rPr lang="es-ES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 va un paso más allá . El artista transforma la espalda de sus modelos en verdaderas obras de arte. Su proyecto "</a:t>
            </a:r>
            <a:r>
              <a:rPr lang="es-ES" b="1" dirty="0" err="1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Under</a:t>
            </a:r>
            <a:r>
              <a:rPr lang="es-ES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 Black Light" consiste en pintar paisajes con pintura fluorescente para apreciar la belleza en la más completa oscuridad. </a:t>
            </a:r>
          </a:p>
          <a:p>
            <a:r>
              <a:rPr lang="es-ES" dirty="0" smtClean="0"/>
              <a:t/>
            </a:r>
            <a:br>
              <a:rPr lang="es-ES" dirty="0" smtClean="0"/>
            </a:br>
            <a:endParaRPr lang="es-ES" dirty="0"/>
          </a:p>
        </p:txBody>
      </p:sp>
      <p:sp>
        <p:nvSpPr>
          <p:cNvPr id="8" name="7 Rectángulo"/>
          <p:cNvSpPr/>
          <p:nvPr/>
        </p:nvSpPr>
        <p:spPr>
          <a:xfrm>
            <a:off x="-285784" y="-214338"/>
            <a:ext cx="9787006" cy="7286676"/>
          </a:xfrm>
          <a:prstGeom prst="rect">
            <a:avLst/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50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1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85984" y="0"/>
            <a:ext cx="4460631" cy="6858000"/>
          </a:xfrm>
          <a:prstGeom prst="rect">
            <a:avLst/>
          </a:prstGeom>
        </p:spPr>
      </p:pic>
      <p:pic>
        <p:nvPicPr>
          <p:cNvPr id="5" name="4 Imagen" descr="Logo_transparent.gif"/>
          <p:cNvPicPr>
            <a:picLocks noChangeAspect="1"/>
          </p:cNvPicPr>
          <p:nvPr/>
        </p:nvPicPr>
        <p:blipFill>
          <a:blip r:embed="rId3">
            <a:lum contrast="20000"/>
          </a:blip>
          <a:stretch>
            <a:fillRect/>
          </a:stretch>
        </p:blipFill>
        <p:spPr>
          <a:xfrm>
            <a:off x="785786" y="0"/>
            <a:ext cx="1071570" cy="1012830"/>
          </a:xfrm>
          <a:prstGeom prst="rect">
            <a:avLst/>
          </a:prstGeom>
          <a:effectLst>
            <a:reflection blurRad="6350" stA="50000" endA="300" endPos="90000" dir="5400000" sy="-100000" algn="bl" rotWithShape="0"/>
            <a:softEdge rad="12700"/>
          </a:effectLst>
        </p:spPr>
      </p:pic>
      <p:pic>
        <p:nvPicPr>
          <p:cNvPr id="6" name="5 Imagen" descr="Logo_transparent.gif"/>
          <p:cNvPicPr>
            <a:picLocks noChangeAspect="1"/>
          </p:cNvPicPr>
          <p:nvPr/>
        </p:nvPicPr>
        <p:blipFill>
          <a:blip r:embed="rId3">
            <a:lum contrast="20000"/>
          </a:blip>
          <a:stretch>
            <a:fillRect/>
          </a:stretch>
        </p:blipFill>
        <p:spPr>
          <a:xfrm>
            <a:off x="785786" y="1000108"/>
            <a:ext cx="1071570" cy="1012830"/>
          </a:xfrm>
          <a:prstGeom prst="rect">
            <a:avLst/>
          </a:prstGeom>
          <a:effectLst>
            <a:reflection blurRad="6350" stA="50000" endA="300" endPos="90000" dir="5400000" sy="-100000" algn="bl" rotWithShape="0"/>
            <a:softEdge rad="12700"/>
          </a:effectLst>
        </p:spPr>
      </p:pic>
      <p:pic>
        <p:nvPicPr>
          <p:cNvPr id="7" name="6 Imagen" descr="Logo_transparent.gif"/>
          <p:cNvPicPr>
            <a:picLocks noChangeAspect="1"/>
          </p:cNvPicPr>
          <p:nvPr/>
        </p:nvPicPr>
        <p:blipFill>
          <a:blip r:embed="rId3">
            <a:lum contrast="20000"/>
          </a:blip>
          <a:stretch>
            <a:fillRect/>
          </a:stretch>
        </p:blipFill>
        <p:spPr>
          <a:xfrm>
            <a:off x="785786" y="2000240"/>
            <a:ext cx="1071570" cy="1012830"/>
          </a:xfrm>
          <a:prstGeom prst="rect">
            <a:avLst/>
          </a:prstGeom>
          <a:effectLst>
            <a:reflection blurRad="6350" stA="50000" endA="300" endPos="90000" dir="5400000" sy="-100000" algn="bl" rotWithShape="0"/>
            <a:softEdge rad="12700"/>
          </a:effectLst>
        </p:spPr>
      </p:pic>
      <p:pic>
        <p:nvPicPr>
          <p:cNvPr id="8" name="7 Imagen" descr="Logo_transparent.gif"/>
          <p:cNvPicPr>
            <a:picLocks noChangeAspect="1"/>
          </p:cNvPicPr>
          <p:nvPr/>
        </p:nvPicPr>
        <p:blipFill>
          <a:blip r:embed="rId3">
            <a:lum contrast="20000"/>
          </a:blip>
          <a:stretch>
            <a:fillRect/>
          </a:stretch>
        </p:blipFill>
        <p:spPr>
          <a:xfrm>
            <a:off x="785786" y="2928958"/>
            <a:ext cx="1071570" cy="1012830"/>
          </a:xfrm>
          <a:prstGeom prst="rect">
            <a:avLst/>
          </a:prstGeom>
          <a:effectLst>
            <a:reflection blurRad="6350" stA="50000" endA="300" endPos="90000" dir="5400000" sy="-100000" algn="bl" rotWithShape="0"/>
            <a:softEdge rad="12700"/>
          </a:effectLst>
        </p:spPr>
      </p:pic>
      <p:pic>
        <p:nvPicPr>
          <p:cNvPr id="9" name="8 Imagen" descr="Logo_transparent.gif"/>
          <p:cNvPicPr>
            <a:picLocks noChangeAspect="1"/>
          </p:cNvPicPr>
          <p:nvPr/>
        </p:nvPicPr>
        <p:blipFill>
          <a:blip r:embed="rId3">
            <a:lum contrast="20000"/>
          </a:blip>
          <a:stretch>
            <a:fillRect/>
          </a:stretch>
        </p:blipFill>
        <p:spPr>
          <a:xfrm>
            <a:off x="785786" y="3929066"/>
            <a:ext cx="1071570" cy="1012830"/>
          </a:xfrm>
          <a:prstGeom prst="rect">
            <a:avLst/>
          </a:prstGeom>
          <a:effectLst>
            <a:reflection blurRad="6350" stA="50000" endA="300" endPos="90000" dir="5400000" sy="-100000" algn="bl" rotWithShape="0"/>
            <a:softEdge rad="12700"/>
          </a:effectLst>
        </p:spPr>
      </p:pic>
      <p:pic>
        <p:nvPicPr>
          <p:cNvPr id="10" name="9 Imagen" descr="Logo_transparent.gif"/>
          <p:cNvPicPr>
            <a:picLocks noChangeAspect="1"/>
          </p:cNvPicPr>
          <p:nvPr/>
        </p:nvPicPr>
        <p:blipFill>
          <a:blip r:embed="rId3">
            <a:lum contrast="20000"/>
          </a:blip>
          <a:stretch>
            <a:fillRect/>
          </a:stretch>
        </p:blipFill>
        <p:spPr>
          <a:xfrm>
            <a:off x="785786" y="4857760"/>
            <a:ext cx="1071570" cy="1012830"/>
          </a:xfrm>
          <a:prstGeom prst="rect">
            <a:avLst/>
          </a:prstGeom>
          <a:effectLst>
            <a:reflection blurRad="6350" stA="50000" endA="300" endPos="90000" dir="5400000" sy="-100000" algn="bl" rotWithShape="0"/>
            <a:softEdge rad="12700"/>
          </a:effectLst>
        </p:spPr>
      </p:pic>
      <p:pic>
        <p:nvPicPr>
          <p:cNvPr id="11" name="10 Imagen" descr="Logo_transparent.gif"/>
          <p:cNvPicPr>
            <a:picLocks noChangeAspect="1"/>
          </p:cNvPicPr>
          <p:nvPr/>
        </p:nvPicPr>
        <p:blipFill>
          <a:blip r:embed="rId3">
            <a:lum contrast="20000"/>
          </a:blip>
          <a:stretch>
            <a:fillRect/>
          </a:stretch>
        </p:blipFill>
        <p:spPr>
          <a:xfrm>
            <a:off x="785786" y="5845170"/>
            <a:ext cx="1071570" cy="1012830"/>
          </a:xfrm>
          <a:prstGeom prst="rect">
            <a:avLst/>
          </a:prstGeom>
          <a:effectLst>
            <a:reflection blurRad="6350" stA="50000" endA="300" endPos="90000" dir="5400000" sy="-100000" algn="bl" rotWithShape="0"/>
            <a:softEdge rad="12700"/>
          </a:effectLst>
        </p:spPr>
      </p:pic>
      <p:pic>
        <p:nvPicPr>
          <p:cNvPr id="12" name="11 Imagen" descr="Logo_transparent.gif"/>
          <p:cNvPicPr>
            <a:picLocks noChangeAspect="1"/>
          </p:cNvPicPr>
          <p:nvPr/>
        </p:nvPicPr>
        <p:blipFill>
          <a:blip r:embed="rId3">
            <a:lum contrast="20000"/>
          </a:blip>
          <a:stretch>
            <a:fillRect/>
          </a:stretch>
        </p:blipFill>
        <p:spPr>
          <a:xfrm>
            <a:off x="7286644" y="0"/>
            <a:ext cx="1071570" cy="1012830"/>
          </a:xfrm>
          <a:prstGeom prst="rect">
            <a:avLst/>
          </a:prstGeom>
          <a:effectLst>
            <a:reflection blurRad="6350" stA="50000" endA="300" endPos="90000" dir="5400000" sy="-100000" algn="bl" rotWithShape="0"/>
            <a:softEdge rad="12700"/>
          </a:effectLst>
        </p:spPr>
      </p:pic>
      <p:pic>
        <p:nvPicPr>
          <p:cNvPr id="13" name="12 Imagen" descr="Logo_transparent.gif"/>
          <p:cNvPicPr>
            <a:picLocks noChangeAspect="1"/>
          </p:cNvPicPr>
          <p:nvPr/>
        </p:nvPicPr>
        <p:blipFill>
          <a:blip r:embed="rId3">
            <a:lum contrast="20000"/>
          </a:blip>
          <a:stretch>
            <a:fillRect/>
          </a:stretch>
        </p:blipFill>
        <p:spPr>
          <a:xfrm>
            <a:off x="7286644" y="1000108"/>
            <a:ext cx="1071570" cy="1012830"/>
          </a:xfrm>
          <a:prstGeom prst="rect">
            <a:avLst/>
          </a:prstGeom>
          <a:effectLst>
            <a:reflection blurRad="6350" stA="50000" endA="300" endPos="90000" dir="5400000" sy="-100000" algn="bl" rotWithShape="0"/>
            <a:softEdge rad="12700"/>
          </a:effectLst>
        </p:spPr>
      </p:pic>
      <p:pic>
        <p:nvPicPr>
          <p:cNvPr id="14" name="13 Imagen" descr="Logo_transparent.gif"/>
          <p:cNvPicPr>
            <a:picLocks noChangeAspect="1"/>
          </p:cNvPicPr>
          <p:nvPr/>
        </p:nvPicPr>
        <p:blipFill>
          <a:blip r:embed="rId3">
            <a:lum contrast="20000"/>
          </a:blip>
          <a:stretch>
            <a:fillRect/>
          </a:stretch>
        </p:blipFill>
        <p:spPr>
          <a:xfrm>
            <a:off x="7286644" y="2000240"/>
            <a:ext cx="1071570" cy="1012830"/>
          </a:xfrm>
          <a:prstGeom prst="rect">
            <a:avLst/>
          </a:prstGeom>
          <a:effectLst>
            <a:reflection blurRad="6350" stA="50000" endA="300" endPos="90000" dir="5400000" sy="-100000" algn="bl" rotWithShape="0"/>
            <a:softEdge rad="12700"/>
          </a:effectLst>
        </p:spPr>
      </p:pic>
      <p:pic>
        <p:nvPicPr>
          <p:cNvPr id="15" name="14 Imagen" descr="Logo_transparent.gif"/>
          <p:cNvPicPr>
            <a:picLocks noChangeAspect="1"/>
          </p:cNvPicPr>
          <p:nvPr/>
        </p:nvPicPr>
        <p:blipFill>
          <a:blip r:embed="rId3">
            <a:lum contrast="20000"/>
          </a:blip>
          <a:stretch>
            <a:fillRect/>
          </a:stretch>
        </p:blipFill>
        <p:spPr>
          <a:xfrm>
            <a:off x="7286644" y="2928958"/>
            <a:ext cx="1071570" cy="1012830"/>
          </a:xfrm>
          <a:prstGeom prst="rect">
            <a:avLst/>
          </a:prstGeom>
          <a:effectLst>
            <a:reflection blurRad="6350" stA="50000" endA="300" endPos="90000" dir="5400000" sy="-100000" algn="bl" rotWithShape="0"/>
            <a:softEdge rad="12700"/>
          </a:effectLst>
        </p:spPr>
      </p:pic>
      <p:pic>
        <p:nvPicPr>
          <p:cNvPr id="16" name="15 Imagen" descr="Logo_transparent.gif"/>
          <p:cNvPicPr>
            <a:picLocks noChangeAspect="1"/>
          </p:cNvPicPr>
          <p:nvPr/>
        </p:nvPicPr>
        <p:blipFill>
          <a:blip r:embed="rId3">
            <a:lum contrast="20000"/>
          </a:blip>
          <a:stretch>
            <a:fillRect/>
          </a:stretch>
        </p:blipFill>
        <p:spPr>
          <a:xfrm>
            <a:off x="7286644" y="3929066"/>
            <a:ext cx="1071570" cy="1012830"/>
          </a:xfrm>
          <a:prstGeom prst="rect">
            <a:avLst/>
          </a:prstGeom>
          <a:effectLst>
            <a:reflection blurRad="6350" stA="50000" endA="300" endPos="90000" dir="5400000" sy="-100000" algn="bl" rotWithShape="0"/>
            <a:softEdge rad="12700"/>
          </a:effectLst>
        </p:spPr>
      </p:pic>
      <p:pic>
        <p:nvPicPr>
          <p:cNvPr id="17" name="16 Imagen" descr="Logo_transparent.gif"/>
          <p:cNvPicPr>
            <a:picLocks noChangeAspect="1"/>
          </p:cNvPicPr>
          <p:nvPr/>
        </p:nvPicPr>
        <p:blipFill>
          <a:blip r:embed="rId3">
            <a:lum contrast="20000"/>
          </a:blip>
          <a:stretch>
            <a:fillRect/>
          </a:stretch>
        </p:blipFill>
        <p:spPr>
          <a:xfrm>
            <a:off x="7286644" y="4857760"/>
            <a:ext cx="1071570" cy="1012830"/>
          </a:xfrm>
          <a:prstGeom prst="rect">
            <a:avLst/>
          </a:prstGeom>
          <a:effectLst>
            <a:reflection blurRad="6350" stA="50000" endA="300" endPos="90000" dir="5400000" sy="-100000" algn="bl" rotWithShape="0"/>
            <a:softEdge rad="12700"/>
          </a:effectLst>
        </p:spPr>
      </p:pic>
      <p:pic>
        <p:nvPicPr>
          <p:cNvPr id="18" name="17 Imagen" descr="Logo_transparent.gif"/>
          <p:cNvPicPr>
            <a:picLocks noChangeAspect="1"/>
          </p:cNvPicPr>
          <p:nvPr/>
        </p:nvPicPr>
        <p:blipFill>
          <a:blip r:embed="rId3">
            <a:lum contrast="20000"/>
          </a:blip>
          <a:stretch>
            <a:fillRect/>
          </a:stretch>
        </p:blipFill>
        <p:spPr>
          <a:xfrm>
            <a:off x="7286644" y="5845170"/>
            <a:ext cx="1071570" cy="1012830"/>
          </a:xfrm>
          <a:prstGeom prst="rect">
            <a:avLst/>
          </a:prstGeom>
          <a:effectLst>
            <a:reflection blurRad="6350" stA="50000" endA="300" endPos="90000" dir="5400000" sy="-100000" algn="bl" rotWithShape="0"/>
            <a:softEdge rad="12700"/>
          </a:effectLst>
        </p:spPr>
      </p:pic>
      <p:sp>
        <p:nvSpPr>
          <p:cNvPr id="19" name="18 Rectángulo"/>
          <p:cNvSpPr/>
          <p:nvPr/>
        </p:nvSpPr>
        <p:spPr>
          <a:xfrm>
            <a:off x="-285784" y="-214338"/>
            <a:ext cx="9787006" cy="7286676"/>
          </a:xfrm>
          <a:prstGeom prst="rect">
            <a:avLst/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1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3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5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7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9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1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6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-0.014 -0.00667  -0.029 -0.012  -0.044 -0.012  C -0.114 -0.012  -0.169 0.064  -0.169 0.156  C -0.169 0.24667  -0.114 0.32133  -0.044 0.32133  C -0.029 0.32133  -0.014 0.31733  0 0.31067  C -0.047 0.28667  -0.08 0.22667  -0.08 0.156  C -0.08 0.084  -0.047 0.024  0 0  Z" pathEditMode="relative" ptsTypes="">
                                      <p:cBhvr>
                                        <p:cTn id="98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99" presetID="6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-0.014 -0.00667  -0.029 -0.012  -0.044 -0.012  C -0.114 -0.012  -0.169 0.064  -0.169 0.156  C -0.169 0.24667  -0.114 0.32133  -0.044 0.32133  C -0.029 0.32133  -0.014 0.31733  0 0.31067  C -0.047 0.28667  -0.08 0.22667  -0.08 0.156  C -0.08 0.084  -0.047 0.024  0 0  Z" pathEditMode="relative" ptsTypes="">
                                      <p:cBhvr>
                                        <p:cTn id="100" dur="5000" spd="-100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01" presetID="6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-0.014 -0.00667  -0.029 -0.012  -0.044 -0.012  C -0.114 -0.012  -0.169 0.064  -0.169 0.156  C -0.169 0.24667  -0.114 0.32133  -0.044 0.32133  C -0.029 0.32133  -0.014 0.31733  0 0.31067  C -0.047 0.28667  -0.08 0.22667  -0.08 0.156  C -0.08 0.084  -0.047 0.024  0 0  Z" pathEditMode="relative" ptsTypes="">
                                      <p:cBhvr>
                                        <p:cTn id="102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03" presetID="6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-0.014 -0.00667  -0.029 -0.012  -0.044 -0.012  C -0.114 -0.012  -0.169 0.064  -0.169 0.156  C -0.169 0.24667  -0.114 0.32133  -0.044 0.32133  C -0.029 0.32133  -0.014 0.31733  0 0.31067  C -0.047 0.28667  -0.08 0.22667  -0.08 0.156  C -0.08 0.084  -0.047 0.024  0 0  Z" pathEditMode="relative" ptsTypes="">
                                      <p:cBhvr>
                                        <p:cTn id="104" dur="5000" spd="-100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05" presetID="6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-0.014 -0.00667  -0.029 -0.012  -0.044 -0.012  C -0.114 -0.012  -0.169 0.064  -0.169 0.156  C -0.169 0.24667  -0.114 0.32133  -0.044 0.32133  C -0.029 0.32133  -0.014 0.31733  0 0.31067  C -0.047 0.28667  -0.08 0.22667  -0.08 0.156  C -0.08 0.084  -0.047 0.024  0 0  Z" pathEditMode="relative" ptsTypes="">
                                      <p:cBhvr>
                                        <p:cTn id="106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07" presetID="6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-0.014 -0.00667  -0.029 -0.012  -0.044 -0.012  C -0.114 -0.012  -0.169 0.064  -0.169 0.156  C -0.169 0.24667  -0.114 0.32133  -0.044 0.32133  C -0.029 0.32133  -0.014 0.31733  0 0.31067  C -0.047 0.28667  -0.08 0.22667  -0.08 0.156  C -0.08 0.084  -0.047 0.024  0 0  Z" pathEditMode="relative" ptsTypes="">
                                      <p:cBhvr>
                                        <p:cTn id="108" dur="5000" spd="-100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09" presetID="6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-0.014 -0.00667  -0.029 -0.012  -0.044 -0.012  C -0.114 -0.012  -0.169 0.064  -0.169 0.156  C -0.169 0.24667  -0.114 0.32133  -0.044 0.32133  C -0.029 0.32133  -0.014 0.31733  0 0.31067  C -0.047 0.28667  -0.08 0.22667  -0.08 0.156  C -0.08 0.084  -0.047 0.024  0 0  Z" pathEditMode="relative" ptsTypes="">
                                      <p:cBhvr>
                                        <p:cTn id="110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11" presetID="6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-0.014 -0.00667  -0.029 -0.012  -0.044 -0.012  C -0.114 -0.012  -0.169 0.064  -0.169 0.156  C -0.169 0.24667  -0.114 0.32133  -0.044 0.32133  C -0.029 0.32133  -0.014 0.31733  0 0.31067  C -0.047 0.28667  -0.08 0.22667  -0.08 0.156  C -0.08 0.084  -0.047 0.024  0 0  Z" pathEditMode="relative" ptsTypes="">
                                      <p:cBhvr>
                                        <p:cTn id="11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13" presetID="6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-0.014 -0.00667  -0.029 -0.012  -0.044 -0.012  C -0.114 -0.012  -0.169 0.064  -0.169 0.156  C -0.169 0.24667  -0.114 0.32133  -0.044 0.32133  C -0.029 0.32133  -0.014 0.31733  0 0.31067  C -0.047 0.28667  -0.08 0.22667  -0.08 0.156  C -0.08 0.084  -0.047 0.024  0 0  Z" pathEditMode="relative" ptsTypes="">
                                      <p:cBhvr>
                                        <p:cTn id="114" dur="5000" spd="-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15" presetID="6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-0.014 -0.00667  -0.029 -0.012  -0.044 -0.012  C -0.114 -0.012  -0.169 0.064  -0.169 0.156  C -0.169 0.24667  -0.114 0.32133  -0.044 0.32133  C -0.029 0.32133  -0.014 0.31733  0 0.31067  C -0.047 0.28667  -0.08 0.22667  -0.08 0.156  C -0.08 0.084  -0.047 0.024  0 0  Z" pathEditMode="relative" ptsTypes="">
                                      <p:cBhvr>
                                        <p:cTn id="11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17" presetID="6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-0.014 -0.00667  -0.029 -0.012  -0.044 -0.012  C -0.114 -0.012  -0.169 0.064  -0.169 0.156  C -0.169 0.24667  -0.114 0.32133  -0.044 0.32133  C -0.029 0.32133  -0.014 0.31733  0 0.31067  C -0.047 0.28667  -0.08 0.22667  -0.08 0.156  C -0.08 0.084  -0.047 0.024  0 0  Z" pathEditMode="relative" ptsTypes="">
                                      <p:cBhvr>
                                        <p:cTn id="118" dur="5000" spd="-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19" presetID="6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-0.014 -0.00667  -0.029 -0.012  -0.044 -0.012  C -0.114 -0.012  -0.169 0.064  -0.169 0.156  C -0.169 0.24667  -0.114 0.32133  -0.044 0.32133  C -0.029 0.32133  -0.014 0.31733  0 0.31067  C -0.047 0.28667  -0.08 0.22667  -0.08 0.156  C -0.08 0.084  -0.047 0.024  0 0  Z" pathEditMode="relative" ptsTypes="">
                                      <p:cBhvr>
                                        <p:cTn id="120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21" presetID="6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-0.014 -0.00667  -0.029 -0.012  -0.044 -0.012  C -0.114 -0.012  -0.169 0.064  -0.169 0.156  C -0.169 0.24667  -0.114 0.32133  -0.044 0.32133  C -0.029 0.32133  -0.014 0.31733  0 0.31067  C -0.047 0.28667  -0.08 0.22667  -0.08 0.156  C -0.08 0.084  -0.047 0.024  0 0  Z" pathEditMode="relative" ptsTypes="">
                                      <p:cBhvr>
                                        <p:cTn id="122" dur="5000" spd="-10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23" presetID="6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-0.014 -0.00667  -0.029 -0.012  -0.044 -0.012  C -0.114 -0.012  -0.169 0.064  -0.169 0.156  C -0.169 0.24667  -0.114 0.32133  -0.044 0.32133  C -0.029 0.32133  -0.014 0.31733  0 0.31067  C -0.047 0.28667  -0.08 0.22667  -0.08 0.156  C -0.08 0.084  -0.047 0.024  0 0  Z" pathEditMode="relative" ptsTypes="">
                                      <p:cBhvr>
                                        <p:cTn id="124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2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28794" y="0"/>
            <a:ext cx="4947138" cy="6858000"/>
          </a:xfrm>
          <a:prstGeom prst="rect">
            <a:avLst/>
          </a:prstGeom>
        </p:spPr>
      </p:pic>
      <p:pic>
        <p:nvPicPr>
          <p:cNvPr id="6" name="5 Imagen" descr="loading.gif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3333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571472" y="0"/>
            <a:ext cx="1071546" cy="107154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7" name="6 Imagen" descr="loading.gif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3333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571472" y="1071546"/>
            <a:ext cx="1071546" cy="107154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8" name="7 Imagen" descr="loading.gif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3333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571472" y="2214554"/>
            <a:ext cx="1071546" cy="107154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9" name="8 Imagen" descr="loading.gif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3333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571472" y="3429000"/>
            <a:ext cx="1071546" cy="107154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0" name="9 Imagen" descr="loading.gif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3333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571472" y="4572008"/>
            <a:ext cx="1071546" cy="107154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1" name="10 Imagen" descr="loading.gif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3333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571472" y="5786454"/>
            <a:ext cx="1071546" cy="107154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2" name="11 Imagen" descr="loading.gif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3333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7358082" y="0"/>
            <a:ext cx="1071546" cy="107154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3" name="12 Imagen" descr="loading.gif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3333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7358082" y="1071546"/>
            <a:ext cx="1071546" cy="107154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4" name="13 Imagen" descr="loading.gif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3333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7358082" y="2214554"/>
            <a:ext cx="1071546" cy="107154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5" name="14 Imagen" descr="loading.gif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3333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7358082" y="3429000"/>
            <a:ext cx="1071546" cy="107154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6" name="15 Imagen" descr="loading.gif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3333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7358082" y="4572008"/>
            <a:ext cx="1071546" cy="107154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7" name="16 Imagen" descr="loading.gif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3333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7358082" y="5786454"/>
            <a:ext cx="1071546" cy="107154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sp>
        <p:nvSpPr>
          <p:cNvPr id="18" name="17 Rectángulo"/>
          <p:cNvSpPr/>
          <p:nvPr/>
        </p:nvSpPr>
        <p:spPr>
          <a:xfrm>
            <a:off x="-285784" y="-214338"/>
            <a:ext cx="9787006" cy="7286676"/>
          </a:xfrm>
          <a:prstGeom prst="rect">
            <a:avLst/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1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69 0  0.125 0.07467  0.125 0.16667  C 0.125 0.25867  0.069 0.33333  0 0.33333  C -0.069 0.33333  -0.125 0.25867  -0.125 0.16667  C -0.125 0.07467  -0.069 0  0 0  Z" pathEditMode="relative" ptsTypes="">
                                      <p:cBhvr>
                                        <p:cTn id="6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63" presetID="1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69 0  0.125 0.07467  0.125 0.16667  C 0.125 0.25867  0.069 0.33333  0 0.33333  C -0.069 0.33333  -0.125 0.25867  -0.125 0.16667  C -0.125 0.07467  -0.069 0  0 0  Z" pathEditMode="relative" ptsTypes="">
                                      <p:cBhvr>
                                        <p:cTn id="64" dur="5000" spd="-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65" presetID="1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69 0  0.125 0.07467  0.125 0.16667  C 0.125 0.25867  0.069 0.33333  0 0.33333  C -0.069 0.33333  -0.125 0.25867  -0.125 0.16667  C -0.125 0.07467  -0.069 0  0 0  Z" pathEditMode="relative" ptsTypes="">
                                      <p:cBhvr>
                                        <p:cTn id="66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67" presetID="1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69 0  0.125 0.07467  0.125 0.16667  C 0.125 0.25867  0.069 0.33333  0 0.33333  C -0.069 0.33333  -0.125 0.25867  -0.125 0.16667  C -0.125 0.07467  -0.069 0  0 0  Z" pathEditMode="relative" ptsTypes="">
                                      <p:cBhvr>
                                        <p:cTn id="68" dur="5000" spd="-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69" presetID="1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69 0  0.125 0.07467  0.125 0.16667  C 0.125 0.25867  0.069 0.33333  0 0.33333  C -0.069 0.33333  -0.125 0.25867  -0.125 0.16667  C -0.125 0.07467  -0.069 0  0 0  Z" pathEditMode="relative" ptsTypes="">
                                      <p:cBhvr>
                                        <p:cTn id="7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71" presetID="1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69 0  0.125 0.07467  0.125 0.16667  C 0.125 0.25867  0.069 0.33333  0 0.33333  C -0.069 0.33333  -0.125 0.25867  -0.125 0.16667  C -0.125 0.07467  -0.069 0  0 0  Z" pathEditMode="relative" ptsTypes="">
                                      <p:cBhvr>
                                        <p:cTn id="72" dur="5000" spd="-100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73" presetID="1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69 0  0.125 0.07467  0.125 0.16667  C 0.125 0.25867  0.069 0.33333  0 0.33333  C -0.069 0.33333  -0.125 0.25867  -0.125 0.16667  C -0.125 0.07467  -0.069 0  0 0  Z" pathEditMode="relative" ptsTypes="">
                                      <p:cBhvr>
                                        <p:cTn id="74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75" presetID="1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69 0  0.125 0.07467  0.125 0.16667  C 0.125 0.25867  0.069 0.33333  0 0.33333  C -0.069 0.33333  -0.125 0.25867  -0.125 0.16667  C -0.125 0.07467  -0.069 0  0 0  Z" pathEditMode="relative" ptsTypes="">
                                      <p:cBhvr>
                                        <p:cTn id="76" dur="5000" spd="-100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77" presetID="1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69 0  0.125 0.07467  0.125 0.16667  C 0.125 0.25867  0.069 0.33333  0 0.33333  C -0.069 0.33333  -0.125 0.25867  -0.125 0.16667  C -0.125 0.07467  -0.069 0  0 0  Z" pathEditMode="relative" ptsTypes="">
                                      <p:cBhvr>
                                        <p:cTn id="78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79" presetID="1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69 0  0.125 0.07467  0.125 0.16667  C 0.125 0.25867  0.069 0.33333  0 0.33333  C -0.069 0.33333  -0.125 0.25867  -0.125 0.16667  C -0.125 0.07467  -0.069 0  0 0  Z" pathEditMode="relative" ptsTypes="">
                                      <p:cBhvr>
                                        <p:cTn id="80" dur="5000" spd="-100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81" presetID="1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69 0  0.125 0.07467  0.125 0.16667  C 0.125 0.25867  0.069 0.33333  0 0.33333  C -0.069 0.33333  -0.125 0.25867  -0.125 0.16667  C -0.125 0.07467  -0.069 0  0 0  Z" pathEditMode="relative" ptsTypes="">
                                      <p:cBhvr>
                                        <p:cTn id="82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83" presetID="1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69 0  0.125 0.07467  0.125 0.16667  C 0.125 0.25867  0.069 0.33333  0 0.33333  C -0.069 0.33333  -0.125 0.25867  -0.125 0.16667  C -0.125 0.07467  -0.069 0  0 0  Z" pathEditMode="relative" ptsTypes="">
                                      <p:cBhvr>
                                        <p:cTn id="84" dur="5000" spd="-100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3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14546" y="-48"/>
            <a:ext cx="4572032" cy="6858048"/>
          </a:xfrm>
          <a:prstGeom prst="rect">
            <a:avLst/>
          </a:prstGeom>
        </p:spPr>
      </p:pic>
      <p:pic>
        <p:nvPicPr>
          <p:cNvPr id="5" name="4 Imagen" descr="Photoshop_Pink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28662" y="0"/>
            <a:ext cx="1357322" cy="1357322"/>
          </a:xfrm>
          <a:prstGeom prst="rect">
            <a:avLst/>
          </a:prstGeom>
          <a:effectLst>
            <a:reflection blurRad="6350" stA="50000" endA="300" endPos="90000" dist="50800" dir="5400000" sy="-100000" algn="bl" rotWithShape="0"/>
          </a:effectLst>
        </p:spPr>
      </p:pic>
      <p:pic>
        <p:nvPicPr>
          <p:cNvPr id="6" name="5 Imagen" descr="Photoshop_Pink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3333FF">
                <a:tint val="45000"/>
                <a:satMod val="400000"/>
              </a:srgbClr>
            </a:duotone>
            <a:lum bright="10000" contrast="40000"/>
          </a:blip>
          <a:stretch>
            <a:fillRect/>
          </a:stretch>
        </p:blipFill>
        <p:spPr>
          <a:xfrm>
            <a:off x="928662" y="714356"/>
            <a:ext cx="1357322" cy="1357322"/>
          </a:xfrm>
          <a:prstGeom prst="rect">
            <a:avLst/>
          </a:prstGeom>
          <a:effectLst>
            <a:reflection blurRad="6350" stA="50000" endA="300" endPos="90000" dist="50800" dir="5400000" sy="-100000" algn="bl" rotWithShape="0"/>
          </a:effectLst>
        </p:spPr>
      </p:pic>
      <p:pic>
        <p:nvPicPr>
          <p:cNvPr id="7" name="6 Imagen" descr="Photoshop_Pink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28662" y="1357322"/>
            <a:ext cx="1357322" cy="1357322"/>
          </a:xfrm>
          <a:prstGeom prst="rect">
            <a:avLst/>
          </a:prstGeom>
          <a:effectLst>
            <a:reflection blurRad="6350" stA="50000" endA="300" endPos="90000" dist="50800" dir="5400000" sy="-100000" algn="bl" rotWithShape="0"/>
          </a:effectLst>
        </p:spPr>
      </p:pic>
      <p:pic>
        <p:nvPicPr>
          <p:cNvPr id="8" name="7 Imagen" descr="Photoshop_Pink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3333FF">
                <a:tint val="45000"/>
                <a:satMod val="400000"/>
              </a:srgbClr>
            </a:duotone>
            <a:lum bright="10000" contrast="40000"/>
          </a:blip>
          <a:stretch>
            <a:fillRect/>
          </a:stretch>
        </p:blipFill>
        <p:spPr>
          <a:xfrm>
            <a:off x="928662" y="2071678"/>
            <a:ext cx="1357322" cy="1357322"/>
          </a:xfrm>
          <a:prstGeom prst="rect">
            <a:avLst/>
          </a:prstGeom>
          <a:effectLst>
            <a:reflection blurRad="6350" stA="50000" endA="300" endPos="90000" dist="50800" dir="5400000" sy="-100000" algn="bl" rotWithShape="0"/>
          </a:effectLst>
        </p:spPr>
      </p:pic>
      <p:pic>
        <p:nvPicPr>
          <p:cNvPr id="9" name="8 Imagen" descr="Photoshop_Pink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28662" y="2786082"/>
            <a:ext cx="1357322" cy="1357322"/>
          </a:xfrm>
          <a:prstGeom prst="rect">
            <a:avLst/>
          </a:prstGeom>
          <a:effectLst>
            <a:reflection blurRad="6350" stA="50000" endA="300" endPos="90000" dist="50800" dir="5400000" sy="-100000" algn="bl" rotWithShape="0"/>
          </a:effectLst>
        </p:spPr>
      </p:pic>
      <p:pic>
        <p:nvPicPr>
          <p:cNvPr id="10" name="9 Imagen" descr="Photoshop_Pink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3333FF">
                <a:tint val="45000"/>
                <a:satMod val="400000"/>
              </a:srgbClr>
            </a:duotone>
            <a:lum bright="10000" contrast="40000"/>
          </a:blip>
          <a:stretch>
            <a:fillRect/>
          </a:stretch>
        </p:blipFill>
        <p:spPr>
          <a:xfrm>
            <a:off x="928662" y="3500438"/>
            <a:ext cx="1357322" cy="1357322"/>
          </a:xfrm>
          <a:prstGeom prst="rect">
            <a:avLst/>
          </a:prstGeom>
          <a:effectLst>
            <a:reflection blurRad="6350" stA="50000" endA="300" endPos="90000" dist="50800" dir="5400000" sy="-100000" algn="bl" rotWithShape="0"/>
          </a:effectLst>
        </p:spPr>
      </p:pic>
      <p:pic>
        <p:nvPicPr>
          <p:cNvPr id="11" name="10 Imagen" descr="Photoshop_Pink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57224" y="4071966"/>
            <a:ext cx="1357322" cy="1357322"/>
          </a:xfrm>
          <a:prstGeom prst="rect">
            <a:avLst/>
          </a:prstGeom>
          <a:effectLst>
            <a:reflection blurRad="6350" stA="50000" endA="300" endPos="90000" dist="50800" dir="5400000" sy="-100000" algn="bl" rotWithShape="0"/>
          </a:effectLst>
        </p:spPr>
      </p:pic>
      <p:pic>
        <p:nvPicPr>
          <p:cNvPr id="12" name="11 Imagen" descr="Photoshop_Pink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3333FF">
                <a:tint val="45000"/>
                <a:satMod val="400000"/>
              </a:srgbClr>
            </a:duotone>
            <a:lum bright="10000" contrast="40000"/>
          </a:blip>
          <a:stretch>
            <a:fillRect/>
          </a:stretch>
        </p:blipFill>
        <p:spPr>
          <a:xfrm>
            <a:off x="857224" y="4786322"/>
            <a:ext cx="1357322" cy="1357322"/>
          </a:xfrm>
          <a:prstGeom prst="rect">
            <a:avLst/>
          </a:prstGeom>
          <a:effectLst>
            <a:reflection blurRad="6350" stA="50000" endA="300" endPos="90000" dist="50800" dir="5400000" sy="-100000" algn="bl" rotWithShape="0"/>
          </a:effectLst>
        </p:spPr>
      </p:pic>
      <p:pic>
        <p:nvPicPr>
          <p:cNvPr id="13" name="12 Imagen" descr="Photoshop_Pink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57224" y="5464983"/>
            <a:ext cx="1357322" cy="1357322"/>
          </a:xfrm>
          <a:prstGeom prst="rect">
            <a:avLst/>
          </a:prstGeom>
          <a:effectLst>
            <a:reflection blurRad="6350" stA="50000" endA="300" endPos="90000" dist="50800" dir="5400000" sy="-100000" algn="bl" rotWithShape="0"/>
          </a:effectLst>
        </p:spPr>
      </p:pic>
      <p:pic>
        <p:nvPicPr>
          <p:cNvPr id="14" name="13 Imagen" descr="Photoshop_Pink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6786578" y="0"/>
            <a:ext cx="1342256" cy="1357298"/>
          </a:xfrm>
          <a:prstGeom prst="rect">
            <a:avLst/>
          </a:prstGeom>
          <a:effectLst>
            <a:reflection blurRad="6350" stA="50000" endA="300" endPos="90000" dist="50800" dir="5400000" sy="-100000" algn="bl" rotWithShape="0"/>
          </a:effectLst>
        </p:spPr>
      </p:pic>
      <p:pic>
        <p:nvPicPr>
          <p:cNvPr id="15" name="14 Imagen" descr="Photoshop_Pink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3333FF">
                <a:tint val="45000"/>
                <a:satMod val="400000"/>
              </a:srgbClr>
            </a:duotone>
            <a:lum bright="10000" contrast="40000"/>
          </a:blip>
          <a:stretch>
            <a:fillRect/>
          </a:stretch>
        </p:blipFill>
        <p:spPr>
          <a:xfrm flipH="1">
            <a:off x="6786578" y="571480"/>
            <a:ext cx="1342256" cy="1357298"/>
          </a:xfrm>
          <a:prstGeom prst="rect">
            <a:avLst/>
          </a:prstGeom>
          <a:effectLst>
            <a:reflection blurRad="6350" stA="50000" endA="300" endPos="90000" dist="50800" dir="5400000" sy="-100000" algn="bl" rotWithShape="0"/>
          </a:effectLst>
        </p:spPr>
      </p:pic>
      <p:pic>
        <p:nvPicPr>
          <p:cNvPr id="16" name="15 Imagen" descr="Photoshop_Pink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6786578" y="1285884"/>
            <a:ext cx="1342256" cy="1357298"/>
          </a:xfrm>
          <a:prstGeom prst="rect">
            <a:avLst/>
          </a:prstGeom>
          <a:effectLst>
            <a:reflection blurRad="6350" stA="50000" endA="300" endPos="90000" dist="50800" dir="5400000" sy="-100000" algn="bl" rotWithShape="0"/>
          </a:effectLst>
        </p:spPr>
      </p:pic>
      <p:pic>
        <p:nvPicPr>
          <p:cNvPr id="17" name="16 Imagen" descr="Photoshop_Pink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3333FF">
                <a:tint val="45000"/>
                <a:satMod val="400000"/>
              </a:srgbClr>
            </a:duotone>
            <a:lum bright="10000" contrast="40000"/>
          </a:blip>
          <a:stretch>
            <a:fillRect/>
          </a:stretch>
        </p:blipFill>
        <p:spPr>
          <a:xfrm flipH="1">
            <a:off x="6786578" y="2000240"/>
            <a:ext cx="1342256" cy="1357298"/>
          </a:xfrm>
          <a:prstGeom prst="rect">
            <a:avLst/>
          </a:prstGeom>
          <a:effectLst>
            <a:reflection blurRad="6350" stA="50000" endA="300" endPos="90000" dist="50800" dir="5400000" sy="-100000" algn="bl" rotWithShape="0"/>
          </a:effectLst>
        </p:spPr>
      </p:pic>
      <p:pic>
        <p:nvPicPr>
          <p:cNvPr id="18" name="17 Imagen" descr="Photoshop_Pink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6786578" y="2714644"/>
            <a:ext cx="1342256" cy="1357298"/>
          </a:xfrm>
          <a:prstGeom prst="rect">
            <a:avLst/>
          </a:prstGeom>
          <a:effectLst>
            <a:reflection blurRad="6350" stA="50000" endA="300" endPos="90000" dist="50800" dir="5400000" sy="-100000" algn="bl" rotWithShape="0"/>
          </a:effectLst>
        </p:spPr>
      </p:pic>
      <p:pic>
        <p:nvPicPr>
          <p:cNvPr id="19" name="18 Imagen" descr="Photoshop_Pink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3333FF">
                <a:tint val="45000"/>
                <a:satMod val="400000"/>
              </a:srgbClr>
            </a:duotone>
            <a:lum bright="10000" contrast="40000"/>
          </a:blip>
          <a:stretch>
            <a:fillRect/>
          </a:stretch>
        </p:blipFill>
        <p:spPr>
          <a:xfrm flipH="1">
            <a:off x="6715140" y="3357562"/>
            <a:ext cx="1342256" cy="1357298"/>
          </a:xfrm>
          <a:prstGeom prst="rect">
            <a:avLst/>
          </a:prstGeom>
          <a:effectLst>
            <a:reflection blurRad="6350" stA="50000" endA="300" endPos="90000" dist="50800" dir="5400000" sy="-100000" algn="bl" rotWithShape="0"/>
          </a:effectLst>
        </p:spPr>
      </p:pic>
      <p:pic>
        <p:nvPicPr>
          <p:cNvPr id="20" name="19 Imagen" descr="Photoshop_Pink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6715140" y="4143380"/>
            <a:ext cx="1342256" cy="1357298"/>
          </a:xfrm>
          <a:prstGeom prst="rect">
            <a:avLst/>
          </a:prstGeom>
          <a:effectLst>
            <a:reflection blurRad="6350" stA="50000" endA="300" endPos="90000" dist="50800" dir="5400000" sy="-100000" algn="bl" rotWithShape="0"/>
          </a:effectLst>
        </p:spPr>
      </p:pic>
      <p:pic>
        <p:nvPicPr>
          <p:cNvPr id="21" name="20 Imagen" descr="Photoshop_Pink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3333FF">
                <a:tint val="45000"/>
                <a:satMod val="400000"/>
              </a:srgbClr>
            </a:duotone>
            <a:lum bright="10000" contrast="40000"/>
          </a:blip>
          <a:stretch>
            <a:fillRect/>
          </a:stretch>
        </p:blipFill>
        <p:spPr>
          <a:xfrm flipH="1">
            <a:off x="6786578" y="4857760"/>
            <a:ext cx="1342256" cy="1357298"/>
          </a:xfrm>
          <a:prstGeom prst="rect">
            <a:avLst/>
          </a:prstGeom>
          <a:effectLst>
            <a:reflection blurRad="6350" stA="50000" endA="300" endPos="90000" dist="50800" dir="5400000" sy="-100000" algn="bl" rotWithShape="0"/>
          </a:effectLst>
        </p:spPr>
      </p:pic>
      <p:pic>
        <p:nvPicPr>
          <p:cNvPr id="22" name="21 Imagen" descr="Photoshop_Pink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6786578" y="5500702"/>
            <a:ext cx="1342256" cy="1357298"/>
          </a:xfrm>
          <a:prstGeom prst="rect">
            <a:avLst/>
          </a:prstGeom>
          <a:effectLst>
            <a:reflection blurRad="6350" stA="50000" endA="300" endPos="90000" dist="50800" dir="5400000" sy="-100000" algn="bl" rotWithShape="0"/>
          </a:effectLst>
        </p:spPr>
      </p:pic>
      <p:sp>
        <p:nvSpPr>
          <p:cNvPr id="23" name="22 Rectángulo"/>
          <p:cNvSpPr/>
          <p:nvPr/>
        </p:nvSpPr>
        <p:spPr>
          <a:xfrm>
            <a:off x="-285784" y="-214338"/>
            <a:ext cx="9787006" cy="8143932"/>
          </a:xfrm>
          <a:prstGeom prst="rect">
            <a:avLst/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18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01 0.04533  0.011 0.08667  0.028 0.11333  C 0.028 0.11467  0.055 0.15067  0.055 0.14933  C 0.07 0.16933  0.079 0.19733  0.079 0.22667  C 0.079 0.28533  0.044 0.332  0 0.33333  C -0.044 0.332  -0.079 0.28533  -0.079 0.22667  C -0.079 0.19733  -0.07 0.16933  -0.055 0.14933  C -0.055 0.15067  -0.028 0.11467  -0.028 0.11333  C -0.011 0.08667  -0.001 0.04533  0 0  Z" pathEditMode="relative" ptsTypes="">
                                      <p:cBhvr>
                                        <p:cTn id="8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87" presetID="18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01 0.04533  0.011 0.08667  0.028 0.11333  C 0.028 0.11467  0.055 0.15067  0.055 0.14933  C 0.07 0.16933  0.079 0.19733  0.079 0.22667  C 0.079 0.28533  0.044 0.332  0 0.33333  C -0.044 0.332  -0.079 0.28533  -0.079 0.22667  C -0.079 0.19733  -0.07 0.16933  -0.055 0.14933  C -0.055 0.15067  -0.028 0.11467  -0.028 0.11333  C -0.011 0.08667  -0.001 0.04533  0 0  Z" pathEditMode="relative" ptsTypes="">
                                      <p:cBhvr>
                                        <p:cTn id="88" dur="5000" spd="-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89" presetID="18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01 0.04533  0.011 0.08667  0.028 0.11333  C 0.028 0.11467  0.055 0.15067  0.055 0.14933  C 0.07 0.16933  0.079 0.19733  0.079 0.22667  C 0.079 0.28533  0.044 0.332  0 0.33333  C -0.044 0.332  -0.079 0.28533  -0.079 0.22667  C -0.079 0.19733  -0.07 0.16933  -0.055 0.14933  C -0.055 0.15067  -0.028 0.11467  -0.028 0.11333  C -0.011 0.08667  -0.001 0.04533  0 0  Z" pathEditMode="relative" ptsTypes="">
                                      <p:cBhvr>
                                        <p:cTn id="90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91" presetID="18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01 0.04533  0.011 0.08667  0.028 0.11333  C 0.028 0.11467  0.055 0.15067  0.055 0.14933  C 0.07 0.16933  0.079 0.19733  0.079 0.22667  C 0.079 0.28533  0.044 0.332  0 0.33333  C -0.044 0.332  -0.079 0.28533  -0.079 0.22667  C -0.079 0.19733  -0.07 0.16933  -0.055 0.14933  C -0.055 0.15067  -0.028 0.11467  -0.028 0.11333  C -0.011 0.08667  -0.001 0.04533  0 0  Z" pathEditMode="relative" ptsTypes="">
                                      <p:cBhvr>
                                        <p:cTn id="92" dur="5000" spd="-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93" presetID="18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01 0.04533  0.011 0.08667  0.028 0.11333  C 0.028 0.11467  0.055 0.15067  0.055 0.14933  C 0.07 0.16933  0.079 0.19733  0.079 0.22667  C 0.079 0.28533  0.044 0.332  0 0.33333  C -0.044 0.332  -0.079 0.28533  -0.079 0.22667  C -0.079 0.19733  -0.07 0.16933  -0.055 0.14933  C -0.055 0.15067  -0.028 0.11467  -0.028 0.11333  C -0.011 0.08667  -0.001 0.04533  0 0  Z" pathEditMode="relative" ptsTypes="">
                                      <p:cBhvr>
                                        <p:cTn id="94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95" presetID="18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01 0.04533  0.011 0.08667  0.028 0.11333  C 0.028 0.11467  0.055 0.15067  0.055 0.14933  C 0.07 0.16933  0.079 0.19733  0.079 0.22667  C 0.079 0.28533  0.044 0.332  0 0.33333  C -0.044 0.332  -0.079 0.28533  -0.079 0.22667  C -0.079 0.19733  -0.07 0.16933  -0.055 0.14933  C -0.055 0.15067  -0.028 0.11467  -0.028 0.11333  C -0.011 0.08667  -0.001 0.04533  0 0  Z" pathEditMode="relative" ptsTypes="">
                                      <p:cBhvr>
                                        <p:cTn id="96" dur="5000" spd="-10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97" presetID="18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01 0.04533  0.011 0.08667  0.028 0.11333  C 0.028 0.11467  0.055 0.15067  0.055 0.14933  C 0.07 0.16933  0.079 0.19733  0.079 0.22667  C 0.079 0.28533  0.044 0.332  0 0.33333  C -0.044 0.332  -0.079 0.28533  -0.079 0.22667  C -0.079 0.19733  -0.07 0.16933  -0.055 0.14933  C -0.055 0.15067  -0.028 0.11467  -0.028 0.11333  C -0.011 0.08667  -0.001 0.04533  0 0  Z" pathEditMode="relative" ptsTypes="">
                                      <p:cBhvr>
                                        <p:cTn id="98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99" presetID="18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01 0.04533  0.011 0.08667  0.028 0.11333  C 0.028 0.11467  0.055 0.15067  0.055 0.14933  C 0.07 0.16933  0.079 0.19733  0.079 0.22667  C 0.079 0.28533  0.044 0.332  0 0.33333  C -0.044 0.332  -0.079 0.28533  -0.079 0.22667  C -0.079 0.19733  -0.07 0.16933  -0.055 0.14933  C -0.055 0.15067  -0.028 0.11467  -0.028 0.11333  C -0.011 0.08667  -0.001 0.04533  0 0  Z" pathEditMode="relative" ptsTypes="">
                                      <p:cBhvr>
                                        <p:cTn id="100" dur="5000" spd="-100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01" presetID="18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01 0.04533  0.011 0.08667  0.028 0.11333  C 0.028 0.11467  0.055 0.15067  0.055 0.14933  C 0.07 0.16933  0.079 0.19733  0.079 0.22667  C 0.079 0.28533  0.044 0.332  0 0.33333  C -0.044 0.332  -0.079 0.28533  -0.079 0.22667  C -0.079 0.19733  -0.07 0.16933  -0.055 0.14933  C -0.055 0.15067  -0.028 0.11467  -0.028 0.11333  C -0.011 0.08667  -0.001 0.04533  0 0  Z" pathEditMode="relative" ptsTypes="">
                                      <p:cBhvr>
                                        <p:cTn id="102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03" presetID="18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01 0.04533  0.011 0.08667  0.028 0.11333  C 0.028 0.11467  0.055 0.15067  0.055 0.14933  C 0.07 0.16933  0.079 0.19733  0.079 0.22667  C 0.079 0.28533  0.044 0.332  0 0.33333  C -0.044 0.332  -0.079 0.28533  -0.079 0.22667  C -0.079 0.19733  -0.07 0.16933  -0.055 0.14933  C -0.055 0.15067  -0.028 0.11467  -0.028 0.11333  C -0.011 0.08667  -0.001 0.04533  0 0  Z" pathEditMode="relative" ptsTypes="">
                                      <p:cBhvr>
                                        <p:cTn id="104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05" presetID="18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01 0.04533  0.011 0.08667  0.028 0.11333  C 0.028 0.11467  0.055 0.15067  0.055 0.14933  C 0.07 0.16933  0.079 0.19733  0.079 0.22667  C 0.079 0.28533  0.044 0.332  0 0.33333  C -0.044 0.332  -0.079 0.28533  -0.079 0.22667  C -0.079 0.19733  -0.07 0.16933  -0.055 0.14933  C -0.055 0.15067  -0.028 0.11467  -0.028 0.11333  C -0.011 0.08667  -0.001 0.04533  0 0  Z" pathEditMode="relative" ptsTypes="">
                                      <p:cBhvr>
                                        <p:cTn id="106" dur="5000" spd="-100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07" presetID="18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01 0.04533  0.011 0.08667  0.028 0.11333  C 0.028 0.11467  0.055 0.15067  0.055 0.14933  C 0.07 0.16933  0.079 0.19733  0.079 0.22667  C 0.079 0.28533  0.044 0.332  0 0.33333  C -0.044 0.332  -0.079 0.28533  -0.079 0.22667  C -0.079 0.19733  -0.07 0.16933  -0.055 0.14933  C -0.055 0.15067  -0.028 0.11467  -0.028 0.11333  C -0.011 0.08667  -0.001 0.04533  0 0  Z" pathEditMode="relative" ptsTypes="">
                                      <p:cBhvr>
                                        <p:cTn id="108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09" presetID="18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01 0.04533  0.011 0.08667  0.028 0.11333  C 0.028 0.11467  0.055 0.15067  0.055 0.14933  C 0.07 0.16933  0.079 0.19733  0.079 0.22667  C 0.079 0.28533  0.044 0.332  0 0.33333  C -0.044 0.332  -0.079 0.28533  -0.079 0.22667  C -0.079 0.19733  -0.07 0.16933  -0.055 0.14933  C -0.055 0.15067  -0.028 0.11467  -0.028 0.11333  C -0.011 0.08667  -0.001 0.04533  0 0  Z" pathEditMode="relative" ptsTypes="">
                                      <p:cBhvr>
                                        <p:cTn id="110" dur="5000" spd="-100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11" presetID="18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01 0.04533  0.011 0.08667  0.028 0.11333  C 0.028 0.11467  0.055 0.15067  0.055 0.14933  C 0.07 0.16933  0.079 0.19733  0.079 0.22667  C 0.079 0.28533  0.044 0.332  0 0.33333  C -0.044 0.332  -0.079 0.28533  -0.079 0.22667  C -0.079 0.19733  -0.07 0.16933  -0.055 0.14933  C -0.055 0.15067  -0.028 0.11467  -0.028 0.11333  C -0.011 0.08667  -0.001 0.04533  0 0  Z" pathEditMode="relative" ptsTypes="">
                                      <p:cBhvr>
                                        <p:cTn id="112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13" presetID="18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01 0.04533  0.011 0.08667  0.028 0.11333  C 0.028 0.11467  0.055 0.15067  0.055 0.14933  C 0.07 0.16933  0.079 0.19733  0.079 0.22667  C 0.079 0.28533  0.044 0.332  0 0.33333  C -0.044 0.332  -0.079 0.28533  -0.079 0.22667  C -0.079 0.19733  -0.07 0.16933  -0.055 0.14933  C -0.055 0.15067  -0.028 0.11467  -0.028 0.11333  C -0.011 0.08667  -0.001 0.04533  0 0  Z" pathEditMode="relative" ptsTypes="">
                                      <p:cBhvr>
                                        <p:cTn id="114" dur="5000" spd="-100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15" presetID="18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01 0.04533  0.011 0.08667  0.028 0.11333  C 0.028 0.11467  0.055 0.15067  0.055 0.14933  C 0.07 0.16933  0.079 0.19733  0.079 0.22667  C 0.079 0.28533  0.044 0.332  0 0.33333  C -0.044 0.332  -0.079 0.28533  -0.079 0.22667  C -0.079 0.19733  -0.07 0.16933  -0.055 0.14933  C -0.055 0.15067  -0.028 0.11467  -0.028 0.11333  C -0.011 0.08667  -0.001 0.04533  0 0  Z" pathEditMode="relative" ptsTypes="">
                                      <p:cBhvr>
                                        <p:cTn id="116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17" presetID="18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01 0.04533  0.011 0.08667  0.028 0.11333  C 0.028 0.11467  0.055 0.15067  0.055 0.14933  C 0.07 0.16933  0.079 0.19733  0.079 0.22667  C 0.079 0.28533  0.044 0.332  0 0.33333  C -0.044 0.332  -0.079 0.28533  -0.079 0.22667  C -0.079 0.19733  -0.07 0.16933  -0.055 0.14933  C -0.055 0.15067  -0.028 0.11467  -0.028 0.11333  C -0.011 0.08667  -0.001 0.04533  0 0  Z" pathEditMode="relative" ptsTypes="">
                                      <p:cBhvr>
                                        <p:cTn id="118" dur="5000" spd="-100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19" presetID="18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01 0.04533  0.011 0.08667  0.028 0.11333  C 0.028 0.11467  0.055 0.15067  0.055 0.14933  C 0.07 0.16933  0.079 0.19733  0.079 0.22667  C 0.079 0.28533  0.044 0.332  0 0.33333  C -0.044 0.332  -0.079 0.28533  -0.079 0.22667  C -0.079 0.19733  -0.07 0.16933  -0.055 0.14933  C -0.055 0.15067  -0.028 0.11467  -0.028 0.11333  C -0.011 0.08667  -0.001 0.04533  0 0  Z" pathEditMode="relative" ptsTypes="">
                                      <p:cBhvr>
                                        <p:cTn id="120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5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  <p:pic>
        <p:nvPicPr>
          <p:cNvPr id="7" name="6 Imagen" descr="10764-rainbow-abstract-element-clipart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6048656">
            <a:off x="4008962" y="74418"/>
            <a:ext cx="1428728" cy="2071702"/>
          </a:xfrm>
          <a:prstGeom prst="rect">
            <a:avLst/>
          </a:prstGeom>
        </p:spPr>
      </p:pic>
      <p:pic>
        <p:nvPicPr>
          <p:cNvPr id="8" name="7 Imagen" descr="10764-rainbow-abstract-element-clipart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3333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7715494">
            <a:off x="4827112" y="168632"/>
            <a:ext cx="1428728" cy="2071702"/>
          </a:xfrm>
          <a:prstGeom prst="rect">
            <a:avLst/>
          </a:prstGeom>
        </p:spPr>
      </p:pic>
      <p:pic>
        <p:nvPicPr>
          <p:cNvPr id="9" name="8 Imagen" descr="10764-rainbow-abstract-element-clipart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8678803">
            <a:off x="5755806" y="668673"/>
            <a:ext cx="1428728" cy="2071702"/>
          </a:xfrm>
          <a:prstGeom prst="rect">
            <a:avLst/>
          </a:prstGeom>
        </p:spPr>
      </p:pic>
      <p:pic>
        <p:nvPicPr>
          <p:cNvPr id="10" name="9 Imagen" descr="10764-rainbow-abstract-element-clipart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3333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0390255">
            <a:off x="6111200" y="1365314"/>
            <a:ext cx="1428728" cy="2071702"/>
          </a:xfrm>
          <a:prstGeom prst="rect">
            <a:avLst/>
          </a:prstGeom>
        </p:spPr>
      </p:pic>
      <p:pic>
        <p:nvPicPr>
          <p:cNvPr id="11" name="10 Imagen" descr="10764-rainbow-abstract-element-clipart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1543232">
            <a:off x="6396954" y="2222572"/>
            <a:ext cx="1428728" cy="2071702"/>
          </a:xfrm>
          <a:prstGeom prst="rect">
            <a:avLst/>
          </a:prstGeom>
        </p:spPr>
      </p:pic>
      <p:pic>
        <p:nvPicPr>
          <p:cNvPr id="12" name="11 Imagen" descr="10764-rainbow-abstract-element-clipart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3333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2517207">
            <a:off x="6266773" y="3144548"/>
            <a:ext cx="1428728" cy="2071702"/>
          </a:xfrm>
          <a:prstGeom prst="rect">
            <a:avLst/>
          </a:prstGeom>
        </p:spPr>
      </p:pic>
      <p:pic>
        <p:nvPicPr>
          <p:cNvPr id="13" name="12 Imagen" descr="10764-rainbow-abstract-element-clipart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3447084">
            <a:off x="5695268" y="4001805"/>
            <a:ext cx="1428728" cy="2071702"/>
          </a:xfrm>
          <a:prstGeom prst="rect">
            <a:avLst/>
          </a:prstGeom>
        </p:spPr>
      </p:pic>
      <p:pic>
        <p:nvPicPr>
          <p:cNvPr id="14" name="13 Imagen" descr="10764-rainbow-abstract-element-clipart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3333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4363434">
            <a:off x="4877266" y="4581209"/>
            <a:ext cx="1428728" cy="2071702"/>
          </a:xfrm>
          <a:prstGeom prst="rect">
            <a:avLst/>
          </a:prstGeom>
        </p:spPr>
      </p:pic>
      <p:pic>
        <p:nvPicPr>
          <p:cNvPr id="15" name="14 Imagen" descr="10764-rainbow-abstract-element-clipart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6742497">
            <a:off x="3992749" y="4618744"/>
            <a:ext cx="1428728" cy="2071702"/>
          </a:xfrm>
          <a:prstGeom prst="rect">
            <a:avLst/>
          </a:prstGeom>
        </p:spPr>
      </p:pic>
      <p:pic>
        <p:nvPicPr>
          <p:cNvPr id="16" name="15 Imagen" descr="10764-rainbow-abstract-element-clipart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3333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7938664">
            <a:off x="3064054" y="4332994"/>
            <a:ext cx="1428728" cy="2071702"/>
          </a:xfrm>
          <a:prstGeom prst="rect">
            <a:avLst/>
          </a:prstGeom>
        </p:spPr>
      </p:pic>
      <p:pic>
        <p:nvPicPr>
          <p:cNvPr id="17" name="16 Imagen" descr="10764-rainbow-abstract-element-clipart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9162607">
            <a:off x="2395250" y="3877108"/>
            <a:ext cx="1428728" cy="2071702"/>
          </a:xfrm>
          <a:prstGeom prst="rect">
            <a:avLst/>
          </a:prstGeom>
        </p:spPr>
      </p:pic>
      <p:pic>
        <p:nvPicPr>
          <p:cNvPr id="18" name="17 Imagen" descr="10764-rainbow-abstract-element-clipart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3333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9946151">
            <a:off x="2038060" y="3377042"/>
            <a:ext cx="1428728" cy="2071702"/>
          </a:xfrm>
          <a:prstGeom prst="rect">
            <a:avLst/>
          </a:prstGeom>
        </p:spPr>
      </p:pic>
      <p:pic>
        <p:nvPicPr>
          <p:cNvPr id="19" name="18 Imagen" descr="10764-rainbow-abstract-element-clipart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354979">
            <a:off x="1817446" y="2425546"/>
            <a:ext cx="1428728" cy="2071702"/>
          </a:xfrm>
          <a:prstGeom prst="rect">
            <a:avLst/>
          </a:prstGeom>
        </p:spPr>
      </p:pic>
      <p:pic>
        <p:nvPicPr>
          <p:cNvPr id="20" name="19 Imagen" descr="10764-rainbow-abstract-element-clipart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3333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2409280">
            <a:off x="2071206" y="1716691"/>
            <a:ext cx="1428728" cy="2071702"/>
          </a:xfrm>
          <a:prstGeom prst="rect">
            <a:avLst/>
          </a:prstGeom>
        </p:spPr>
      </p:pic>
      <p:pic>
        <p:nvPicPr>
          <p:cNvPr id="21" name="20 Imagen" descr="10764-rainbow-abstract-element-clipart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2409280">
            <a:off x="2356956" y="1002310"/>
            <a:ext cx="1428728" cy="2071702"/>
          </a:xfrm>
          <a:prstGeom prst="rect">
            <a:avLst/>
          </a:prstGeom>
        </p:spPr>
      </p:pic>
      <p:pic>
        <p:nvPicPr>
          <p:cNvPr id="22" name="21 Imagen" descr="10764-rainbow-abstract-element-clipart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3333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2409280">
            <a:off x="2857023" y="573682"/>
            <a:ext cx="1428728" cy="2071702"/>
          </a:xfrm>
          <a:prstGeom prst="rect">
            <a:avLst/>
          </a:prstGeom>
        </p:spPr>
      </p:pic>
      <p:sp>
        <p:nvSpPr>
          <p:cNvPr id="23" name="22 Rectángulo"/>
          <p:cNvSpPr/>
          <p:nvPr/>
        </p:nvSpPr>
        <p:spPr>
          <a:xfrm>
            <a:off x="-285784" y="-214338"/>
            <a:ext cx="9787006" cy="7286676"/>
          </a:xfrm>
          <a:prstGeom prst="rect">
            <a:avLst/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6" fill="hold">
                            <p:stCondLst>
                              <p:cond delay="3000"/>
                            </p:stCondLst>
                            <p:childTnLst>
                              <p:par>
                                <p:cTn id="137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6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8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9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0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1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9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7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4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14414" y="0"/>
            <a:ext cx="6858000" cy="6858000"/>
          </a:xfrm>
          <a:prstGeom prst="rect">
            <a:avLst/>
          </a:prstGeom>
        </p:spPr>
      </p:pic>
      <p:pic>
        <p:nvPicPr>
          <p:cNvPr id="5" name="4 Imagen" descr="1325227863.jp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bright="10000" contrast="40000"/>
          </a:blip>
          <a:srcRect l="20002" r="23333" b="13637"/>
          <a:stretch>
            <a:fillRect/>
          </a:stretch>
        </p:blipFill>
        <p:spPr>
          <a:xfrm>
            <a:off x="0" y="0"/>
            <a:ext cx="1214414" cy="135729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6" name="5 Imagen" descr="1325227863.jp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bright="10000" contrast="40000"/>
          </a:blip>
          <a:srcRect l="20002" r="23333" b="13637"/>
          <a:stretch>
            <a:fillRect/>
          </a:stretch>
        </p:blipFill>
        <p:spPr>
          <a:xfrm>
            <a:off x="0" y="500042"/>
            <a:ext cx="1214414" cy="135729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7" name="6 Imagen" descr="1325227863.jp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bright="10000" contrast="40000"/>
          </a:blip>
          <a:srcRect l="20002" r="23333" b="13637"/>
          <a:stretch>
            <a:fillRect/>
          </a:stretch>
        </p:blipFill>
        <p:spPr>
          <a:xfrm>
            <a:off x="0" y="1071570"/>
            <a:ext cx="1214414" cy="135729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8" name="7 Imagen" descr="1325227863.jp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bright="10000" contrast="40000"/>
          </a:blip>
          <a:srcRect l="20002" r="23333" b="13637"/>
          <a:stretch>
            <a:fillRect/>
          </a:stretch>
        </p:blipFill>
        <p:spPr>
          <a:xfrm>
            <a:off x="0" y="1571612"/>
            <a:ext cx="1214414" cy="135729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9" name="8 Imagen" descr="1325227863.jp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bright="10000" contrast="40000"/>
          </a:blip>
          <a:srcRect l="20002" r="23333" b="13637"/>
          <a:stretch>
            <a:fillRect/>
          </a:stretch>
        </p:blipFill>
        <p:spPr>
          <a:xfrm>
            <a:off x="-142908" y="2143140"/>
            <a:ext cx="1214414" cy="135729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0" name="9 Imagen" descr="1325227863.jp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bright="10000" contrast="40000"/>
          </a:blip>
          <a:srcRect l="20002" r="23333" b="13637"/>
          <a:stretch>
            <a:fillRect/>
          </a:stretch>
        </p:blipFill>
        <p:spPr>
          <a:xfrm>
            <a:off x="-142908" y="2643182"/>
            <a:ext cx="1214414" cy="135729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1" name="10 Imagen" descr="1325227863.jp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bright="10000" contrast="40000"/>
          </a:blip>
          <a:srcRect l="20002" r="23333" b="13637"/>
          <a:stretch>
            <a:fillRect/>
          </a:stretch>
        </p:blipFill>
        <p:spPr>
          <a:xfrm>
            <a:off x="-142908" y="3286124"/>
            <a:ext cx="1214414" cy="135729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2" name="11 Imagen" descr="1325227863.jp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bright="10000" contrast="40000"/>
          </a:blip>
          <a:srcRect l="20002" r="23333" b="13637"/>
          <a:stretch>
            <a:fillRect/>
          </a:stretch>
        </p:blipFill>
        <p:spPr>
          <a:xfrm>
            <a:off x="-142908" y="3929066"/>
            <a:ext cx="1214414" cy="135729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3" name="12 Imagen" descr="1325227863.jp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bright="10000" contrast="40000"/>
          </a:blip>
          <a:srcRect l="20002" r="23333" b="13637"/>
          <a:stretch>
            <a:fillRect/>
          </a:stretch>
        </p:blipFill>
        <p:spPr>
          <a:xfrm>
            <a:off x="-142908" y="4607739"/>
            <a:ext cx="1214414" cy="135729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4" name="13 Imagen" descr="1325227863.jp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bright="10000" contrast="40000"/>
          </a:blip>
          <a:srcRect l="20002" r="23333" b="13637"/>
          <a:stretch>
            <a:fillRect/>
          </a:stretch>
        </p:blipFill>
        <p:spPr>
          <a:xfrm>
            <a:off x="-142908" y="5107781"/>
            <a:ext cx="1214414" cy="135729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5" name="14 Imagen" descr="1325227863.jp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bright="10000" contrast="40000"/>
          </a:blip>
          <a:srcRect l="20002" r="23333" b="13637"/>
          <a:stretch>
            <a:fillRect/>
          </a:stretch>
        </p:blipFill>
        <p:spPr>
          <a:xfrm>
            <a:off x="-142908" y="5679309"/>
            <a:ext cx="1214414" cy="135729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7" name="16 Imagen" descr="1325227863.jp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bright="10000" contrast="40000"/>
          </a:blip>
          <a:srcRect l="20002" r="23333" b="13637"/>
          <a:stretch>
            <a:fillRect/>
          </a:stretch>
        </p:blipFill>
        <p:spPr>
          <a:xfrm flipH="1">
            <a:off x="8001024" y="0"/>
            <a:ext cx="1142976" cy="135729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0" name="19 Imagen" descr="1325227863.jp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bright="10000" contrast="40000"/>
          </a:blip>
          <a:srcRect l="20002" r="23333" b="13637"/>
          <a:stretch>
            <a:fillRect/>
          </a:stretch>
        </p:blipFill>
        <p:spPr>
          <a:xfrm flipH="1">
            <a:off x="8001024" y="571480"/>
            <a:ext cx="1142976" cy="135729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1" name="20 Imagen" descr="1325227863.jp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bright="10000" contrast="40000"/>
          </a:blip>
          <a:srcRect l="20002" r="23333" b="13637"/>
          <a:stretch>
            <a:fillRect/>
          </a:stretch>
        </p:blipFill>
        <p:spPr>
          <a:xfrm flipH="1">
            <a:off x="8001024" y="1071546"/>
            <a:ext cx="1142976" cy="135729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2" name="21 Imagen" descr="1325227863.jp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bright="10000" contrast="40000"/>
          </a:blip>
          <a:srcRect l="20002" r="23333" b="13637"/>
          <a:stretch>
            <a:fillRect/>
          </a:stretch>
        </p:blipFill>
        <p:spPr>
          <a:xfrm flipH="1">
            <a:off x="8001024" y="1643050"/>
            <a:ext cx="1142976" cy="135729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3" name="22 Imagen" descr="1325227863.jp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bright="10000" contrast="40000"/>
          </a:blip>
          <a:srcRect l="20002" r="23333" b="13637"/>
          <a:stretch>
            <a:fillRect/>
          </a:stretch>
        </p:blipFill>
        <p:spPr>
          <a:xfrm flipH="1">
            <a:off x="8001024" y="2143140"/>
            <a:ext cx="1142976" cy="135729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4" name="23 Imagen" descr="1325227863.jp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bright="10000" contrast="40000"/>
          </a:blip>
          <a:srcRect l="20002" r="23333" b="13637"/>
          <a:stretch>
            <a:fillRect/>
          </a:stretch>
        </p:blipFill>
        <p:spPr>
          <a:xfrm flipH="1">
            <a:off x="8001024" y="2714620"/>
            <a:ext cx="1142976" cy="135729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5" name="24 Imagen" descr="1325227863.jp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bright="10000" contrast="40000"/>
          </a:blip>
          <a:srcRect l="20002" r="23333" b="13637"/>
          <a:stretch>
            <a:fillRect/>
          </a:stretch>
        </p:blipFill>
        <p:spPr>
          <a:xfrm flipH="1">
            <a:off x="8001024" y="3214686"/>
            <a:ext cx="1142976" cy="135729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6" name="25 Imagen" descr="1325227863.jp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bright="10000" contrast="40000"/>
          </a:blip>
          <a:srcRect l="20002" r="23333" b="13637"/>
          <a:stretch>
            <a:fillRect/>
          </a:stretch>
        </p:blipFill>
        <p:spPr>
          <a:xfrm flipH="1">
            <a:off x="8001024" y="3786190"/>
            <a:ext cx="1142976" cy="135729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7" name="26 Imagen" descr="1325227863.jp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bright="10000" contrast="40000"/>
          </a:blip>
          <a:srcRect l="20002" r="23333" b="13637"/>
          <a:stretch>
            <a:fillRect/>
          </a:stretch>
        </p:blipFill>
        <p:spPr>
          <a:xfrm flipH="1">
            <a:off x="8001024" y="4429132"/>
            <a:ext cx="1142976" cy="135729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8" name="27 Imagen" descr="1325227863.jp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bright="10000" contrast="40000"/>
          </a:blip>
          <a:srcRect l="20002" r="23333" b="13637"/>
          <a:stretch>
            <a:fillRect/>
          </a:stretch>
        </p:blipFill>
        <p:spPr>
          <a:xfrm flipH="1">
            <a:off x="8001024" y="5000636"/>
            <a:ext cx="1142976" cy="135729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9" name="28 Imagen" descr="1325227863.jp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bright="10000" contrast="40000"/>
          </a:blip>
          <a:srcRect l="20002" r="23333" b="13637"/>
          <a:stretch>
            <a:fillRect/>
          </a:stretch>
        </p:blipFill>
        <p:spPr>
          <a:xfrm flipH="1">
            <a:off x="8001024" y="5715016"/>
            <a:ext cx="1142976" cy="135729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sp>
        <p:nvSpPr>
          <p:cNvPr id="30" name="29 Rectángulo"/>
          <p:cNvSpPr/>
          <p:nvPr/>
        </p:nvSpPr>
        <p:spPr>
          <a:xfrm>
            <a:off x="-285784" y="-214338"/>
            <a:ext cx="9787006" cy="8429684"/>
          </a:xfrm>
          <a:prstGeom prst="rect">
            <a:avLst/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5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7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9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1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3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5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7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9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7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9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7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86000" y="0"/>
            <a:ext cx="4572000" cy="6858000"/>
          </a:xfrm>
          <a:prstGeom prst="rect">
            <a:avLst/>
          </a:prstGeom>
        </p:spPr>
      </p:pic>
      <p:pic>
        <p:nvPicPr>
          <p:cNvPr id="5" name="4 Imagen" descr="7iaKyapyT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42910" y="0"/>
            <a:ext cx="785818" cy="123901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6" name="5 Imagen" descr="7iaKyapyT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3333FF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714348" y="928670"/>
            <a:ext cx="785818" cy="123901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7" name="6 Imagen" descr="7iaKyapyT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14348" y="1857364"/>
            <a:ext cx="785818" cy="123901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8" name="7 Imagen" descr="7iaKyapyT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3333FF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785786" y="2786058"/>
            <a:ext cx="785818" cy="123901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9" name="8 Imagen" descr="7iaKyapyT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85786" y="3643314"/>
            <a:ext cx="785818" cy="123901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0" name="9 Imagen" descr="7iaKyapyT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3333FF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785786" y="4572008"/>
            <a:ext cx="785818" cy="123901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1" name="10 Imagen" descr="7iaKyapyT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85786" y="5618985"/>
            <a:ext cx="785818" cy="123901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2" name="11 Imagen" descr="7iaKyapyT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500958" y="0"/>
            <a:ext cx="785818" cy="123901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3" name="12 Imagen" descr="7iaKyapyT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3333FF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7572396" y="928670"/>
            <a:ext cx="785818" cy="123901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4" name="13 Imagen" descr="7iaKyapyT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572396" y="1857364"/>
            <a:ext cx="785818" cy="123901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5" name="14 Imagen" descr="7iaKyapyT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3333FF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7643834" y="2786058"/>
            <a:ext cx="785818" cy="123901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6" name="15 Imagen" descr="7iaKyapyT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643834" y="3643314"/>
            <a:ext cx="785818" cy="123901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7" name="16 Imagen" descr="7iaKyapyT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3333FF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7643834" y="4572008"/>
            <a:ext cx="785818" cy="123901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8" name="17 Imagen" descr="7iaKyapyT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643834" y="5618985"/>
            <a:ext cx="785818" cy="123901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sp>
        <p:nvSpPr>
          <p:cNvPr id="19" name="18 Rectángulo"/>
          <p:cNvSpPr/>
          <p:nvPr/>
        </p:nvSpPr>
        <p:spPr>
          <a:xfrm>
            <a:off x="-285784" y="-214338"/>
            <a:ext cx="9787006" cy="8001056"/>
          </a:xfrm>
          <a:prstGeom prst="rect">
            <a:avLst/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5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9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1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18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01 0.04533  0.011 0.08667  0.028 0.11333  C 0.028 0.11467  0.055 0.15067  0.055 0.14933  C 0.07 0.16933  0.079 0.19733  0.079 0.22667  C 0.079 0.28533  0.044 0.332  0 0.33333  C -0.044 0.332  -0.079 0.28533  -0.079 0.22667  C -0.079 0.19733  -0.07 0.16933  -0.055 0.14933  C -0.055 0.15067  -0.028 0.11467  -0.028 0.11333  C -0.011 0.08667  -0.001 0.04533  0 0  Z" pathEditMode="relative" ptsTypes="">
                                      <p:cBhvr>
                                        <p:cTn id="9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99" presetID="18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01 0.04533  0.011 0.08667  0.028 0.11333  C 0.028 0.11467  0.055 0.15067  0.055 0.14933  C 0.07 0.16933  0.079 0.19733  0.079 0.22667  C 0.079 0.28533  0.044 0.332  0 0.33333  C -0.044 0.332  -0.079 0.28533  -0.079 0.22667  C -0.079 0.19733  -0.07 0.16933  -0.055 0.14933  C -0.055 0.15067  -0.028 0.11467  -0.028 0.11333  C -0.011 0.08667  -0.001 0.04533  0 0  Z" pathEditMode="relative" ptsTypes="">
                                      <p:cBhvr>
                                        <p:cTn id="100" dur="5000" spd="-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01" presetID="18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01 0.04533  0.011 0.08667  0.028 0.11333  C 0.028 0.11467  0.055 0.15067  0.055 0.14933  C 0.07 0.16933  0.079 0.19733  0.079 0.22667  C 0.079 0.28533  0.044 0.332  0 0.33333  C -0.044 0.332  -0.079 0.28533  -0.079 0.22667  C -0.079 0.19733  -0.07 0.16933  -0.055 0.14933  C -0.055 0.15067  -0.028 0.11467  -0.028 0.11333  C -0.011 0.08667  -0.001 0.04533  0 0  Z" pathEditMode="relative" ptsTypes="">
                                      <p:cBhvr>
                                        <p:cTn id="10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03" presetID="18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01 0.04533  0.011 0.08667  0.028 0.11333  C 0.028 0.11467  0.055 0.15067  0.055 0.14933  C 0.07 0.16933  0.079 0.19733  0.079 0.22667  C 0.079 0.28533  0.044 0.332  0 0.33333  C -0.044 0.332  -0.079 0.28533  -0.079 0.22667  C -0.079 0.19733  -0.07 0.16933  -0.055 0.14933  C -0.055 0.15067  -0.028 0.11467  -0.028 0.11333  C -0.011 0.08667  -0.001 0.04533  0 0  Z" pathEditMode="relative" ptsTypes="">
                                      <p:cBhvr>
                                        <p:cTn id="104" dur="5000" spd="-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05" presetID="18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01 0.04533  0.011 0.08667  0.028 0.11333  C 0.028 0.11467  0.055 0.15067  0.055 0.14933  C 0.07 0.16933  0.079 0.19733  0.079 0.22667  C 0.079 0.28533  0.044 0.332  0 0.33333  C -0.044 0.332  -0.079 0.28533  -0.079 0.22667  C -0.079 0.19733  -0.07 0.16933  -0.055 0.14933  C -0.055 0.15067  -0.028 0.11467  -0.028 0.11333  C -0.011 0.08667  -0.001 0.04533  0 0  Z" pathEditMode="relative" ptsTypes="">
                                      <p:cBhvr>
                                        <p:cTn id="10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07" presetID="18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01 0.04533  0.011 0.08667  0.028 0.11333  C 0.028 0.11467  0.055 0.15067  0.055 0.14933  C 0.07 0.16933  0.079 0.19733  0.079 0.22667  C 0.079 0.28533  0.044 0.332  0 0.33333  C -0.044 0.332  -0.079 0.28533  -0.079 0.22667  C -0.079 0.19733  -0.07 0.16933  -0.055 0.14933  C -0.055 0.15067  -0.028 0.11467  -0.028 0.11333  C -0.011 0.08667  -0.001 0.04533  0 0  Z" pathEditMode="relative" ptsTypes="">
                                      <p:cBhvr>
                                        <p:cTn id="108" dur="5000" spd="-10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09" presetID="18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01 0.04533  0.011 0.08667  0.028 0.11333  C 0.028 0.11467  0.055 0.15067  0.055 0.14933  C 0.07 0.16933  0.079 0.19733  0.079 0.22667  C 0.079 0.28533  0.044 0.332  0 0.33333  C -0.044 0.332  -0.079 0.28533  -0.079 0.22667  C -0.079 0.19733  -0.07 0.16933  -0.055 0.14933  C -0.055 0.15067  -0.028 0.11467  -0.028 0.11333  C -0.011 0.08667  -0.001 0.04533  0 0  Z" pathEditMode="relative" ptsTypes="">
                                      <p:cBhvr>
                                        <p:cTn id="110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11" presetID="18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01 0.04533  0.011 0.08667  0.028 0.11333  C 0.028 0.11467  0.055 0.15067  0.055 0.14933  C 0.07 0.16933  0.079 0.19733  0.079 0.22667  C 0.079 0.28533  0.044 0.332  0 0.33333  C -0.044 0.332  -0.079 0.28533  -0.079 0.22667  C -0.079 0.19733  -0.07 0.16933  -0.055 0.14933  C -0.055 0.15067  -0.028 0.11467  -0.028 0.11333  C -0.011 0.08667  -0.001 0.04533  0 0  Z" pathEditMode="relative" ptsTypes="">
                                      <p:cBhvr>
                                        <p:cTn id="112" dur="5000" spd="-100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13" presetID="18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01 0.04533  0.011 0.08667  0.028 0.11333  C 0.028 0.11467  0.055 0.15067  0.055 0.14933  C 0.07 0.16933  0.079 0.19733  0.079 0.22667  C 0.079 0.28533  0.044 0.332  0 0.33333  C -0.044 0.332  -0.079 0.28533  -0.079 0.22667  C -0.079 0.19733  -0.07 0.16933  -0.055 0.14933  C -0.055 0.15067  -0.028 0.11467  -0.028 0.11333  C -0.011 0.08667  -0.001 0.04533  0 0  Z" pathEditMode="relative" ptsTypes="">
                                      <p:cBhvr>
                                        <p:cTn id="114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15" presetID="18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01 0.04533  0.011 0.08667  0.028 0.11333  C 0.028 0.11467  0.055 0.15067  0.055 0.14933  C 0.07 0.16933  0.079 0.19733  0.079 0.22667  C 0.079 0.28533  0.044 0.332  0 0.33333  C -0.044 0.332  -0.079 0.28533  -0.079 0.22667  C -0.079 0.19733  -0.07 0.16933  -0.055 0.14933  C -0.055 0.15067  -0.028 0.11467  -0.028 0.11333  C -0.011 0.08667  -0.001 0.04533  0 0  Z" pathEditMode="relative" ptsTypes="">
                                      <p:cBhvr>
                                        <p:cTn id="116" dur="5000" spd="-100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17" presetID="18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01 0.04533  0.011 0.08667  0.028 0.11333  C 0.028 0.11467  0.055 0.15067  0.055 0.14933  C 0.07 0.16933  0.079 0.19733  0.079 0.22667  C 0.079 0.28533  0.044 0.332  0 0.33333  C -0.044 0.332  -0.079 0.28533  -0.079 0.22667  C -0.079 0.19733  -0.07 0.16933  -0.055 0.14933  C -0.055 0.15067  -0.028 0.11467  -0.028 0.11333  C -0.011 0.08667  -0.001 0.04533  0 0  Z" pathEditMode="relative" ptsTypes="">
                                      <p:cBhvr>
                                        <p:cTn id="118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19" presetID="18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01 0.04533  0.011 0.08667  0.028 0.11333  C 0.028 0.11467  0.055 0.15067  0.055 0.14933  C 0.07 0.16933  0.079 0.19733  0.079 0.22667  C 0.079 0.28533  0.044 0.332  0 0.33333  C -0.044 0.332  -0.079 0.28533  -0.079 0.22667  C -0.079 0.19733  -0.07 0.16933  -0.055 0.14933  C -0.055 0.15067  -0.028 0.11467  -0.028 0.11333  C -0.011 0.08667  -0.001 0.04533  0 0  Z" pathEditMode="relative" ptsTypes="">
                                      <p:cBhvr>
                                        <p:cTn id="120" dur="5000" spd="-100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21" presetID="18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01 0.04533  0.011 0.08667  0.028 0.11333  C 0.028 0.11467  0.055 0.15067  0.055 0.14933  C 0.07 0.16933  0.079 0.19733  0.079 0.22667  C 0.079 0.28533  0.044 0.332  0 0.33333  C -0.044 0.332  -0.079 0.28533  -0.079 0.22667  C -0.079 0.19733  -0.07 0.16933  -0.055 0.14933  C -0.055 0.15067  -0.028 0.11467  -0.028 0.11333  C -0.011 0.08667  -0.001 0.04533  0 0  Z" pathEditMode="relative" ptsTypes="">
                                      <p:cBhvr>
                                        <p:cTn id="122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23" presetID="18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01 0.04533  0.011 0.08667  0.028 0.11333  C 0.028 0.11467  0.055 0.15067  0.055 0.14933  C 0.07 0.16933  0.079 0.19733  0.079 0.22667  C 0.079 0.28533  0.044 0.332  0 0.33333  C -0.044 0.332  -0.079 0.28533  -0.079 0.22667  C -0.079 0.19733  -0.07 0.16933  -0.055 0.14933  C -0.055 0.15067  -0.028 0.11467  -0.028 0.11333  C -0.011 0.08667  -0.001 0.04533  0 0  Z" pathEditMode="relative" ptsTypes="">
                                      <p:cBhvr>
                                        <p:cTn id="124" dur="5000" spd="-100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9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85984" y="0"/>
            <a:ext cx="4572000" cy="6858000"/>
          </a:xfrm>
          <a:prstGeom prst="rect">
            <a:avLst/>
          </a:prstGeom>
          <a:ln>
            <a:noFill/>
          </a:ln>
        </p:spPr>
      </p:pic>
      <p:pic>
        <p:nvPicPr>
          <p:cNvPr id="36" name="35 Imagen" descr="cache_150_150_0_100_100_-1_sweetener-drops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5720" y="0"/>
            <a:ext cx="1357322" cy="92867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7" name="36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3333FF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285720" y="571480"/>
            <a:ext cx="1357322" cy="92869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8" name="37 Imagen" descr="cache_150_150_0_100_100_-1_sweetener-drops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5720" y="1143008"/>
            <a:ext cx="1357322" cy="92867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9" name="38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3333FF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285720" y="1714488"/>
            <a:ext cx="1357322" cy="92869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40" name="39 Imagen" descr="cache_150_150_0_100_100_-1_sweetener-drops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5720" y="2214578"/>
            <a:ext cx="1357322" cy="92867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41" name="40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3333FF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285720" y="2786058"/>
            <a:ext cx="1357322" cy="92869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42" name="41 Imagen" descr="cache_150_150_0_100_100_-1_sweetener-drops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5720" y="3357586"/>
            <a:ext cx="1357322" cy="92867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43" name="42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3333FF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285720" y="3929066"/>
            <a:ext cx="1357322" cy="92869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44" name="43 Imagen" descr="cache_150_150_0_100_100_-1_sweetener-drops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5720" y="4429156"/>
            <a:ext cx="1357322" cy="92867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45" name="44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3333FF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285720" y="5000636"/>
            <a:ext cx="1357322" cy="92869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46" name="45 Imagen" descr="cache_150_150_0_100_100_-1_sweetener-drops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5720" y="5572164"/>
            <a:ext cx="1357322" cy="92867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47" name="46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3333FF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285720" y="6143644"/>
            <a:ext cx="1357322" cy="92869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48" name="47 Imagen" descr="cache_150_150_0_100_100_-1_sweetener-drops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00958" y="0"/>
            <a:ext cx="1357322" cy="92867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49" name="48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3333FF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7500958" y="571480"/>
            <a:ext cx="1357322" cy="92869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50" name="49 Imagen" descr="cache_150_150_0_100_100_-1_sweetener-drops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00958" y="1143008"/>
            <a:ext cx="1357322" cy="92867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51" name="50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3333FF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7500958" y="1714488"/>
            <a:ext cx="1357322" cy="92869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52" name="51 Imagen" descr="cache_150_150_0_100_100_-1_sweetener-drops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00958" y="2214578"/>
            <a:ext cx="1357322" cy="92867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53" name="52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3333FF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7500958" y="2786058"/>
            <a:ext cx="1357322" cy="92869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54" name="53 Imagen" descr="cache_150_150_0_100_100_-1_sweetener-drops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00958" y="3357586"/>
            <a:ext cx="1357322" cy="92867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55" name="54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3333FF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7500958" y="3929066"/>
            <a:ext cx="1357322" cy="92869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56" name="55 Imagen" descr="cache_150_150_0_100_100_-1_sweetener-drops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00958" y="4429156"/>
            <a:ext cx="1357322" cy="92867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57" name="56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3333FF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7500958" y="5000636"/>
            <a:ext cx="1357322" cy="92869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58" name="57 Imagen" descr="cache_150_150_0_100_100_-1_sweetener-drops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00958" y="5572164"/>
            <a:ext cx="1357322" cy="92867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59" name="58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3333FF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7500958" y="6143644"/>
            <a:ext cx="1357322" cy="92869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sp>
        <p:nvSpPr>
          <p:cNvPr id="29" name="28 Rectángulo"/>
          <p:cNvSpPr/>
          <p:nvPr/>
        </p:nvSpPr>
        <p:spPr>
          <a:xfrm>
            <a:off x="-285784" y="-214338"/>
            <a:ext cx="9787006" cy="8358246"/>
          </a:xfrm>
          <a:prstGeom prst="rect">
            <a:avLst/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5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5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5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33 0  0.06 0.036  0.06 0.08  C 0.06 0.132  0.03 0.15067  0.012 0.15867  L -0.012 0.16667  C -0.03 0.17467  -0.06 0.19467  -0.06 0.25333  C -0.06 0.29067  -0.033 0.33333  0 0.33333  C 0.033 0.33333  0.06 0.29067  0.06 0.25333  C 0.06 0.19467  0.03 0.17467  0.012 0.16667  L -0.012 0.15867  C -0.03 0.15067  -0.06 0.132  -0.06 0.08  C -0.06 0.036  -0.033 0  0 0  Z" pathEditMode="relative" ptsTypes="">
                                      <p:cBhvr>
                                        <p:cTn id="105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06" presetID="2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33 0  0.06 0.036  0.06 0.08  C 0.06 0.132  0.03 0.15067  0.012 0.15867  L -0.012 0.16667  C -0.03 0.17467  -0.06 0.19467  -0.06 0.25333  C -0.06 0.29067  -0.033 0.33333  0 0.33333  C 0.033 0.33333  0.06 0.29067  0.06 0.25333  C 0.06 0.19467  0.03 0.17467  0.012 0.16667  L -0.012 0.15867  C -0.03 0.15067  -0.06 0.132  -0.06 0.08  C -0.06 0.036  -0.033 0  0 0  Z" pathEditMode="relative" ptsTypes="">
                                      <p:cBhvr>
                                        <p:cTn id="107" dur="5000" spd="-100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08" presetID="2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33 0  0.06 0.036  0.06 0.08  C 0.06 0.132  0.03 0.15067  0.012 0.15867  L -0.012 0.16667  C -0.03 0.17467  -0.06 0.19467  -0.06 0.25333  C -0.06 0.29067  -0.033 0.33333  0 0.33333  C 0.033 0.33333  0.06 0.29067  0.06 0.25333  C 0.06 0.19467  0.03 0.17467  0.012 0.16667  L -0.012 0.15867  C -0.03 0.15067  -0.06 0.132  -0.06 0.08  C -0.06 0.036  -0.033 0  0 0  Z" pathEditMode="relative" ptsTypes="">
                                      <p:cBhvr>
                                        <p:cTn id="109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10" presetID="2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33 0  0.06 0.036  0.06 0.08  C 0.06 0.132  0.03 0.15067  0.012 0.15867  L -0.012 0.16667  C -0.03 0.17467  -0.06 0.19467  -0.06 0.25333  C -0.06 0.29067  -0.033 0.33333  0 0.33333  C 0.033 0.33333  0.06 0.29067  0.06 0.25333  C 0.06 0.19467  0.03 0.17467  0.012 0.16667  L -0.012 0.15867  C -0.03 0.15067  -0.06 0.132  -0.06 0.08  C -0.06 0.036  -0.033 0  0 0  Z" pathEditMode="relative" ptsTypes="">
                                      <p:cBhvr>
                                        <p:cTn id="111" dur="5000" spd="-100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12" presetID="2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33 0  0.06 0.036  0.06 0.08  C 0.06 0.132  0.03 0.15067  0.012 0.15867  L -0.012 0.16667  C -0.03 0.17467  -0.06 0.19467  -0.06 0.25333  C -0.06 0.29067  -0.033 0.33333  0 0.33333  C 0.033 0.33333  0.06 0.29067  0.06 0.25333  C 0.06 0.19467  0.03 0.17467  0.012 0.16667  L -0.012 0.15867  C -0.03 0.15067  -0.06 0.132  -0.06 0.08  C -0.06 0.036  -0.033 0  0 0  Z" pathEditMode="relative" ptsTypes="">
                                      <p:cBhvr>
                                        <p:cTn id="113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14" presetID="2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33 0  0.06 0.036  0.06 0.08  C 0.06 0.132  0.03 0.15067  0.012 0.15867  L -0.012 0.16667  C -0.03 0.17467  -0.06 0.19467  -0.06 0.25333  C -0.06 0.29067  -0.033 0.33333  0 0.33333  C 0.033 0.33333  0.06 0.29067  0.06 0.25333  C 0.06 0.19467  0.03 0.17467  0.012 0.16667  L -0.012 0.15867  C -0.03 0.15067  -0.06 0.132  -0.06 0.08  C -0.06 0.036  -0.033 0  0 0  Z" pathEditMode="relative" ptsTypes="">
                                      <p:cBhvr>
                                        <p:cTn id="115" dur="5000" spd="-100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16" presetID="2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33 0  0.06 0.036  0.06 0.08  C 0.06 0.132  0.03 0.15067  0.012 0.15867  L -0.012 0.16667  C -0.03 0.17467  -0.06 0.19467  -0.06 0.25333  C -0.06 0.29067  -0.033 0.33333  0 0.33333  C 0.033 0.33333  0.06 0.29067  0.06 0.25333  C 0.06 0.19467  0.03 0.17467  0.012 0.16667  L -0.012 0.15867  C -0.03 0.15067  -0.06 0.132  -0.06 0.08  C -0.06 0.036  -0.033 0  0 0  Z" pathEditMode="relative" ptsTypes="">
                                      <p:cBhvr>
                                        <p:cTn id="117" dur="5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18" presetID="2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33 0  0.06 0.036  0.06 0.08  C 0.06 0.132  0.03 0.15067  0.012 0.15867  L -0.012 0.16667  C -0.03 0.17467  -0.06 0.19467  -0.06 0.25333  C -0.06 0.29067  -0.033 0.33333  0 0.33333  C 0.033 0.33333  0.06 0.29067  0.06 0.25333  C 0.06 0.19467  0.03 0.17467  0.012 0.16667  L -0.012 0.15867  C -0.03 0.15067  -0.06 0.132  -0.06 0.08  C -0.06 0.036  -0.033 0  0 0  Z" pathEditMode="relative" ptsTypes="">
                                      <p:cBhvr>
                                        <p:cTn id="119" dur="5000" spd="-100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20" presetID="2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33 0  0.06 0.036  0.06 0.08  C 0.06 0.132  0.03 0.15067  0.012 0.15867  L -0.012 0.16667  C -0.03 0.17467  -0.06 0.19467  -0.06 0.25333  C -0.06 0.29067  -0.033 0.33333  0 0.33333  C 0.033 0.33333  0.06 0.29067  0.06 0.25333  C 0.06 0.19467  0.03 0.17467  0.012 0.16667  L -0.012 0.15867  C -0.03 0.15067  -0.06 0.132  -0.06 0.08  C -0.06 0.036  -0.033 0  0 0  Z" pathEditMode="relative" ptsTypes="">
                                      <p:cBhvr>
                                        <p:cTn id="121" dur="5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22" presetID="2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33 0  0.06 0.036  0.06 0.08  C 0.06 0.132  0.03 0.15067  0.012 0.15867  L -0.012 0.16667  C -0.03 0.17467  -0.06 0.19467  -0.06 0.25333  C -0.06 0.29067  -0.033 0.33333  0 0.33333  C 0.033 0.33333  0.06 0.29067  0.06 0.25333  C 0.06 0.19467  0.03 0.17467  0.012 0.16667  L -0.012 0.15867  C -0.03 0.15067  -0.06 0.132  -0.06 0.08  C -0.06 0.036  -0.033 0  0 0  Z" pathEditMode="relative" ptsTypes="">
                                      <p:cBhvr>
                                        <p:cTn id="123" dur="5000" spd="-100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24" presetID="2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33 0  0.06 0.036  0.06 0.08  C 0.06 0.132  0.03 0.15067  0.012 0.15867  L -0.012 0.16667  C -0.03 0.17467  -0.06 0.19467  -0.06 0.25333  C -0.06 0.29067  -0.033 0.33333  0 0.33333  C 0.033 0.33333  0.06 0.29067  0.06 0.25333  C 0.06 0.19467  0.03 0.17467  0.012 0.16667  L -0.012 0.15867  C -0.03 0.15067  -0.06 0.132  -0.06 0.08  C -0.06 0.036  -0.033 0  0 0  Z" pathEditMode="relative" ptsTypes="">
                                      <p:cBhvr>
                                        <p:cTn id="125" dur="5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26" presetID="2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33 0  0.06 0.036  0.06 0.08  C 0.06 0.132  0.03 0.15067  0.012 0.15867  L -0.012 0.16667  C -0.03 0.17467  -0.06 0.19467  -0.06 0.25333  C -0.06 0.29067  -0.033 0.33333  0 0.33333  C 0.033 0.33333  0.06 0.29067  0.06 0.25333  C 0.06 0.19467  0.03 0.17467  0.012 0.16667  L -0.012 0.15867  C -0.03 0.15067  -0.06 0.132  -0.06 0.08  C -0.06 0.036  -0.033 0  0 0  Z" pathEditMode="relative" ptsTypes="">
                                      <p:cBhvr>
                                        <p:cTn id="127" dur="5000" spd="-100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28" presetID="2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33 0  0.06 0.036  0.06 0.08  C 0.06 0.132  0.03 0.15067  0.012 0.15867  L -0.012 0.16667  C -0.03 0.17467  -0.06 0.19467  -0.06 0.25333  C -0.06 0.29067  -0.033 0.33333  0 0.33333  C 0.033 0.33333  0.06 0.29067  0.06 0.25333  C 0.06 0.19467  0.03 0.17467  0.012 0.16667  L -0.012 0.15867  C -0.03 0.15067  -0.06 0.132  -0.06 0.08  C -0.06 0.036  -0.033 0  0 0  Z" pathEditMode="relative" ptsTypes="">
                                      <p:cBhvr>
                                        <p:cTn id="129" dur="5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30" presetID="2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33 0  0.06 0.036  0.06 0.08  C 0.06 0.132  0.03 0.15067  0.012 0.15867  L -0.012 0.16667  C -0.03 0.17467  -0.06 0.19467  -0.06 0.25333  C -0.06 0.29067  -0.033 0.33333  0 0.33333  C 0.033 0.33333  0.06 0.29067  0.06 0.25333  C 0.06 0.19467  0.03 0.17467  0.012 0.16667  L -0.012 0.15867  C -0.03 0.15067  -0.06 0.132  -0.06 0.08  C -0.06 0.036  -0.033 0  0 0  Z" pathEditMode="relative" ptsTypes="">
                                      <p:cBhvr>
                                        <p:cTn id="131" dur="5000" spd="-100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32" presetID="2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33 0  0.06 0.036  0.06 0.08  C 0.06 0.132  0.03 0.15067  0.012 0.15867  L -0.012 0.16667  C -0.03 0.17467  -0.06 0.19467  -0.06 0.25333  C -0.06 0.29067  -0.033 0.33333  0 0.33333  C 0.033 0.33333  0.06 0.29067  0.06 0.25333  C 0.06 0.19467  0.03 0.17467  0.012 0.16667  L -0.012 0.15867  C -0.03 0.15067  -0.06 0.132  -0.06 0.08  C -0.06 0.036  -0.033 0  0 0  Z" pathEditMode="relative" ptsTypes="">
                                      <p:cBhvr>
                                        <p:cTn id="133" dur="5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34" presetID="2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33 0  0.06 0.036  0.06 0.08  C 0.06 0.132  0.03 0.15067  0.012 0.15867  L -0.012 0.16667  C -0.03 0.17467  -0.06 0.19467  -0.06 0.25333  C -0.06 0.29067  -0.033 0.33333  0 0.33333  C 0.033 0.33333  0.06 0.29067  0.06 0.25333  C 0.06 0.19467  0.03 0.17467  0.012 0.16667  L -0.012 0.15867  C -0.03 0.15067  -0.06 0.132  -0.06 0.08  C -0.06 0.036  -0.033 0  0 0  Z" pathEditMode="relative" ptsTypes="">
                                      <p:cBhvr>
                                        <p:cTn id="135" dur="5000" spd="-100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36" presetID="2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33 0  0.06 0.036  0.06 0.08  C 0.06 0.132  0.03 0.15067  0.012 0.15867  L -0.012 0.16667  C -0.03 0.17467  -0.06 0.19467  -0.06 0.25333  C -0.06 0.29067  -0.033 0.33333  0 0.33333  C 0.033 0.33333  0.06 0.29067  0.06 0.25333  C 0.06 0.19467  0.03 0.17467  0.012 0.16667  L -0.012 0.15867  C -0.03 0.15067  -0.06 0.132  -0.06 0.08  C -0.06 0.036  -0.033 0  0 0  Z" pathEditMode="relative" ptsTypes="">
                                      <p:cBhvr>
                                        <p:cTn id="137" dur="5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38" presetID="2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33 0  0.06 0.036  0.06 0.08  C 0.06 0.132  0.03 0.15067  0.012 0.15867  L -0.012 0.16667  C -0.03 0.17467  -0.06 0.19467  -0.06 0.25333  C -0.06 0.29067  -0.033 0.33333  0 0.33333  C 0.033 0.33333  0.06 0.29067  0.06 0.25333  C 0.06 0.19467  0.03 0.17467  0.012 0.16667  L -0.012 0.15867  C -0.03 0.15067  -0.06 0.132  -0.06 0.08  C -0.06 0.036  -0.033 0  0 0  Z" pathEditMode="relative" ptsTypes="">
                                      <p:cBhvr>
                                        <p:cTn id="139" dur="5000" spd="-100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40" presetID="2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33 0  0.06 0.036  0.06 0.08  C 0.06 0.132  0.03 0.15067  0.012 0.15867  L -0.012 0.16667  C -0.03 0.17467  -0.06 0.19467  -0.06 0.25333  C -0.06 0.29067  -0.033 0.33333  0 0.33333  C 0.033 0.33333  0.06 0.29067  0.06 0.25333  C 0.06 0.19467  0.03 0.17467  0.012 0.16667  L -0.012 0.15867  C -0.03 0.15067  -0.06 0.132  -0.06 0.08  C -0.06 0.036  -0.033 0  0 0  Z" pathEditMode="relative" ptsTypes="">
                                      <p:cBhvr>
                                        <p:cTn id="141" dur="5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42" presetID="2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33 0  0.06 0.036  0.06 0.08  C 0.06 0.132  0.03 0.15067  0.012 0.15867  L -0.012 0.16667  C -0.03 0.17467  -0.06 0.19467  -0.06 0.25333  C -0.06 0.29067  -0.033 0.33333  0 0.33333  C 0.033 0.33333  0.06 0.29067  0.06 0.25333  C 0.06 0.19467  0.03 0.17467  0.012 0.16667  L -0.012 0.15867  C -0.03 0.15067  -0.06 0.132  -0.06 0.08  C -0.06 0.036  -0.033 0  0 0  Z" pathEditMode="relative" ptsTypes="">
                                      <p:cBhvr>
                                        <p:cTn id="143" dur="5000" spd="-100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44" presetID="2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33 0  0.06 0.036  0.06 0.08  C 0.06 0.132  0.03 0.15067  0.012 0.15867  L -0.012 0.16667  C -0.03 0.17467  -0.06 0.19467  -0.06 0.25333  C -0.06 0.29067  -0.033 0.33333  0 0.33333  C 0.033 0.33333  0.06 0.29067  0.06 0.25333  C 0.06 0.19467  0.03 0.17467  0.012 0.16667  L -0.012 0.15867  C -0.03 0.15067  -0.06 0.132  -0.06 0.08  C -0.06 0.036  -0.033 0  0 0  Z" pathEditMode="relative" ptsTypes="">
                                      <p:cBhvr>
                                        <p:cTn id="145" dur="5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46" presetID="2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33 0  0.06 0.036  0.06 0.08  C 0.06 0.132  0.03 0.15067  0.012 0.15867  L -0.012 0.16667  C -0.03 0.17467  -0.06 0.19467  -0.06 0.25333  C -0.06 0.29067  -0.033 0.33333  0 0.33333  C 0.033 0.33333  0.06 0.29067  0.06 0.25333  C 0.06 0.19467  0.03 0.17467  0.012 0.16667  L -0.012 0.15867  C -0.03 0.15067  -0.06 0.132  -0.06 0.08  C -0.06 0.036  -0.033 0  0 0  Z" pathEditMode="relative" ptsTypes="">
                                      <p:cBhvr>
                                        <p:cTn id="147" dur="5000" spd="-100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48" presetID="2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33 0  0.06 0.036  0.06 0.08  C 0.06 0.132  0.03 0.15067  0.012 0.15867  L -0.012 0.16667  C -0.03 0.17467  -0.06 0.19467  -0.06 0.25333  C -0.06 0.29067  -0.033 0.33333  0 0.33333  C 0.033 0.33333  0.06 0.29067  0.06 0.25333  C 0.06 0.19467  0.03 0.17467  0.012 0.16667  L -0.012 0.15867  C -0.03 0.15067  -0.06 0.132  -0.06 0.08  C -0.06 0.036  -0.033 0  0 0  Z" pathEditMode="relative" ptsTypes="">
                                      <p:cBhvr>
                                        <p:cTn id="149" dur="5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50" presetID="2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33 0  0.06 0.036  0.06 0.08  C 0.06 0.132  0.03 0.15067  0.012 0.15867  L -0.012 0.16667  C -0.03 0.17467  -0.06 0.19467  -0.06 0.25333  C -0.06 0.29067  -0.033 0.33333  0 0.33333  C 0.033 0.33333  0.06 0.29067  0.06 0.25333  C 0.06 0.19467  0.03 0.17467  0.012 0.16667  L -0.012 0.15867  C -0.03 0.15067  -0.06 0.132  -0.06 0.08  C -0.06 0.036  -0.033 0  0 0  Z" pathEditMode="relative" ptsTypes="">
                                      <p:cBhvr>
                                        <p:cTn id="151" dur="5000" spd="-100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5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8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0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2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4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6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8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0" dur="5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2" dur="5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4" dur="5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6" dur="5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8" dur="5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0" dur="5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2" dur="5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4" dur="5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6" dur="5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8" dur="5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0" dur="5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2" dur="5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4" dur="5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6" dur="5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8" dur="5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0" dur="5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2" dur="5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4" dur="5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8129" name="Picture 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6" name="5 Imagen" descr="circulo_png__by_jamilexchocolatina-d4nsn7i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rcRect l="10729" r="7142" b="21417"/>
          <a:stretch>
            <a:fillRect/>
          </a:stretch>
        </p:blipFill>
        <p:spPr>
          <a:xfrm flipH="1">
            <a:off x="3500430" y="357166"/>
            <a:ext cx="1643074" cy="1428760"/>
          </a:xfrm>
          <a:prstGeom prst="rect">
            <a:avLst/>
          </a:prstGeom>
        </p:spPr>
      </p:pic>
      <p:pic>
        <p:nvPicPr>
          <p:cNvPr id="7" name="6 Imagen" descr="circulo_png__by_jamilexchocolatina-d4nsn7i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rcRect l="10729" r="7142" b="21417"/>
          <a:stretch>
            <a:fillRect/>
          </a:stretch>
        </p:blipFill>
        <p:spPr>
          <a:xfrm rot="1127824" flipH="1">
            <a:off x="4429124" y="500042"/>
            <a:ext cx="1643074" cy="1428760"/>
          </a:xfrm>
          <a:prstGeom prst="rect">
            <a:avLst/>
          </a:prstGeom>
        </p:spPr>
      </p:pic>
      <p:pic>
        <p:nvPicPr>
          <p:cNvPr id="8" name="7 Imagen" descr="circulo_png__by_jamilexchocolatina-d4nsn7i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rcRect l="10729" r="7142" b="21417"/>
          <a:stretch>
            <a:fillRect/>
          </a:stretch>
        </p:blipFill>
        <p:spPr>
          <a:xfrm rot="2646520" flipH="1">
            <a:off x="5329873" y="1012405"/>
            <a:ext cx="1643074" cy="1428760"/>
          </a:xfrm>
          <a:prstGeom prst="rect">
            <a:avLst/>
          </a:prstGeom>
        </p:spPr>
      </p:pic>
      <p:pic>
        <p:nvPicPr>
          <p:cNvPr id="9" name="8 Imagen" descr="circulo_png__by_jamilexchocolatina-d4nsn7i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rcRect l="10729" r="7142" b="21417"/>
          <a:stretch>
            <a:fillRect/>
          </a:stretch>
        </p:blipFill>
        <p:spPr>
          <a:xfrm rot="4759986" flipH="1">
            <a:off x="5819011" y="1725365"/>
            <a:ext cx="1643074" cy="1428760"/>
          </a:xfrm>
          <a:prstGeom prst="rect">
            <a:avLst/>
          </a:prstGeom>
        </p:spPr>
      </p:pic>
      <p:pic>
        <p:nvPicPr>
          <p:cNvPr id="10" name="9 Imagen" descr="circulo_png__by_jamilexchocolatina-d4nsn7i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rcRect l="10729" r="7142" b="21417"/>
          <a:stretch>
            <a:fillRect/>
          </a:stretch>
        </p:blipFill>
        <p:spPr>
          <a:xfrm rot="6043675" flipH="1">
            <a:off x="6105480" y="2654645"/>
            <a:ext cx="1643074" cy="1428760"/>
          </a:xfrm>
          <a:prstGeom prst="rect">
            <a:avLst/>
          </a:prstGeom>
        </p:spPr>
      </p:pic>
      <p:pic>
        <p:nvPicPr>
          <p:cNvPr id="11" name="10 Imagen" descr="circulo_png__by_jamilexchocolatina-d4nsn7i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rcRect l="10729" r="7142" b="21417"/>
          <a:stretch>
            <a:fillRect/>
          </a:stretch>
        </p:blipFill>
        <p:spPr>
          <a:xfrm rot="6606153" flipH="1">
            <a:off x="5918131" y="3660204"/>
            <a:ext cx="1643074" cy="1428760"/>
          </a:xfrm>
          <a:prstGeom prst="rect">
            <a:avLst/>
          </a:prstGeom>
        </p:spPr>
      </p:pic>
      <p:pic>
        <p:nvPicPr>
          <p:cNvPr id="12" name="11 Imagen" descr="circulo_png__by_jamilexchocolatina-d4nsn7i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rcRect l="10729" r="7142" b="21417"/>
          <a:stretch>
            <a:fillRect/>
          </a:stretch>
        </p:blipFill>
        <p:spPr>
          <a:xfrm rot="7889820" flipH="1">
            <a:off x="5187052" y="4446219"/>
            <a:ext cx="1643074" cy="1428760"/>
          </a:xfrm>
          <a:prstGeom prst="rect">
            <a:avLst/>
          </a:prstGeom>
        </p:spPr>
      </p:pic>
      <p:pic>
        <p:nvPicPr>
          <p:cNvPr id="13" name="12 Imagen" descr="circulo_png__by_jamilexchocolatina-d4nsn7i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rcRect l="10729" r="7142" b="21417"/>
          <a:stretch>
            <a:fillRect/>
          </a:stretch>
        </p:blipFill>
        <p:spPr>
          <a:xfrm rot="10163462" flipH="1">
            <a:off x="4260850" y="4925360"/>
            <a:ext cx="1643074" cy="1428760"/>
          </a:xfrm>
          <a:prstGeom prst="rect">
            <a:avLst/>
          </a:prstGeom>
        </p:spPr>
      </p:pic>
      <p:pic>
        <p:nvPicPr>
          <p:cNvPr id="14" name="13 Imagen" descr="circulo_png__by_jamilexchocolatina-d4nsn7i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rcRect l="10729" r="7142" b="21417"/>
          <a:stretch>
            <a:fillRect/>
          </a:stretch>
        </p:blipFill>
        <p:spPr>
          <a:xfrm rot="10163462" flipH="1">
            <a:off x="3260719" y="4925360"/>
            <a:ext cx="1643074" cy="1428760"/>
          </a:xfrm>
          <a:prstGeom prst="rect">
            <a:avLst/>
          </a:prstGeom>
        </p:spPr>
      </p:pic>
      <p:pic>
        <p:nvPicPr>
          <p:cNvPr id="15" name="14 Imagen" descr="circulo_png__by_jamilexchocolatina-d4nsn7i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rcRect l="10729" r="7142" b="21417"/>
          <a:stretch>
            <a:fillRect/>
          </a:stretch>
        </p:blipFill>
        <p:spPr>
          <a:xfrm rot="10163462" flipH="1">
            <a:off x="2332025" y="4425295"/>
            <a:ext cx="1643074" cy="1428760"/>
          </a:xfrm>
          <a:prstGeom prst="rect">
            <a:avLst/>
          </a:prstGeom>
        </p:spPr>
      </p:pic>
      <p:pic>
        <p:nvPicPr>
          <p:cNvPr id="16" name="15 Imagen" descr="circulo_png__by_jamilexchocolatina-d4nsn7i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rcRect l="10729" r="7142" b="21417"/>
          <a:stretch>
            <a:fillRect/>
          </a:stretch>
        </p:blipFill>
        <p:spPr>
          <a:xfrm rot="13058997" flipH="1">
            <a:off x="1622580" y="3782059"/>
            <a:ext cx="1643074" cy="1428760"/>
          </a:xfrm>
          <a:prstGeom prst="rect">
            <a:avLst/>
          </a:prstGeom>
        </p:spPr>
      </p:pic>
      <p:pic>
        <p:nvPicPr>
          <p:cNvPr id="17" name="16 Imagen" descr="circulo_png__by_jamilexchocolatina-d4nsn7i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rcRect l="10729" r="7142" b="21417"/>
          <a:stretch>
            <a:fillRect/>
          </a:stretch>
        </p:blipFill>
        <p:spPr>
          <a:xfrm rot="13058997" flipH="1">
            <a:off x="1408265" y="2924803"/>
            <a:ext cx="1643074" cy="1428760"/>
          </a:xfrm>
          <a:prstGeom prst="rect">
            <a:avLst/>
          </a:prstGeom>
        </p:spPr>
      </p:pic>
      <p:pic>
        <p:nvPicPr>
          <p:cNvPr id="18" name="17 Imagen" descr="circulo_png__by_jamilexchocolatina-d4nsn7i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rcRect l="10729" r="7142" b="21417"/>
          <a:stretch>
            <a:fillRect/>
          </a:stretch>
        </p:blipFill>
        <p:spPr>
          <a:xfrm rot="15977071" flipH="1">
            <a:off x="1587620" y="2080526"/>
            <a:ext cx="1643074" cy="1428760"/>
          </a:xfrm>
          <a:prstGeom prst="rect">
            <a:avLst/>
          </a:prstGeom>
        </p:spPr>
      </p:pic>
      <p:pic>
        <p:nvPicPr>
          <p:cNvPr id="19" name="18 Imagen" descr="circulo_png__by_jamilexchocolatina-d4nsn7i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rcRect l="10729" r="7142" b="21417"/>
          <a:stretch>
            <a:fillRect/>
          </a:stretch>
        </p:blipFill>
        <p:spPr>
          <a:xfrm rot="15977071" flipH="1">
            <a:off x="1944810" y="1294707"/>
            <a:ext cx="1643074" cy="1428760"/>
          </a:xfrm>
          <a:prstGeom prst="rect">
            <a:avLst/>
          </a:prstGeom>
        </p:spPr>
      </p:pic>
      <p:pic>
        <p:nvPicPr>
          <p:cNvPr id="20" name="19 Imagen" descr="circulo_png__by_jamilexchocolatina-d4nsn7i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rcRect l="10729" r="7142" b="21417"/>
          <a:stretch>
            <a:fillRect/>
          </a:stretch>
        </p:blipFill>
        <p:spPr>
          <a:xfrm rot="15977071" flipH="1">
            <a:off x="2730629" y="723203"/>
            <a:ext cx="1643074" cy="1428760"/>
          </a:xfrm>
          <a:prstGeom prst="rect">
            <a:avLst/>
          </a:prstGeom>
        </p:spPr>
      </p:pic>
      <p:sp>
        <p:nvSpPr>
          <p:cNvPr id="21" name="20 Rectángulo"/>
          <p:cNvSpPr/>
          <p:nvPr/>
        </p:nvSpPr>
        <p:spPr>
          <a:xfrm>
            <a:off x="-285784" y="-214338"/>
            <a:ext cx="9787006" cy="7286676"/>
          </a:xfrm>
          <a:prstGeom prst="rect">
            <a:avLst/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3000"/>
                            </p:stCondLst>
                            <p:childTnLst>
                              <p:par>
                                <p:cTn id="129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6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1" dur="3000" fill="hold"/>
                                        <p:tgtEl>
                                          <p:spTgt spid="481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2" dur="3000" fill="hold"/>
                                        <p:tgtEl>
                                          <p:spTgt spid="481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3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55" dur="3000"/>
                                        <p:tgtEl>
                                          <p:spTgt spid="48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10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28794" y="0"/>
            <a:ext cx="5087815" cy="6858000"/>
          </a:xfrm>
          <a:prstGeom prst="rect">
            <a:avLst/>
          </a:prstGeom>
        </p:spPr>
      </p:pic>
      <p:pic>
        <p:nvPicPr>
          <p:cNvPr id="17" name="16 Imagen" descr="circulo_png_by_genesisdebieber-d4udhni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tretch>
            <a:fillRect/>
          </a:stretch>
        </p:blipFill>
        <p:spPr>
          <a:xfrm flipH="1">
            <a:off x="285720" y="0"/>
            <a:ext cx="1397396" cy="1397396"/>
          </a:xfrm>
          <a:prstGeom prst="rect">
            <a:avLst/>
          </a:prstGeom>
        </p:spPr>
      </p:pic>
      <p:pic>
        <p:nvPicPr>
          <p:cNvPr id="18" name="17 Imagen" descr="circulo_png_by_genesisdebieber-d4udhni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tretch>
            <a:fillRect/>
          </a:stretch>
        </p:blipFill>
        <p:spPr>
          <a:xfrm flipH="1">
            <a:off x="285720" y="428604"/>
            <a:ext cx="1397396" cy="1397396"/>
          </a:xfrm>
          <a:prstGeom prst="rect">
            <a:avLst/>
          </a:prstGeom>
        </p:spPr>
      </p:pic>
      <p:pic>
        <p:nvPicPr>
          <p:cNvPr id="19" name="18 Imagen" descr="circulo_png_by_genesisdebieber-d4udhni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tretch>
            <a:fillRect/>
          </a:stretch>
        </p:blipFill>
        <p:spPr>
          <a:xfrm flipH="1">
            <a:off x="285720" y="1142984"/>
            <a:ext cx="1397396" cy="1397396"/>
          </a:xfrm>
          <a:prstGeom prst="rect">
            <a:avLst/>
          </a:prstGeom>
        </p:spPr>
      </p:pic>
      <p:pic>
        <p:nvPicPr>
          <p:cNvPr id="20" name="19 Imagen" descr="circulo_png_by_genesisdebieber-d4udhni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tretch>
            <a:fillRect/>
          </a:stretch>
        </p:blipFill>
        <p:spPr>
          <a:xfrm flipH="1">
            <a:off x="285720" y="1643050"/>
            <a:ext cx="1397396" cy="1397396"/>
          </a:xfrm>
          <a:prstGeom prst="rect">
            <a:avLst/>
          </a:prstGeom>
        </p:spPr>
      </p:pic>
      <p:pic>
        <p:nvPicPr>
          <p:cNvPr id="21" name="20 Imagen" descr="circulo_png_by_genesisdebieber-d4udhni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tretch>
            <a:fillRect/>
          </a:stretch>
        </p:blipFill>
        <p:spPr>
          <a:xfrm flipH="1">
            <a:off x="214282" y="2357430"/>
            <a:ext cx="1397396" cy="1397396"/>
          </a:xfrm>
          <a:prstGeom prst="rect">
            <a:avLst/>
          </a:prstGeom>
        </p:spPr>
      </p:pic>
      <p:pic>
        <p:nvPicPr>
          <p:cNvPr id="22" name="21 Imagen" descr="circulo_png_by_genesisdebieber-d4udhni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tretch>
            <a:fillRect/>
          </a:stretch>
        </p:blipFill>
        <p:spPr>
          <a:xfrm flipH="1">
            <a:off x="214282" y="2857496"/>
            <a:ext cx="1397396" cy="1397396"/>
          </a:xfrm>
          <a:prstGeom prst="rect">
            <a:avLst/>
          </a:prstGeom>
        </p:spPr>
      </p:pic>
      <p:pic>
        <p:nvPicPr>
          <p:cNvPr id="23" name="22 Imagen" descr="circulo_png_by_genesisdebieber-d4udhni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tretch>
            <a:fillRect/>
          </a:stretch>
        </p:blipFill>
        <p:spPr>
          <a:xfrm flipH="1">
            <a:off x="214282" y="3357562"/>
            <a:ext cx="1397396" cy="1397396"/>
          </a:xfrm>
          <a:prstGeom prst="rect">
            <a:avLst/>
          </a:prstGeom>
        </p:spPr>
      </p:pic>
      <p:pic>
        <p:nvPicPr>
          <p:cNvPr id="24" name="23 Imagen" descr="circulo_png_by_genesisdebieber-d4udhni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tretch>
            <a:fillRect/>
          </a:stretch>
        </p:blipFill>
        <p:spPr>
          <a:xfrm flipH="1">
            <a:off x="285720" y="3929066"/>
            <a:ext cx="1397396" cy="1397396"/>
          </a:xfrm>
          <a:prstGeom prst="rect">
            <a:avLst/>
          </a:prstGeom>
        </p:spPr>
      </p:pic>
      <p:pic>
        <p:nvPicPr>
          <p:cNvPr id="25" name="24 Imagen" descr="circulo_png_by_genesisdebieber-d4udhni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tretch>
            <a:fillRect/>
          </a:stretch>
        </p:blipFill>
        <p:spPr>
          <a:xfrm flipH="1">
            <a:off x="214282" y="4500570"/>
            <a:ext cx="1397396" cy="1397396"/>
          </a:xfrm>
          <a:prstGeom prst="rect">
            <a:avLst/>
          </a:prstGeom>
        </p:spPr>
      </p:pic>
      <p:pic>
        <p:nvPicPr>
          <p:cNvPr id="26" name="25 Imagen" descr="circulo_png_by_genesisdebieber-d4udhni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tretch>
            <a:fillRect/>
          </a:stretch>
        </p:blipFill>
        <p:spPr>
          <a:xfrm flipH="1">
            <a:off x="214282" y="5143512"/>
            <a:ext cx="1397396" cy="1397396"/>
          </a:xfrm>
          <a:prstGeom prst="rect">
            <a:avLst/>
          </a:prstGeom>
        </p:spPr>
      </p:pic>
      <p:pic>
        <p:nvPicPr>
          <p:cNvPr id="27" name="26 Imagen" descr="circulo_png_by_genesisdebieber-d4udhni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tretch>
            <a:fillRect/>
          </a:stretch>
        </p:blipFill>
        <p:spPr>
          <a:xfrm flipH="1">
            <a:off x="214282" y="5659236"/>
            <a:ext cx="1397396" cy="1397396"/>
          </a:xfrm>
          <a:prstGeom prst="rect">
            <a:avLst/>
          </a:prstGeom>
        </p:spPr>
      </p:pic>
      <p:pic>
        <p:nvPicPr>
          <p:cNvPr id="29" name="28 Imagen" descr="circulo_png_by_genesisdebieber-d4udhni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tretch>
            <a:fillRect/>
          </a:stretch>
        </p:blipFill>
        <p:spPr>
          <a:xfrm flipH="1">
            <a:off x="7358082" y="0"/>
            <a:ext cx="1397396" cy="1397396"/>
          </a:xfrm>
          <a:prstGeom prst="rect">
            <a:avLst/>
          </a:prstGeom>
        </p:spPr>
      </p:pic>
      <p:pic>
        <p:nvPicPr>
          <p:cNvPr id="30" name="29 Imagen" descr="circulo_png_by_genesisdebieber-d4udhni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tretch>
            <a:fillRect/>
          </a:stretch>
        </p:blipFill>
        <p:spPr>
          <a:xfrm flipH="1">
            <a:off x="7358082" y="428604"/>
            <a:ext cx="1397396" cy="1397396"/>
          </a:xfrm>
          <a:prstGeom prst="rect">
            <a:avLst/>
          </a:prstGeom>
        </p:spPr>
      </p:pic>
      <p:pic>
        <p:nvPicPr>
          <p:cNvPr id="31" name="30 Imagen" descr="circulo_png_by_genesisdebieber-d4udhni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tretch>
            <a:fillRect/>
          </a:stretch>
        </p:blipFill>
        <p:spPr>
          <a:xfrm flipH="1">
            <a:off x="7358082" y="1142984"/>
            <a:ext cx="1397396" cy="1397396"/>
          </a:xfrm>
          <a:prstGeom prst="rect">
            <a:avLst/>
          </a:prstGeom>
        </p:spPr>
      </p:pic>
      <p:pic>
        <p:nvPicPr>
          <p:cNvPr id="32" name="31 Imagen" descr="circulo_png_by_genesisdebieber-d4udhni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tretch>
            <a:fillRect/>
          </a:stretch>
        </p:blipFill>
        <p:spPr>
          <a:xfrm flipH="1">
            <a:off x="7358082" y="1643050"/>
            <a:ext cx="1397396" cy="1397396"/>
          </a:xfrm>
          <a:prstGeom prst="rect">
            <a:avLst/>
          </a:prstGeom>
        </p:spPr>
      </p:pic>
      <p:pic>
        <p:nvPicPr>
          <p:cNvPr id="33" name="32 Imagen" descr="circulo_png_by_genesisdebieber-d4udhni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tretch>
            <a:fillRect/>
          </a:stretch>
        </p:blipFill>
        <p:spPr>
          <a:xfrm flipH="1">
            <a:off x="7358082" y="2357430"/>
            <a:ext cx="1397396" cy="1397396"/>
          </a:xfrm>
          <a:prstGeom prst="rect">
            <a:avLst/>
          </a:prstGeom>
        </p:spPr>
      </p:pic>
      <p:pic>
        <p:nvPicPr>
          <p:cNvPr id="34" name="33 Imagen" descr="circulo_png_by_genesisdebieber-d4udhni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tretch>
            <a:fillRect/>
          </a:stretch>
        </p:blipFill>
        <p:spPr>
          <a:xfrm flipH="1">
            <a:off x="7429520" y="2857496"/>
            <a:ext cx="1397396" cy="1397396"/>
          </a:xfrm>
          <a:prstGeom prst="rect">
            <a:avLst/>
          </a:prstGeom>
        </p:spPr>
      </p:pic>
      <p:pic>
        <p:nvPicPr>
          <p:cNvPr id="35" name="34 Imagen" descr="circulo_png_by_genesisdebieber-d4udhni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tretch>
            <a:fillRect/>
          </a:stretch>
        </p:blipFill>
        <p:spPr>
          <a:xfrm flipH="1">
            <a:off x="7358082" y="3301806"/>
            <a:ext cx="1397396" cy="1397396"/>
          </a:xfrm>
          <a:prstGeom prst="rect">
            <a:avLst/>
          </a:prstGeom>
        </p:spPr>
      </p:pic>
      <p:pic>
        <p:nvPicPr>
          <p:cNvPr id="36" name="35 Imagen" descr="circulo_png_by_genesisdebieber-d4udhni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tretch>
            <a:fillRect/>
          </a:stretch>
        </p:blipFill>
        <p:spPr>
          <a:xfrm flipH="1">
            <a:off x="7358082" y="4000504"/>
            <a:ext cx="1397396" cy="1397396"/>
          </a:xfrm>
          <a:prstGeom prst="rect">
            <a:avLst/>
          </a:prstGeom>
        </p:spPr>
      </p:pic>
      <p:pic>
        <p:nvPicPr>
          <p:cNvPr id="37" name="36 Imagen" descr="circulo_png_by_genesisdebieber-d4udhni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tretch>
            <a:fillRect/>
          </a:stretch>
        </p:blipFill>
        <p:spPr>
          <a:xfrm flipH="1">
            <a:off x="7358082" y="4572008"/>
            <a:ext cx="1397396" cy="1397396"/>
          </a:xfrm>
          <a:prstGeom prst="rect">
            <a:avLst/>
          </a:prstGeom>
        </p:spPr>
      </p:pic>
      <p:pic>
        <p:nvPicPr>
          <p:cNvPr id="38" name="37 Imagen" descr="circulo_png_by_genesisdebieber-d4udhni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tretch>
            <a:fillRect/>
          </a:stretch>
        </p:blipFill>
        <p:spPr>
          <a:xfrm flipH="1">
            <a:off x="7358082" y="5143512"/>
            <a:ext cx="1397396" cy="1397396"/>
          </a:xfrm>
          <a:prstGeom prst="rect">
            <a:avLst/>
          </a:prstGeom>
        </p:spPr>
      </p:pic>
      <p:pic>
        <p:nvPicPr>
          <p:cNvPr id="39" name="38 Imagen" descr="circulo_png_by_genesisdebieber-d4udhni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tretch>
            <a:fillRect/>
          </a:stretch>
        </p:blipFill>
        <p:spPr>
          <a:xfrm flipH="1">
            <a:off x="7358082" y="5715016"/>
            <a:ext cx="1397396" cy="1397396"/>
          </a:xfrm>
          <a:prstGeom prst="rect">
            <a:avLst/>
          </a:prstGeom>
        </p:spPr>
      </p:pic>
      <p:sp>
        <p:nvSpPr>
          <p:cNvPr id="28" name="27 Rectángulo"/>
          <p:cNvSpPr/>
          <p:nvPr/>
        </p:nvSpPr>
        <p:spPr>
          <a:xfrm>
            <a:off x="-285784" y="-214338"/>
            <a:ext cx="9787006" cy="7286676"/>
          </a:xfrm>
          <a:prstGeom prst="rect">
            <a:avLst/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4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23 0.00133  0.042 0.012  0.052 0.028  L 0.075 0.06533  C 0.08 0.07333  0.088 0.07733  0.098 0.07733  C 0.112 0.07733  0.124 0.06667  0.125 0.05067  C 0.124 0.03733  0.112 0.02533  0.098 0.02533  C 0.088 0.02533  0.08 0.03067  0.075 0.03733  L 0.052 0.07467  C 0.042 0.09067  0.023 0.10133  0 0.10267  C -0.023 0.10133  -0.042 0.09067  -0.052 0.07467  L -0.075 0.03733  C -0.08 0.03067  -0.088 0.02533  -0.098 0.02533  C -0.112 0.02533  -0.124 0.03733  -0.125 0.05067  C -0.124 0.06667  -0.112 0.07733  -0.098 0.07733  C -0.088 0.07733  -0.08 0.07333  -0.075 0.06533  L -0.052 0.028  C -0.042 0.012  -0.023 0.00133  0 0  Z" pathEditMode="relative" ptsTypes="">
                                      <p:cBhvr>
                                        <p:cTn id="97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98" presetID="24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23 0.00133  0.042 0.012  0.052 0.028  L 0.075 0.06533  C 0.08 0.07333  0.088 0.07733  0.098 0.07733  C 0.112 0.07733  0.124 0.06667  0.125 0.05067  C 0.124 0.03733  0.112 0.02533  0.098 0.02533  C 0.088 0.02533  0.08 0.03067  0.075 0.03733  L 0.052 0.07467  C 0.042 0.09067  0.023 0.10133  0 0.10267  C -0.023 0.10133  -0.042 0.09067  -0.052 0.07467  L -0.075 0.03733  C -0.08 0.03067  -0.088 0.02533  -0.098 0.02533  C -0.112 0.02533  -0.124 0.03733  -0.125 0.05067  C -0.124 0.06667  -0.112 0.07733  -0.098 0.07733  C -0.088 0.07733  -0.08 0.07333  -0.075 0.06533  L -0.052 0.028  C -0.042 0.012  -0.023 0.00133  0 0  Z" pathEditMode="relative" ptsTypes="">
                                      <p:cBhvr>
                                        <p:cTn id="99" dur="5000" spd="-100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00" presetID="24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23 0.00133  0.042 0.012  0.052 0.028  L 0.075 0.06533  C 0.08 0.07333  0.088 0.07733  0.098 0.07733  C 0.112 0.07733  0.124 0.06667  0.125 0.05067  C 0.124 0.03733  0.112 0.02533  0.098 0.02533  C 0.088 0.02533  0.08 0.03067  0.075 0.03733  L 0.052 0.07467  C 0.042 0.09067  0.023 0.10133  0 0.10267  C -0.023 0.10133  -0.042 0.09067  -0.052 0.07467  L -0.075 0.03733  C -0.08 0.03067  -0.088 0.02533  -0.098 0.02533  C -0.112 0.02533  -0.124 0.03733  -0.125 0.05067  C -0.124 0.06667  -0.112 0.07733  -0.098 0.07733  C -0.088 0.07733  -0.08 0.07333  -0.075 0.06533  L -0.052 0.028  C -0.042 0.012  -0.023 0.00133  0 0  Z" pathEditMode="relative" ptsTypes="">
                                      <p:cBhvr>
                                        <p:cTn id="101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02" presetID="24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23 0.00133  0.042 0.012  0.052 0.028  L 0.075 0.06533  C 0.08 0.07333  0.088 0.07733  0.098 0.07733  C 0.112 0.07733  0.124 0.06667  0.125 0.05067  C 0.124 0.03733  0.112 0.02533  0.098 0.02533  C 0.088 0.02533  0.08 0.03067  0.075 0.03733  L 0.052 0.07467  C 0.042 0.09067  0.023 0.10133  0 0.10267  C -0.023 0.10133  -0.042 0.09067  -0.052 0.07467  L -0.075 0.03733  C -0.08 0.03067  -0.088 0.02533  -0.098 0.02533  C -0.112 0.02533  -0.124 0.03733  -0.125 0.05067  C -0.124 0.06667  -0.112 0.07733  -0.098 0.07733  C -0.088 0.07733  -0.08 0.07333  -0.075 0.06533  L -0.052 0.028  C -0.042 0.012  -0.023 0.00133  0 0  Z" pathEditMode="relative" ptsTypes="">
                                      <p:cBhvr>
                                        <p:cTn id="103" dur="5000" spd="-100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04" presetID="24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23 0.00133  0.042 0.012  0.052 0.028  L 0.075 0.06533  C 0.08 0.07333  0.088 0.07733  0.098 0.07733  C 0.112 0.07733  0.124 0.06667  0.125 0.05067  C 0.124 0.03733  0.112 0.02533  0.098 0.02533  C 0.088 0.02533  0.08 0.03067  0.075 0.03733  L 0.052 0.07467  C 0.042 0.09067  0.023 0.10133  0 0.10267  C -0.023 0.10133  -0.042 0.09067  -0.052 0.07467  L -0.075 0.03733  C -0.08 0.03067  -0.088 0.02533  -0.098 0.02533  C -0.112 0.02533  -0.124 0.03733  -0.125 0.05067  C -0.124 0.06667  -0.112 0.07733  -0.098 0.07733  C -0.088 0.07733  -0.08 0.07333  -0.075 0.06533  L -0.052 0.028  C -0.042 0.012  -0.023 0.00133  0 0  Z" pathEditMode="relative" ptsTypes="">
                                      <p:cBhvr>
                                        <p:cTn id="105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06" presetID="24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23 0.00133  0.042 0.012  0.052 0.028  L 0.075 0.06533  C 0.08 0.07333  0.088 0.07733  0.098 0.07733  C 0.112 0.07733  0.124 0.06667  0.125 0.05067  C 0.124 0.03733  0.112 0.02533  0.098 0.02533  C 0.088 0.02533  0.08 0.03067  0.075 0.03733  L 0.052 0.07467  C 0.042 0.09067  0.023 0.10133  0 0.10267  C -0.023 0.10133  -0.042 0.09067  -0.052 0.07467  L -0.075 0.03733  C -0.08 0.03067  -0.088 0.02533  -0.098 0.02533  C -0.112 0.02533  -0.124 0.03733  -0.125 0.05067  C -0.124 0.06667  -0.112 0.07733  -0.098 0.07733  C -0.088 0.07733  -0.08 0.07333  -0.075 0.06533  L -0.052 0.028  C -0.042 0.012  -0.023 0.00133  0 0  Z" pathEditMode="relative" ptsTypes="">
                                      <p:cBhvr>
                                        <p:cTn id="107" dur="5000" spd="-100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08" presetID="24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23 0.00133  0.042 0.012  0.052 0.028  L 0.075 0.06533  C 0.08 0.07333  0.088 0.07733  0.098 0.07733  C 0.112 0.07733  0.124 0.06667  0.125 0.05067  C 0.124 0.03733  0.112 0.02533  0.098 0.02533  C 0.088 0.02533  0.08 0.03067  0.075 0.03733  L 0.052 0.07467  C 0.042 0.09067  0.023 0.10133  0 0.10267  C -0.023 0.10133  -0.042 0.09067  -0.052 0.07467  L -0.075 0.03733  C -0.08 0.03067  -0.088 0.02533  -0.098 0.02533  C -0.112 0.02533  -0.124 0.03733  -0.125 0.05067  C -0.124 0.06667  -0.112 0.07733  -0.098 0.07733  C -0.088 0.07733  -0.08 0.07333  -0.075 0.06533  L -0.052 0.028  C -0.042 0.012  -0.023 0.00133  0 0  Z" pathEditMode="relative" ptsTypes="">
                                      <p:cBhvr>
                                        <p:cTn id="109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10" presetID="24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23 0.00133  0.042 0.012  0.052 0.028  L 0.075 0.06533  C 0.08 0.07333  0.088 0.07733  0.098 0.07733  C 0.112 0.07733  0.124 0.06667  0.125 0.05067  C 0.124 0.03733  0.112 0.02533  0.098 0.02533  C 0.088 0.02533  0.08 0.03067  0.075 0.03733  L 0.052 0.07467  C 0.042 0.09067  0.023 0.10133  0 0.10267  C -0.023 0.10133  -0.042 0.09067  -0.052 0.07467  L -0.075 0.03733  C -0.08 0.03067  -0.088 0.02533  -0.098 0.02533  C -0.112 0.02533  -0.124 0.03733  -0.125 0.05067  C -0.124 0.06667  -0.112 0.07733  -0.098 0.07733  C -0.088 0.07733  -0.08 0.07333  -0.075 0.06533  L -0.052 0.028  C -0.042 0.012  -0.023 0.00133  0 0  Z" pathEditMode="relative" ptsTypes="">
                                      <p:cBhvr>
                                        <p:cTn id="111" dur="5000" spd="-100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12" presetID="24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23 0.00133  0.042 0.012  0.052 0.028  L 0.075 0.06533  C 0.08 0.07333  0.088 0.07733  0.098 0.07733  C 0.112 0.07733  0.124 0.06667  0.125 0.05067  C 0.124 0.03733  0.112 0.02533  0.098 0.02533  C 0.088 0.02533  0.08 0.03067  0.075 0.03733  L 0.052 0.07467  C 0.042 0.09067  0.023 0.10133  0 0.10267  C -0.023 0.10133  -0.042 0.09067  -0.052 0.07467  L -0.075 0.03733  C -0.08 0.03067  -0.088 0.02533  -0.098 0.02533  C -0.112 0.02533  -0.124 0.03733  -0.125 0.05067  C -0.124 0.06667  -0.112 0.07733  -0.098 0.07733  C -0.088 0.07733  -0.08 0.07333  -0.075 0.06533  L -0.052 0.028  C -0.042 0.012  -0.023 0.00133  0 0  Z" pathEditMode="relative" ptsTypes="">
                                      <p:cBhvr>
                                        <p:cTn id="113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14" presetID="24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23 0.00133  0.042 0.012  0.052 0.028  L 0.075 0.06533  C 0.08 0.07333  0.088 0.07733  0.098 0.07733  C 0.112 0.07733  0.124 0.06667  0.125 0.05067  C 0.124 0.03733  0.112 0.02533  0.098 0.02533  C 0.088 0.02533  0.08 0.03067  0.075 0.03733  L 0.052 0.07467  C 0.042 0.09067  0.023 0.10133  0 0.10267  C -0.023 0.10133  -0.042 0.09067  -0.052 0.07467  L -0.075 0.03733  C -0.08 0.03067  -0.088 0.02533  -0.098 0.02533  C -0.112 0.02533  -0.124 0.03733  -0.125 0.05067  C -0.124 0.06667  -0.112 0.07733  -0.098 0.07733  C -0.088 0.07733  -0.08 0.07333  -0.075 0.06533  L -0.052 0.028  C -0.042 0.012  -0.023 0.00133  0 0  Z" pathEditMode="relative" ptsTypes="">
                                      <p:cBhvr>
                                        <p:cTn id="115" dur="5000" spd="-100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16" presetID="24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23 0.00133  0.042 0.012  0.052 0.028  L 0.075 0.06533  C 0.08 0.07333  0.088 0.07733  0.098 0.07733  C 0.112 0.07733  0.124 0.06667  0.125 0.05067  C 0.124 0.03733  0.112 0.02533  0.098 0.02533  C 0.088 0.02533  0.08 0.03067  0.075 0.03733  L 0.052 0.07467  C 0.042 0.09067  0.023 0.10133  0 0.10267  C -0.023 0.10133  -0.042 0.09067  -0.052 0.07467  L -0.075 0.03733  C -0.08 0.03067  -0.088 0.02533  -0.098 0.02533  C -0.112 0.02533  -0.124 0.03733  -0.125 0.05067  C -0.124 0.06667  -0.112 0.07733  -0.098 0.07733  C -0.088 0.07733  -0.08 0.07333  -0.075 0.06533  L -0.052 0.028  C -0.042 0.012  -0.023 0.00133  0 0  Z" pathEditMode="relative" ptsTypes="">
                                      <p:cBhvr>
                                        <p:cTn id="117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18" presetID="24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23 0.00133  0.042 0.012  0.052 0.028  L 0.075 0.06533  C 0.08 0.07333  0.088 0.07733  0.098 0.07733  C 0.112 0.07733  0.124 0.06667  0.125 0.05067  C 0.124 0.03733  0.112 0.02533  0.098 0.02533  C 0.088 0.02533  0.08 0.03067  0.075 0.03733  L 0.052 0.07467  C 0.042 0.09067  0.023 0.10133  0 0.10267  C -0.023 0.10133  -0.042 0.09067  -0.052 0.07467  L -0.075 0.03733  C -0.08 0.03067  -0.088 0.02533  -0.098 0.02533  C -0.112 0.02533  -0.124 0.03733  -0.125 0.05067  C -0.124 0.06667  -0.112 0.07733  -0.098 0.07733  C -0.088 0.07733  -0.08 0.07333  -0.075 0.06533  L -0.052 0.028  C -0.042 0.012  -0.023 0.00133  0 0  Z" pathEditMode="relative" ptsTypes="">
                                      <p:cBhvr>
                                        <p:cTn id="119" dur="5000" spd="-100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20" presetID="24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23 0.00133  0.042 0.012  0.052 0.028  L 0.075 0.06533  C 0.08 0.07333  0.088 0.07733  0.098 0.07733  C 0.112 0.07733  0.124 0.06667  0.125 0.05067  C 0.124 0.03733  0.112 0.02533  0.098 0.02533  C 0.088 0.02533  0.08 0.03067  0.075 0.03733  L 0.052 0.07467  C 0.042 0.09067  0.023 0.10133  0 0.10267  C -0.023 0.10133  -0.042 0.09067  -0.052 0.07467  L -0.075 0.03733  C -0.08 0.03067  -0.088 0.02533  -0.098 0.02533  C -0.112 0.02533  -0.124 0.03733  -0.125 0.05067  C -0.124 0.06667  -0.112 0.07733  -0.098 0.07733  C -0.088 0.07733  -0.08 0.07333  -0.075 0.06533  L -0.052 0.028  C -0.042 0.012  -0.023 0.00133  0 0  Z" pathEditMode="relative" ptsTypes="">
                                      <p:cBhvr>
                                        <p:cTn id="121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22" presetID="24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23 0.00133  0.042 0.012  0.052 0.028  L 0.075 0.06533  C 0.08 0.07333  0.088 0.07733  0.098 0.07733  C 0.112 0.07733  0.124 0.06667  0.125 0.05067  C 0.124 0.03733  0.112 0.02533  0.098 0.02533  C 0.088 0.02533  0.08 0.03067  0.075 0.03733  L 0.052 0.07467  C 0.042 0.09067  0.023 0.10133  0 0.10267  C -0.023 0.10133  -0.042 0.09067  -0.052 0.07467  L -0.075 0.03733  C -0.08 0.03067  -0.088 0.02533  -0.098 0.02533  C -0.112 0.02533  -0.124 0.03733  -0.125 0.05067  C -0.124 0.06667  -0.112 0.07733  -0.098 0.07733  C -0.088 0.07733  -0.08 0.07333  -0.075 0.06533  L -0.052 0.028  C -0.042 0.012  -0.023 0.00133  0 0  Z" pathEditMode="relative" ptsTypes="">
                                      <p:cBhvr>
                                        <p:cTn id="123" dur="5000" spd="-100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24" presetID="24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23 0.00133  0.042 0.012  0.052 0.028  L 0.075 0.06533  C 0.08 0.07333  0.088 0.07733  0.098 0.07733  C 0.112 0.07733  0.124 0.06667  0.125 0.05067  C 0.124 0.03733  0.112 0.02533  0.098 0.02533  C 0.088 0.02533  0.08 0.03067  0.075 0.03733  L 0.052 0.07467  C 0.042 0.09067  0.023 0.10133  0 0.10267  C -0.023 0.10133  -0.042 0.09067  -0.052 0.07467  L -0.075 0.03733  C -0.08 0.03067  -0.088 0.02533  -0.098 0.02533  C -0.112 0.02533  -0.124 0.03733  -0.125 0.05067  C -0.124 0.06667  -0.112 0.07733  -0.098 0.07733  C -0.088 0.07733  -0.08 0.07333  -0.075 0.06533  L -0.052 0.028  C -0.042 0.012  -0.023 0.00133  0 0  Z" pathEditMode="relative" ptsTypes="">
                                      <p:cBhvr>
                                        <p:cTn id="125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26" presetID="24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23 0.00133  0.042 0.012  0.052 0.028  L 0.075 0.06533  C 0.08 0.07333  0.088 0.07733  0.098 0.07733  C 0.112 0.07733  0.124 0.06667  0.125 0.05067  C 0.124 0.03733  0.112 0.02533  0.098 0.02533  C 0.088 0.02533  0.08 0.03067  0.075 0.03733  L 0.052 0.07467  C 0.042 0.09067  0.023 0.10133  0 0.10267  C -0.023 0.10133  -0.042 0.09067  -0.052 0.07467  L -0.075 0.03733  C -0.08 0.03067  -0.088 0.02533  -0.098 0.02533  C -0.112 0.02533  -0.124 0.03733  -0.125 0.05067  C -0.124 0.06667  -0.112 0.07733  -0.098 0.07733  C -0.088 0.07733  -0.08 0.07333  -0.075 0.06533  L -0.052 0.028  C -0.042 0.012  -0.023 0.00133  0 0  Z" pathEditMode="relative" ptsTypes="">
                                      <p:cBhvr>
                                        <p:cTn id="127" dur="5000" spd="-100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28" presetID="24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23 0.00133  0.042 0.012  0.052 0.028  L 0.075 0.06533  C 0.08 0.07333  0.088 0.07733  0.098 0.07733  C 0.112 0.07733  0.124 0.06667  0.125 0.05067  C 0.124 0.03733  0.112 0.02533  0.098 0.02533  C 0.088 0.02533  0.08 0.03067  0.075 0.03733  L 0.052 0.07467  C 0.042 0.09067  0.023 0.10133  0 0.10267  C -0.023 0.10133  -0.042 0.09067  -0.052 0.07467  L -0.075 0.03733  C -0.08 0.03067  -0.088 0.02533  -0.098 0.02533  C -0.112 0.02533  -0.124 0.03733  -0.125 0.05067  C -0.124 0.06667  -0.112 0.07733  -0.098 0.07733  C -0.088 0.07733  -0.08 0.07333  -0.075 0.06533  L -0.052 0.028  C -0.042 0.012  -0.023 0.00133  0 0  Z" pathEditMode="relative" ptsTypes="">
                                      <p:cBhvr>
                                        <p:cTn id="129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30" presetID="24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23 0.00133  0.042 0.012  0.052 0.028  L 0.075 0.06533  C 0.08 0.07333  0.088 0.07733  0.098 0.07733  C 0.112 0.07733  0.124 0.06667  0.125 0.05067  C 0.124 0.03733  0.112 0.02533  0.098 0.02533  C 0.088 0.02533  0.08 0.03067  0.075 0.03733  L 0.052 0.07467  C 0.042 0.09067  0.023 0.10133  0 0.10267  C -0.023 0.10133  -0.042 0.09067  -0.052 0.07467  L -0.075 0.03733  C -0.08 0.03067  -0.088 0.02533  -0.098 0.02533  C -0.112 0.02533  -0.124 0.03733  -0.125 0.05067  C -0.124 0.06667  -0.112 0.07733  -0.098 0.07733  C -0.088 0.07733  -0.08 0.07333  -0.075 0.06533  L -0.052 0.028  C -0.042 0.012  -0.023 0.00133  0 0  Z" pathEditMode="relative" ptsTypes="">
                                      <p:cBhvr>
                                        <p:cTn id="131" dur="5000" spd="-100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32" presetID="24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23 0.00133  0.042 0.012  0.052 0.028  L 0.075 0.06533  C 0.08 0.07333  0.088 0.07733  0.098 0.07733  C 0.112 0.07733  0.124 0.06667  0.125 0.05067  C 0.124 0.03733  0.112 0.02533  0.098 0.02533  C 0.088 0.02533  0.08 0.03067  0.075 0.03733  L 0.052 0.07467  C 0.042 0.09067  0.023 0.10133  0 0.10267  C -0.023 0.10133  -0.042 0.09067  -0.052 0.07467  L -0.075 0.03733  C -0.08 0.03067  -0.088 0.02533  -0.098 0.02533  C -0.112 0.02533  -0.124 0.03733  -0.125 0.05067  C -0.124 0.06667  -0.112 0.07733  -0.098 0.07733  C -0.088 0.07733  -0.08 0.07333  -0.075 0.06533  L -0.052 0.028  C -0.042 0.012  -0.023 0.00133  0 0  Z" pathEditMode="relative" ptsTypes="">
                                      <p:cBhvr>
                                        <p:cTn id="133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34" presetID="24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23 0.00133  0.042 0.012  0.052 0.028  L 0.075 0.06533  C 0.08 0.07333  0.088 0.07733  0.098 0.07733  C 0.112 0.07733  0.124 0.06667  0.125 0.05067  C 0.124 0.03733  0.112 0.02533  0.098 0.02533  C 0.088 0.02533  0.08 0.03067  0.075 0.03733  L 0.052 0.07467  C 0.042 0.09067  0.023 0.10133  0 0.10267  C -0.023 0.10133  -0.042 0.09067  -0.052 0.07467  L -0.075 0.03733  C -0.08 0.03067  -0.088 0.02533  -0.098 0.02533  C -0.112 0.02533  -0.124 0.03733  -0.125 0.05067  C -0.124 0.06667  -0.112 0.07733  -0.098 0.07733  C -0.088 0.07733  -0.08 0.07333  -0.075 0.06533  L -0.052 0.028  C -0.042 0.012  -0.023 0.00133  0 0  Z" pathEditMode="relative" ptsTypes="">
                                      <p:cBhvr>
                                        <p:cTn id="135" dur="5000" spd="-100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36" presetID="24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23 0.00133  0.042 0.012  0.052 0.028  L 0.075 0.06533  C 0.08 0.07333  0.088 0.07733  0.098 0.07733  C 0.112 0.07733  0.124 0.06667  0.125 0.05067  C 0.124 0.03733  0.112 0.02533  0.098 0.02533  C 0.088 0.02533  0.08 0.03067  0.075 0.03733  L 0.052 0.07467  C 0.042 0.09067  0.023 0.10133  0 0.10267  C -0.023 0.10133  -0.042 0.09067  -0.052 0.07467  L -0.075 0.03733  C -0.08 0.03067  -0.088 0.02533  -0.098 0.02533  C -0.112 0.02533  -0.124 0.03733  -0.125 0.05067  C -0.124 0.06667  -0.112 0.07733  -0.098 0.07733  C -0.088 0.07733  -0.08 0.07333  -0.075 0.06533  L -0.052 0.028  C -0.042 0.012  -0.023 0.00133  0 0  Z" pathEditMode="relative" ptsTypes="">
                                      <p:cBhvr>
                                        <p:cTn id="137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38" presetID="24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23 0.00133  0.042 0.012  0.052 0.028  L 0.075 0.06533  C 0.08 0.07333  0.088 0.07733  0.098 0.07733  C 0.112 0.07733  0.124 0.06667  0.125 0.05067  C 0.124 0.03733  0.112 0.02533  0.098 0.02533  C 0.088 0.02533  0.08 0.03067  0.075 0.03733  L 0.052 0.07467  C 0.042 0.09067  0.023 0.10133  0 0.10267  C -0.023 0.10133  -0.042 0.09067  -0.052 0.07467  L -0.075 0.03733  C -0.08 0.03067  -0.088 0.02533  -0.098 0.02533  C -0.112 0.02533  -0.124 0.03733  -0.125 0.05067  C -0.124 0.06667  -0.112 0.07733  -0.098 0.07733  C -0.088 0.07733  -0.08 0.07333  -0.075 0.06533  L -0.052 0.028  C -0.042 0.012  -0.023 0.00133  0 0  Z" pathEditMode="relative" ptsTypes="">
                                      <p:cBhvr>
                                        <p:cTn id="139" dur="5000" spd="-100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4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6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8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0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2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4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6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8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0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2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4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6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8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0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2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4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6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8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0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2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4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6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8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003192">
                  <a:shade val="67500"/>
                  <a:satMod val="115000"/>
                </a:srgbClr>
              </a:gs>
              <a:gs pos="100000">
                <a:srgbClr val="003192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1" name="10 Imagen" descr="logo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3333FF">
                <a:tint val="45000"/>
                <a:satMod val="400000"/>
              </a:srgbClr>
            </a:duotone>
            <a:lum bright="20000" contrast="40000"/>
          </a:blip>
          <a:srcRect l="46500" r="9999" b="10937"/>
          <a:stretch>
            <a:fillRect/>
          </a:stretch>
        </p:blipFill>
        <p:spPr>
          <a:xfrm rot="3627133">
            <a:off x="4150614" y="25690"/>
            <a:ext cx="1698856" cy="2226087"/>
          </a:xfrm>
          <a:prstGeom prst="rect">
            <a:avLst/>
          </a:prstGeom>
        </p:spPr>
      </p:pic>
      <p:pic>
        <p:nvPicPr>
          <p:cNvPr id="12" name="11 Imagen" descr="logo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3333FF">
                <a:tint val="45000"/>
                <a:satMod val="400000"/>
              </a:srgbClr>
            </a:duotone>
            <a:lum bright="20000" contrast="40000"/>
          </a:blip>
          <a:srcRect l="46500" r="9999" b="10937"/>
          <a:stretch>
            <a:fillRect/>
          </a:stretch>
        </p:blipFill>
        <p:spPr>
          <a:xfrm rot="3627133">
            <a:off x="4966876" y="389098"/>
            <a:ext cx="1698856" cy="2226087"/>
          </a:xfrm>
          <a:prstGeom prst="rect">
            <a:avLst/>
          </a:prstGeom>
        </p:spPr>
      </p:pic>
      <p:pic>
        <p:nvPicPr>
          <p:cNvPr id="13" name="12 Imagen" descr="logo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3333FF">
                <a:tint val="45000"/>
                <a:satMod val="400000"/>
              </a:srgbClr>
            </a:duotone>
            <a:lum bright="20000" contrast="40000"/>
          </a:blip>
          <a:srcRect l="46500" r="9999" b="10937"/>
          <a:stretch>
            <a:fillRect/>
          </a:stretch>
        </p:blipFill>
        <p:spPr>
          <a:xfrm rot="4783233">
            <a:off x="5466944" y="889165"/>
            <a:ext cx="1698856" cy="2226087"/>
          </a:xfrm>
          <a:prstGeom prst="rect">
            <a:avLst/>
          </a:prstGeom>
        </p:spPr>
      </p:pic>
      <p:pic>
        <p:nvPicPr>
          <p:cNvPr id="14" name="13 Imagen" descr="logo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3333FF">
                <a:tint val="45000"/>
                <a:satMod val="400000"/>
              </a:srgbClr>
            </a:duotone>
            <a:lum bright="20000" contrast="40000"/>
          </a:blip>
          <a:srcRect l="46500" r="9999" b="10937"/>
          <a:stretch>
            <a:fillRect/>
          </a:stretch>
        </p:blipFill>
        <p:spPr>
          <a:xfrm rot="4783233">
            <a:off x="5826586" y="1564423"/>
            <a:ext cx="1698856" cy="2226087"/>
          </a:xfrm>
          <a:prstGeom prst="rect">
            <a:avLst/>
          </a:prstGeom>
        </p:spPr>
      </p:pic>
      <p:pic>
        <p:nvPicPr>
          <p:cNvPr id="15" name="14 Imagen" descr="logo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3333FF">
                <a:tint val="45000"/>
                <a:satMod val="400000"/>
              </a:srgbClr>
            </a:duotone>
            <a:lum bright="20000" contrast="40000"/>
          </a:blip>
          <a:srcRect l="46500" r="9999" b="10937"/>
          <a:stretch>
            <a:fillRect/>
          </a:stretch>
        </p:blipFill>
        <p:spPr>
          <a:xfrm rot="5932347">
            <a:off x="5969462" y="2350239"/>
            <a:ext cx="1698856" cy="2226087"/>
          </a:xfrm>
          <a:prstGeom prst="rect">
            <a:avLst/>
          </a:prstGeom>
        </p:spPr>
      </p:pic>
      <p:pic>
        <p:nvPicPr>
          <p:cNvPr id="16" name="15 Imagen" descr="logo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3333FF">
                <a:tint val="45000"/>
                <a:satMod val="400000"/>
              </a:srgbClr>
            </a:duotone>
            <a:lum bright="20000" contrast="40000"/>
          </a:blip>
          <a:srcRect l="46500" r="9999" b="10937"/>
          <a:stretch>
            <a:fillRect/>
          </a:stretch>
        </p:blipFill>
        <p:spPr>
          <a:xfrm rot="8022289">
            <a:off x="5817935" y="3229884"/>
            <a:ext cx="1698856" cy="2226087"/>
          </a:xfrm>
          <a:prstGeom prst="rect">
            <a:avLst/>
          </a:prstGeom>
        </p:spPr>
      </p:pic>
      <p:pic>
        <p:nvPicPr>
          <p:cNvPr id="17" name="16 Imagen" descr="logo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3333FF">
                <a:tint val="45000"/>
                <a:satMod val="400000"/>
              </a:srgbClr>
            </a:duotone>
            <a:lum bright="20000" contrast="40000"/>
          </a:blip>
          <a:srcRect l="46500" r="9999" b="10937"/>
          <a:stretch>
            <a:fillRect/>
          </a:stretch>
        </p:blipFill>
        <p:spPr>
          <a:xfrm rot="10049536">
            <a:off x="5119455" y="3999241"/>
            <a:ext cx="1698856" cy="2226087"/>
          </a:xfrm>
          <a:prstGeom prst="rect">
            <a:avLst/>
          </a:prstGeom>
        </p:spPr>
      </p:pic>
      <p:pic>
        <p:nvPicPr>
          <p:cNvPr id="18" name="17 Imagen" descr="logo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3333FF">
                <a:tint val="45000"/>
                <a:satMod val="400000"/>
              </a:srgbClr>
            </a:duotone>
            <a:lum bright="20000" contrast="40000"/>
          </a:blip>
          <a:srcRect l="46500" r="9999" b="10937"/>
          <a:stretch>
            <a:fillRect/>
          </a:stretch>
        </p:blipFill>
        <p:spPr>
          <a:xfrm rot="11184786">
            <a:off x="4190942" y="4543999"/>
            <a:ext cx="1698856" cy="2226087"/>
          </a:xfrm>
          <a:prstGeom prst="rect">
            <a:avLst/>
          </a:prstGeom>
        </p:spPr>
      </p:pic>
      <p:pic>
        <p:nvPicPr>
          <p:cNvPr id="19" name="18 Imagen" descr="logo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3333FF">
                <a:tint val="45000"/>
                <a:satMod val="400000"/>
              </a:srgbClr>
            </a:duotone>
            <a:lum bright="20000" contrast="40000"/>
          </a:blip>
          <a:srcRect l="46500" r="9999" b="10937"/>
          <a:stretch>
            <a:fillRect/>
          </a:stretch>
        </p:blipFill>
        <p:spPr>
          <a:xfrm rot="12854677">
            <a:off x="3265135" y="4571299"/>
            <a:ext cx="1698856" cy="2226087"/>
          </a:xfrm>
          <a:prstGeom prst="rect">
            <a:avLst/>
          </a:prstGeom>
        </p:spPr>
      </p:pic>
      <p:pic>
        <p:nvPicPr>
          <p:cNvPr id="20" name="19 Imagen" descr="logo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3333FF">
                <a:tint val="45000"/>
                <a:satMod val="400000"/>
              </a:srgbClr>
            </a:duotone>
            <a:lum bright="20000" contrast="40000"/>
          </a:blip>
          <a:srcRect l="46500" r="9999" b="10937"/>
          <a:stretch>
            <a:fillRect/>
          </a:stretch>
        </p:blipFill>
        <p:spPr>
          <a:xfrm rot="13656166">
            <a:off x="2402638" y="4367176"/>
            <a:ext cx="1698856" cy="2226087"/>
          </a:xfrm>
          <a:prstGeom prst="rect">
            <a:avLst/>
          </a:prstGeom>
        </p:spPr>
      </p:pic>
      <p:pic>
        <p:nvPicPr>
          <p:cNvPr id="21" name="20 Imagen" descr="logo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3333FF">
                <a:tint val="45000"/>
                <a:satMod val="400000"/>
              </a:srgbClr>
            </a:duotone>
            <a:lum bright="20000" contrast="40000"/>
          </a:blip>
          <a:srcRect l="46500" r="9999" b="10937"/>
          <a:stretch>
            <a:fillRect/>
          </a:stretch>
        </p:blipFill>
        <p:spPr>
          <a:xfrm rot="15465797">
            <a:off x="1775655" y="3596311"/>
            <a:ext cx="1698856" cy="2226087"/>
          </a:xfrm>
          <a:prstGeom prst="rect">
            <a:avLst/>
          </a:prstGeom>
        </p:spPr>
      </p:pic>
      <p:pic>
        <p:nvPicPr>
          <p:cNvPr id="22" name="21 Imagen" descr="logo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3333FF">
                <a:tint val="45000"/>
                <a:satMod val="400000"/>
              </a:srgbClr>
            </a:duotone>
            <a:lum bright="20000" contrast="40000"/>
          </a:blip>
          <a:srcRect l="46500" r="9999" b="10937"/>
          <a:stretch>
            <a:fillRect/>
          </a:stretch>
        </p:blipFill>
        <p:spPr>
          <a:xfrm rot="16565070">
            <a:off x="1418919" y="2778511"/>
            <a:ext cx="1698856" cy="2226087"/>
          </a:xfrm>
          <a:prstGeom prst="rect">
            <a:avLst/>
          </a:prstGeom>
        </p:spPr>
      </p:pic>
      <p:pic>
        <p:nvPicPr>
          <p:cNvPr id="23" name="22 Imagen" descr="logo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3333FF">
                <a:tint val="45000"/>
                <a:satMod val="400000"/>
              </a:srgbClr>
            </a:duotone>
            <a:lum bright="20000" contrast="40000"/>
          </a:blip>
          <a:srcRect l="46500" r="9999" b="10937"/>
          <a:stretch>
            <a:fillRect/>
          </a:stretch>
        </p:blipFill>
        <p:spPr>
          <a:xfrm rot="17606064">
            <a:off x="1295410" y="1966341"/>
            <a:ext cx="1698856" cy="2226087"/>
          </a:xfrm>
          <a:prstGeom prst="rect">
            <a:avLst/>
          </a:prstGeom>
        </p:spPr>
      </p:pic>
      <p:pic>
        <p:nvPicPr>
          <p:cNvPr id="24" name="23 Imagen" descr="logo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3333FF">
                <a:tint val="45000"/>
                <a:satMod val="400000"/>
              </a:srgbClr>
            </a:duotone>
            <a:lum bright="20000" contrast="40000"/>
          </a:blip>
          <a:srcRect l="46500" r="9999" b="10937"/>
          <a:stretch>
            <a:fillRect/>
          </a:stretch>
        </p:blipFill>
        <p:spPr>
          <a:xfrm rot="19192826">
            <a:off x="1731773" y="999817"/>
            <a:ext cx="1698856" cy="2226087"/>
          </a:xfrm>
          <a:prstGeom prst="rect">
            <a:avLst/>
          </a:prstGeom>
        </p:spPr>
      </p:pic>
      <p:pic>
        <p:nvPicPr>
          <p:cNvPr id="25" name="24 Imagen" descr="logo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3333FF">
                <a:tint val="45000"/>
                <a:satMod val="400000"/>
              </a:srgbClr>
            </a:duotone>
            <a:lum bright="20000" contrast="40000"/>
          </a:blip>
          <a:srcRect l="46500" r="9999" b="10937"/>
          <a:stretch>
            <a:fillRect/>
          </a:stretch>
        </p:blipFill>
        <p:spPr>
          <a:xfrm rot="21183341">
            <a:off x="2271448" y="523139"/>
            <a:ext cx="1698856" cy="2226087"/>
          </a:xfrm>
          <a:prstGeom prst="rect">
            <a:avLst/>
          </a:prstGeom>
        </p:spPr>
      </p:pic>
      <p:pic>
        <p:nvPicPr>
          <p:cNvPr id="26" name="25 Imagen" descr="logo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3333FF">
                <a:tint val="45000"/>
                <a:satMod val="400000"/>
              </a:srgbClr>
            </a:duotone>
            <a:lum bright="20000" contrast="40000"/>
          </a:blip>
          <a:srcRect l="46500" r="9999" b="10937"/>
          <a:stretch>
            <a:fillRect/>
          </a:stretch>
        </p:blipFill>
        <p:spPr>
          <a:xfrm rot="478864">
            <a:off x="3075239" y="107158"/>
            <a:ext cx="1698856" cy="2226087"/>
          </a:xfrm>
          <a:prstGeom prst="rect">
            <a:avLst/>
          </a:prstGeom>
        </p:spPr>
      </p:pic>
      <p:sp>
        <p:nvSpPr>
          <p:cNvPr id="27" name="26 Rectángulo"/>
          <p:cNvSpPr/>
          <p:nvPr/>
        </p:nvSpPr>
        <p:spPr>
          <a:xfrm>
            <a:off x="-285784" y="-214338"/>
            <a:ext cx="9787006" cy="7286676"/>
          </a:xfrm>
          <a:prstGeom prst="rect">
            <a:avLst/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6" fill="hold">
                            <p:stCondLst>
                              <p:cond delay="3000"/>
                            </p:stCondLst>
                            <p:childTnLst>
                              <p:par>
                                <p:cTn id="137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0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1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4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5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0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2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3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6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7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8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2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4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5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8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9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0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1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2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7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8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9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71" dur="3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11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71670" y="0"/>
            <a:ext cx="4572000" cy="6858000"/>
          </a:xfrm>
          <a:prstGeom prst="rect">
            <a:avLst/>
          </a:prstGeom>
        </p:spPr>
      </p:pic>
      <p:pic>
        <p:nvPicPr>
          <p:cNvPr id="8" name="7 Imagen" descr="efecotos,luces,círculos (1)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33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0" y="0"/>
            <a:ext cx="1000132" cy="100013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7" name="6 Imagen" descr="efecotos,luces,círculos (1)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33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857224" y="0"/>
            <a:ext cx="1000132" cy="100013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9" name="8 Imagen" descr="efecotos,luces,círculos (1)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33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928662" y="1000108"/>
            <a:ext cx="1000132" cy="100013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0" name="9 Imagen" descr="efecotos,luces,círculos (1)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33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0" y="1000108"/>
            <a:ext cx="1000132" cy="100013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1" name="10 Imagen" descr="efecotos,luces,círculos (1)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33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7286644" y="0"/>
            <a:ext cx="1000132" cy="100013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2" name="11 Imagen" descr="efecotos,luces,círculos (1)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33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8143868" y="0"/>
            <a:ext cx="1000132" cy="100013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3" name="12 Imagen" descr="efecotos,luces,círculos (1)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33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8143868" y="1000108"/>
            <a:ext cx="1000132" cy="100013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4" name="13 Imagen" descr="efecotos,luces,círculos (1)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33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7215206" y="1000108"/>
            <a:ext cx="1000132" cy="100013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5" name="14 Imagen" descr="efecotos,luces,círculos (1)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33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0" y="1928802"/>
            <a:ext cx="1000132" cy="100013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6" name="15 Imagen" descr="efecotos,luces,círculos (1)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33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857224" y="1928802"/>
            <a:ext cx="1000132" cy="100013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7" name="16 Imagen" descr="efecotos,luces,círculos (1)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33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7215206" y="2000240"/>
            <a:ext cx="1000132" cy="100013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8" name="17 Imagen" descr="efecotos,luces,círculos (1)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33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8143868" y="2000240"/>
            <a:ext cx="1000132" cy="100013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9" name="18 Imagen" descr="efecotos,luces,círculos (1)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33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928662" y="2857496"/>
            <a:ext cx="1000132" cy="100013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0" name="19 Imagen" descr="efecotos,luces,círculos (1)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33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0" y="2857496"/>
            <a:ext cx="1000132" cy="100013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1" name="20 Imagen" descr="efecotos,luces,círculos (1)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33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8143868" y="3000372"/>
            <a:ext cx="1000132" cy="100013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2" name="21 Imagen" descr="efecotos,luces,círculos (1)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33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7215206" y="2928934"/>
            <a:ext cx="1000132" cy="100013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3" name="22 Imagen" descr="efecotos,luces,círculos (1)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33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0" y="3929066"/>
            <a:ext cx="1000132" cy="100013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4" name="23 Imagen" descr="efecotos,luces,círculos (1)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33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928662" y="3857628"/>
            <a:ext cx="1000132" cy="100013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5" name="24 Imagen" descr="efecotos,luces,círculos (1)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33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928662" y="5000612"/>
            <a:ext cx="1000132" cy="100013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6" name="25 Imagen" descr="efecotos,luces,círculos (1)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33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0" y="5000612"/>
            <a:ext cx="1000132" cy="100013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7" name="26 Imagen" descr="efecotos,luces,círculos (1)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33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0" y="5929306"/>
            <a:ext cx="1000132" cy="100013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8" name="27 Imagen" descr="efecotos,luces,círculos (1)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33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857224" y="5929306"/>
            <a:ext cx="1000132" cy="100013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1" name="30 Imagen" descr="efecotos,luces,círculos (1)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33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7215206" y="3929066"/>
            <a:ext cx="1000132" cy="100013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2" name="31 Imagen" descr="efecotos,luces,círculos (1)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33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8143868" y="4000504"/>
            <a:ext cx="1000132" cy="100013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3" name="32 Imagen" descr="efecotos,luces,círculos (1)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33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8143868" y="4929198"/>
            <a:ext cx="1000132" cy="100013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4" name="33 Imagen" descr="efecotos,luces,círculos (1)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33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7215206" y="4929198"/>
            <a:ext cx="1000132" cy="100013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5" name="34 Imagen" descr="efecotos,luces,círculos (1)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33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7286644" y="5857868"/>
            <a:ext cx="1000132" cy="100013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6" name="35 Imagen" descr="efecotos,luces,círculos (1)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33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8143868" y="5857868"/>
            <a:ext cx="1000132" cy="100013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sp>
        <p:nvSpPr>
          <p:cNvPr id="37" name="36 Rectángulo"/>
          <p:cNvSpPr/>
          <p:nvPr/>
        </p:nvSpPr>
        <p:spPr>
          <a:xfrm>
            <a:off x="-285784" y="-214338"/>
            <a:ext cx="9787006" cy="7858180"/>
          </a:xfrm>
          <a:prstGeom prst="rect">
            <a:avLst/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5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7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9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1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3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5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7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3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5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7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9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1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5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7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9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1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3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5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15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74631" y="0"/>
            <a:ext cx="4794738" cy="6858000"/>
          </a:xfrm>
          <a:prstGeom prst="rect">
            <a:avLst/>
          </a:prstGeom>
        </p:spPr>
      </p:pic>
      <p:pic>
        <p:nvPicPr>
          <p:cNvPr id="6" name="5 Imagen" descr="7iaKyapyT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42910" y="0"/>
            <a:ext cx="785818" cy="123901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7" name="6 Imagen" descr="7iaKyapyT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3333FF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714348" y="928670"/>
            <a:ext cx="785818" cy="123901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8" name="7 Imagen" descr="7iaKyapyT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14348" y="1857364"/>
            <a:ext cx="785818" cy="123901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9" name="8 Imagen" descr="7iaKyapyT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3333FF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785786" y="2786058"/>
            <a:ext cx="785818" cy="123901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0" name="9 Imagen" descr="7iaKyapyT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85786" y="3643314"/>
            <a:ext cx="785818" cy="123901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1" name="10 Imagen" descr="7iaKyapyT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3333FF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785786" y="4572008"/>
            <a:ext cx="785818" cy="123901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2" name="11 Imagen" descr="7iaKyapyT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85786" y="5618985"/>
            <a:ext cx="785818" cy="123901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3" name="12 Imagen" descr="7iaKyapyT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500958" y="0"/>
            <a:ext cx="785818" cy="123901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4" name="13 Imagen" descr="7iaKyapyT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3333FF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7572396" y="928670"/>
            <a:ext cx="785818" cy="123901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5" name="14 Imagen" descr="7iaKyapyT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572396" y="1857364"/>
            <a:ext cx="785818" cy="123901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6" name="15 Imagen" descr="7iaKyapyT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3333FF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7643834" y="2786058"/>
            <a:ext cx="785818" cy="123901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7" name="16 Imagen" descr="7iaKyapyT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643834" y="3643314"/>
            <a:ext cx="785818" cy="123901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8" name="17 Imagen" descr="7iaKyapyT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3333FF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7643834" y="4572008"/>
            <a:ext cx="785818" cy="123901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9" name="18 Imagen" descr="7iaKyapyT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643834" y="5618985"/>
            <a:ext cx="785818" cy="123901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sp>
        <p:nvSpPr>
          <p:cNvPr id="20" name="19 Rectángulo"/>
          <p:cNvSpPr/>
          <p:nvPr/>
        </p:nvSpPr>
        <p:spPr>
          <a:xfrm>
            <a:off x="-285784" y="-214338"/>
            <a:ext cx="9787006" cy="8001056"/>
          </a:xfrm>
          <a:prstGeom prst="rect">
            <a:avLst/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5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7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9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1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27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38 0  0.069 0.04133  0.069 0.092  C 0.069 0.12533  0.056 0.15467  0.037 0.172  C 0.037 0.172  0.036 0.172  0.036 0.172  C 0.029 0.17867  0.025 0.18933  0.025 0.20133  C 0.025 0.212  0.029 0.22133  0.034 0.228  C 0.042 0.23867  0.047 0.25467  0.047 0.27067  C 0.047 0.30533  0.026 0.33333  0 0.33333  C -0.026 0.33333  -0.047 0.30533  -0.047 0.27067  C -0.047 0.25467  -0.042 0.23867  -0.034 0.228  C -0.029 0.22133  -0.026 0.212  -0.026 0.20133  C -0.026 0.18933  -0.03 0.17867  -0.036 0.172  C -0.036 0.172  -0.037 0.172  -0.037 0.172  C -0.057 0.15467  -0.07 0.12533  -0.07 0.092  C -0.07 0.04133  -0.039 0  0 0  C 0 0  0 0  0 0  Z" pathEditMode="relative" ptsTypes="">
                                      <p:cBhvr>
                                        <p:cTn id="9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99" presetID="27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38 0  0.069 0.04133  0.069 0.092  C 0.069 0.12533  0.056 0.15467  0.037 0.172  C 0.037 0.172  0.036 0.172  0.036 0.172  C 0.029 0.17867  0.025 0.18933  0.025 0.20133  C 0.025 0.212  0.029 0.22133  0.034 0.228  C 0.042 0.23867  0.047 0.25467  0.047 0.27067  C 0.047 0.30533  0.026 0.33333  0 0.33333  C -0.026 0.33333  -0.047 0.30533  -0.047 0.27067  C -0.047 0.25467  -0.042 0.23867  -0.034 0.228  C -0.029 0.22133  -0.026 0.212  -0.026 0.20133  C -0.026 0.18933  -0.03 0.17867  -0.036 0.172  C -0.036 0.172  -0.037 0.172  -0.037 0.172  C -0.057 0.15467  -0.07 0.12533  -0.07 0.092  C -0.07 0.04133  -0.039 0  0 0  C 0 0  0 0  0 0  Z" pathEditMode="relative" ptsTypes="">
                                      <p:cBhvr>
                                        <p:cTn id="100" dur="5000" spd="-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01" presetID="27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38 0  0.069 0.04133  0.069 0.092  C 0.069 0.12533  0.056 0.15467  0.037 0.172  C 0.037 0.172  0.036 0.172  0.036 0.172  C 0.029 0.17867  0.025 0.18933  0.025 0.20133  C 0.025 0.212  0.029 0.22133  0.034 0.228  C 0.042 0.23867  0.047 0.25467  0.047 0.27067  C 0.047 0.30533  0.026 0.33333  0 0.33333  C -0.026 0.33333  -0.047 0.30533  -0.047 0.27067  C -0.047 0.25467  -0.042 0.23867  -0.034 0.228  C -0.029 0.22133  -0.026 0.212  -0.026 0.20133  C -0.026 0.18933  -0.03 0.17867  -0.036 0.172  C -0.036 0.172  -0.037 0.172  -0.037 0.172  C -0.057 0.15467  -0.07 0.12533  -0.07 0.092  C -0.07 0.04133  -0.039 0  0 0  C 0 0  0 0  0 0  Z" pathEditMode="relative" ptsTypes="">
                                      <p:cBhvr>
                                        <p:cTn id="10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03" presetID="27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38 0  0.069 0.04133  0.069 0.092  C 0.069 0.12533  0.056 0.15467  0.037 0.172  C 0.037 0.172  0.036 0.172  0.036 0.172  C 0.029 0.17867  0.025 0.18933  0.025 0.20133  C 0.025 0.212  0.029 0.22133  0.034 0.228  C 0.042 0.23867  0.047 0.25467  0.047 0.27067  C 0.047 0.30533  0.026 0.33333  0 0.33333  C -0.026 0.33333  -0.047 0.30533  -0.047 0.27067  C -0.047 0.25467  -0.042 0.23867  -0.034 0.228  C -0.029 0.22133  -0.026 0.212  -0.026 0.20133  C -0.026 0.18933  -0.03 0.17867  -0.036 0.172  C -0.036 0.172  -0.037 0.172  -0.037 0.172  C -0.057 0.15467  -0.07 0.12533  -0.07 0.092  C -0.07 0.04133  -0.039 0  0 0  C 0 0  0 0  0 0  Z" pathEditMode="relative" ptsTypes="">
                                      <p:cBhvr>
                                        <p:cTn id="104" dur="5000" spd="-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05" presetID="27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38 0  0.069 0.04133  0.069 0.092  C 0.069 0.12533  0.056 0.15467  0.037 0.172  C 0.037 0.172  0.036 0.172  0.036 0.172  C 0.029 0.17867  0.025 0.18933  0.025 0.20133  C 0.025 0.212  0.029 0.22133  0.034 0.228  C 0.042 0.23867  0.047 0.25467  0.047 0.27067  C 0.047 0.30533  0.026 0.33333  0 0.33333  C -0.026 0.33333  -0.047 0.30533  -0.047 0.27067  C -0.047 0.25467  -0.042 0.23867  -0.034 0.228  C -0.029 0.22133  -0.026 0.212  -0.026 0.20133  C -0.026 0.18933  -0.03 0.17867  -0.036 0.172  C -0.036 0.172  -0.037 0.172  -0.037 0.172  C -0.057 0.15467  -0.07 0.12533  -0.07 0.092  C -0.07 0.04133  -0.039 0  0 0  C 0 0  0 0  0 0  Z" pathEditMode="relative" ptsTypes="">
                                      <p:cBhvr>
                                        <p:cTn id="106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07" presetID="27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38 0  0.069 0.04133  0.069 0.092  C 0.069 0.12533  0.056 0.15467  0.037 0.172  C 0.037 0.172  0.036 0.172  0.036 0.172  C 0.029 0.17867  0.025 0.18933  0.025 0.20133  C 0.025 0.212  0.029 0.22133  0.034 0.228  C 0.042 0.23867  0.047 0.25467  0.047 0.27067  C 0.047 0.30533  0.026 0.33333  0 0.33333  C -0.026 0.33333  -0.047 0.30533  -0.047 0.27067  C -0.047 0.25467  -0.042 0.23867  -0.034 0.228  C -0.029 0.22133  -0.026 0.212  -0.026 0.20133  C -0.026 0.18933  -0.03 0.17867  -0.036 0.172  C -0.036 0.172  -0.037 0.172  -0.037 0.172  C -0.057 0.15467  -0.07 0.12533  -0.07 0.092  C -0.07 0.04133  -0.039 0  0 0  C 0 0  0 0  0 0  Z" pathEditMode="relative" ptsTypes="">
                                      <p:cBhvr>
                                        <p:cTn id="108" dur="5000" spd="-100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09" presetID="27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38 0  0.069 0.04133  0.069 0.092  C 0.069 0.12533  0.056 0.15467  0.037 0.172  C 0.037 0.172  0.036 0.172  0.036 0.172  C 0.029 0.17867  0.025 0.18933  0.025 0.20133  C 0.025 0.212  0.029 0.22133  0.034 0.228  C 0.042 0.23867  0.047 0.25467  0.047 0.27067  C 0.047 0.30533  0.026 0.33333  0 0.33333  C -0.026 0.33333  -0.047 0.30533  -0.047 0.27067  C -0.047 0.25467  -0.042 0.23867  -0.034 0.228  C -0.029 0.22133  -0.026 0.212  -0.026 0.20133  C -0.026 0.18933  -0.03 0.17867  -0.036 0.172  C -0.036 0.172  -0.037 0.172  -0.037 0.172  C -0.057 0.15467  -0.07 0.12533  -0.07 0.092  C -0.07 0.04133  -0.039 0  0 0  C 0 0  0 0  0 0  Z" pathEditMode="relative" ptsTypes="">
                                      <p:cBhvr>
                                        <p:cTn id="110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11" presetID="27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38 0  0.069 0.04133  0.069 0.092  C 0.069 0.12533  0.056 0.15467  0.037 0.172  C 0.037 0.172  0.036 0.172  0.036 0.172  C 0.029 0.17867  0.025 0.18933  0.025 0.20133  C 0.025 0.212  0.029 0.22133  0.034 0.228  C 0.042 0.23867  0.047 0.25467  0.047 0.27067  C 0.047 0.30533  0.026 0.33333  0 0.33333  C -0.026 0.33333  -0.047 0.30533  -0.047 0.27067  C -0.047 0.25467  -0.042 0.23867  -0.034 0.228  C -0.029 0.22133  -0.026 0.212  -0.026 0.20133  C -0.026 0.18933  -0.03 0.17867  -0.036 0.172  C -0.036 0.172  -0.037 0.172  -0.037 0.172  C -0.057 0.15467  -0.07 0.12533  -0.07 0.092  C -0.07 0.04133  -0.039 0  0 0  C 0 0  0 0  0 0  Z" pathEditMode="relative" ptsTypes="">
                                      <p:cBhvr>
                                        <p:cTn id="112" dur="5000" spd="-100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13" presetID="27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38 0  0.069 0.04133  0.069 0.092  C 0.069 0.12533  0.056 0.15467  0.037 0.172  C 0.037 0.172  0.036 0.172  0.036 0.172  C 0.029 0.17867  0.025 0.18933  0.025 0.20133  C 0.025 0.212  0.029 0.22133  0.034 0.228  C 0.042 0.23867  0.047 0.25467  0.047 0.27067  C 0.047 0.30533  0.026 0.33333  0 0.33333  C -0.026 0.33333  -0.047 0.30533  -0.047 0.27067  C -0.047 0.25467  -0.042 0.23867  -0.034 0.228  C -0.029 0.22133  -0.026 0.212  -0.026 0.20133  C -0.026 0.18933  -0.03 0.17867  -0.036 0.172  C -0.036 0.172  -0.037 0.172  -0.037 0.172  C -0.057 0.15467  -0.07 0.12533  -0.07 0.092  C -0.07 0.04133  -0.039 0  0 0  C 0 0  0 0  0 0  Z" pathEditMode="relative" ptsTypes="">
                                      <p:cBhvr>
                                        <p:cTn id="114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15" presetID="27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38 0  0.069 0.04133  0.069 0.092  C 0.069 0.12533  0.056 0.15467  0.037 0.172  C 0.037 0.172  0.036 0.172  0.036 0.172  C 0.029 0.17867  0.025 0.18933  0.025 0.20133  C 0.025 0.212  0.029 0.22133  0.034 0.228  C 0.042 0.23867  0.047 0.25467  0.047 0.27067  C 0.047 0.30533  0.026 0.33333  0 0.33333  C -0.026 0.33333  -0.047 0.30533  -0.047 0.27067  C -0.047 0.25467  -0.042 0.23867  -0.034 0.228  C -0.029 0.22133  -0.026 0.212  -0.026 0.20133  C -0.026 0.18933  -0.03 0.17867  -0.036 0.172  C -0.036 0.172  -0.037 0.172  -0.037 0.172  C -0.057 0.15467  -0.07 0.12533  -0.07 0.092  C -0.07 0.04133  -0.039 0  0 0  C 0 0  0 0  0 0  Z" pathEditMode="relative" ptsTypes="">
                                      <p:cBhvr>
                                        <p:cTn id="116" dur="5000" spd="-100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17" presetID="27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38 0  0.069 0.04133  0.069 0.092  C 0.069 0.12533  0.056 0.15467  0.037 0.172  C 0.037 0.172  0.036 0.172  0.036 0.172  C 0.029 0.17867  0.025 0.18933  0.025 0.20133  C 0.025 0.212  0.029 0.22133  0.034 0.228  C 0.042 0.23867  0.047 0.25467  0.047 0.27067  C 0.047 0.30533  0.026 0.33333  0 0.33333  C -0.026 0.33333  -0.047 0.30533  -0.047 0.27067  C -0.047 0.25467  -0.042 0.23867  -0.034 0.228  C -0.029 0.22133  -0.026 0.212  -0.026 0.20133  C -0.026 0.18933  -0.03 0.17867  -0.036 0.172  C -0.036 0.172  -0.037 0.172  -0.037 0.172  C -0.057 0.15467  -0.07 0.12533  -0.07 0.092  C -0.07 0.04133  -0.039 0  0 0  C 0 0  0 0  0 0  Z" pathEditMode="relative" ptsTypes="">
                                      <p:cBhvr>
                                        <p:cTn id="118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19" presetID="27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38 0  0.069 0.04133  0.069 0.092  C 0.069 0.12533  0.056 0.15467  0.037 0.172  C 0.037 0.172  0.036 0.172  0.036 0.172  C 0.029 0.17867  0.025 0.18933  0.025 0.20133  C 0.025 0.212  0.029 0.22133  0.034 0.228  C 0.042 0.23867  0.047 0.25467  0.047 0.27067  C 0.047 0.30533  0.026 0.33333  0 0.33333  C -0.026 0.33333  -0.047 0.30533  -0.047 0.27067  C -0.047 0.25467  -0.042 0.23867  -0.034 0.228  C -0.029 0.22133  -0.026 0.212  -0.026 0.20133  C -0.026 0.18933  -0.03 0.17867  -0.036 0.172  C -0.036 0.172  -0.037 0.172  -0.037 0.172  C -0.057 0.15467  -0.07 0.12533  -0.07 0.092  C -0.07 0.04133  -0.039 0  0 0  C 0 0  0 0  0 0  Z" pathEditMode="relative" ptsTypes="">
                                      <p:cBhvr>
                                        <p:cTn id="120" dur="5000" spd="-100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21" presetID="27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38 0  0.069 0.04133  0.069 0.092  C 0.069 0.12533  0.056 0.15467  0.037 0.172  C 0.037 0.172  0.036 0.172  0.036 0.172  C 0.029 0.17867  0.025 0.18933  0.025 0.20133  C 0.025 0.212  0.029 0.22133  0.034 0.228  C 0.042 0.23867  0.047 0.25467  0.047 0.27067  C 0.047 0.30533  0.026 0.33333  0 0.33333  C -0.026 0.33333  -0.047 0.30533  -0.047 0.27067  C -0.047 0.25467  -0.042 0.23867  -0.034 0.228  C -0.029 0.22133  -0.026 0.212  -0.026 0.20133  C -0.026 0.18933  -0.03 0.17867  -0.036 0.172  C -0.036 0.172  -0.037 0.172  -0.037 0.172  C -0.057 0.15467  -0.07 0.12533  -0.07 0.092  C -0.07 0.04133  -0.039 0  0 0  C 0 0  0 0  0 0  Z" pathEditMode="relative" ptsTypes="">
                                      <p:cBhvr>
                                        <p:cTn id="122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23" presetID="27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38 0  0.069 0.04133  0.069 0.092  C 0.069 0.12533  0.056 0.15467  0.037 0.172  C 0.037 0.172  0.036 0.172  0.036 0.172  C 0.029 0.17867  0.025 0.18933  0.025 0.20133  C 0.025 0.212  0.029 0.22133  0.034 0.228  C 0.042 0.23867  0.047 0.25467  0.047 0.27067  C 0.047 0.30533  0.026 0.33333  0 0.33333  C -0.026 0.33333  -0.047 0.30533  -0.047 0.27067  C -0.047 0.25467  -0.042 0.23867  -0.034 0.228  C -0.029 0.22133  -0.026 0.212  -0.026 0.20133  C -0.026 0.18933  -0.03 0.17867  -0.036 0.172  C -0.036 0.172  -0.037 0.172  -0.037 0.172  C -0.057 0.15467  -0.07 0.12533  -0.07 0.092  C -0.07 0.04133  -0.039 0  0 0  C 0 0  0 0  0 0  Z" pathEditMode="relative" ptsTypes="">
                                      <p:cBhvr>
                                        <p:cTn id="124" dur="5000" spd="-100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13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53328" y="0"/>
            <a:ext cx="5237343" cy="6858000"/>
          </a:xfrm>
          <a:prstGeom prst="rect">
            <a:avLst/>
          </a:prstGeom>
        </p:spPr>
      </p:pic>
      <p:pic>
        <p:nvPicPr>
          <p:cNvPr id="6" name="5 Imagen" descr="loading.gif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3333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571472" y="0"/>
            <a:ext cx="1071546" cy="107154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7" name="6 Imagen" descr="loading.gif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3333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571472" y="1071546"/>
            <a:ext cx="1071546" cy="107154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8" name="7 Imagen" descr="loading.gif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3333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571472" y="2214554"/>
            <a:ext cx="1071546" cy="107154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9" name="8 Imagen" descr="loading.gif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3333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571472" y="3429000"/>
            <a:ext cx="1071546" cy="107154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0" name="9 Imagen" descr="loading.gif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3333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571472" y="4572008"/>
            <a:ext cx="1071546" cy="107154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1" name="10 Imagen" descr="loading.gif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3333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571472" y="5786454"/>
            <a:ext cx="1071546" cy="107154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2" name="11 Imagen" descr="loading.gif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3333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7358082" y="0"/>
            <a:ext cx="1071546" cy="107154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3" name="12 Imagen" descr="loading.gif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3333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7358082" y="1071546"/>
            <a:ext cx="1071546" cy="107154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4" name="13 Imagen" descr="loading.gif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3333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7358082" y="2214554"/>
            <a:ext cx="1071546" cy="107154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5" name="14 Imagen" descr="loading.gif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3333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7358082" y="3429000"/>
            <a:ext cx="1071546" cy="107154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6" name="15 Imagen" descr="loading.gif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3333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7358082" y="4572008"/>
            <a:ext cx="1071546" cy="107154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7" name="16 Imagen" descr="loading.gif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3333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7358082" y="5786454"/>
            <a:ext cx="1071546" cy="107154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sp>
        <p:nvSpPr>
          <p:cNvPr id="18" name="17 Rectángulo"/>
          <p:cNvSpPr/>
          <p:nvPr/>
        </p:nvSpPr>
        <p:spPr>
          <a:xfrm>
            <a:off x="-285784" y="-214338"/>
            <a:ext cx="9787006" cy="8072494"/>
          </a:xfrm>
          <a:prstGeom prst="rect">
            <a:avLst/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69 0  0.125 0.07467  0.125 0.16667  C 0.125 0.25867  0.069 0.33333  0 0.33333  C -0.069 0.33333  -0.125 0.25867  -0.125 0.16667  C -0.125 0.07467  -0.069 0  0 0  Z" pathEditMode="relative" ptsTypes="">
                                      <p:cBhvr>
                                        <p:cTn id="5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58" presetID="1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69 0  0.125 0.07467  0.125 0.16667  C 0.125 0.25867  0.069 0.33333  0 0.33333  C -0.069 0.33333  -0.125 0.25867  -0.125 0.16667  C -0.125 0.07467  -0.069 0  0 0  Z" pathEditMode="relative" ptsTypes="">
                                      <p:cBhvr>
                                        <p:cTn id="59" dur="5000" spd="-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60" presetID="1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69 0  0.125 0.07467  0.125 0.16667  C 0.125 0.25867  0.069 0.33333  0 0.33333  C -0.069 0.33333  -0.125 0.25867  -0.125 0.16667  C -0.125 0.07467  -0.069 0  0 0  Z" pathEditMode="relative" ptsTypes="">
                                      <p:cBhvr>
                                        <p:cTn id="6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62" presetID="1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69 0  0.125 0.07467  0.125 0.16667  C 0.125 0.25867  0.069 0.33333  0 0.33333  C -0.069 0.33333  -0.125 0.25867  -0.125 0.16667  C -0.125 0.07467  -0.069 0  0 0  Z" pathEditMode="relative" ptsTypes="">
                                      <p:cBhvr>
                                        <p:cTn id="63" dur="5000" spd="-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64" presetID="1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69 0  0.125 0.07467  0.125 0.16667  C 0.125 0.25867  0.069 0.33333  0 0.33333  C -0.069 0.33333  -0.125 0.25867  -0.125 0.16667  C -0.125 0.07467  -0.069 0  0 0  Z" pathEditMode="relative" ptsTypes="">
                                      <p:cBhvr>
                                        <p:cTn id="65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66" presetID="1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69 0  0.125 0.07467  0.125 0.16667  C 0.125 0.25867  0.069 0.33333  0 0.33333  C -0.069 0.33333  -0.125 0.25867  -0.125 0.16667  C -0.125 0.07467  -0.069 0  0 0  Z" pathEditMode="relative" ptsTypes="">
                                      <p:cBhvr>
                                        <p:cTn id="67" dur="5000" spd="-100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68" presetID="1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69 0  0.125 0.07467  0.125 0.16667  C 0.125 0.25867  0.069 0.33333  0 0.33333  C -0.069 0.33333  -0.125 0.25867  -0.125 0.16667  C -0.125 0.07467  -0.069 0  0 0  Z" pathEditMode="relative" ptsTypes="">
                                      <p:cBhvr>
                                        <p:cTn id="69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70" presetID="1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69 0  0.125 0.07467  0.125 0.16667  C 0.125 0.25867  0.069 0.33333  0 0.33333  C -0.069 0.33333  -0.125 0.25867  -0.125 0.16667  C -0.125 0.07467  -0.069 0  0 0  Z" pathEditMode="relative" ptsTypes="">
                                      <p:cBhvr>
                                        <p:cTn id="71" dur="5000" spd="-100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72" presetID="1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69 0  0.125 0.07467  0.125 0.16667  C 0.125 0.25867  0.069 0.33333  0 0.33333  C -0.069 0.33333  -0.125 0.25867  -0.125 0.16667  C -0.125 0.07467  -0.069 0  0 0  Z" pathEditMode="relative" ptsTypes="">
                                      <p:cBhvr>
                                        <p:cTn id="73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74" presetID="1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69 0  0.125 0.07467  0.125 0.16667  C 0.125 0.25867  0.069 0.33333  0 0.33333  C -0.069 0.33333  -0.125 0.25867  -0.125 0.16667  C -0.125 0.07467  -0.069 0  0 0  Z" pathEditMode="relative" ptsTypes="">
                                      <p:cBhvr>
                                        <p:cTn id="75" dur="5000" spd="-100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76" presetID="1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69 0  0.125 0.07467  0.125 0.16667  C 0.125 0.25867  0.069 0.33333  0 0.33333  C -0.069 0.33333  -0.125 0.25867  -0.125 0.16667  C -0.125 0.07467  -0.069 0  0 0  Z" pathEditMode="relative" ptsTypes="">
                                      <p:cBhvr>
                                        <p:cTn id="77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78" presetID="1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69 0  0.125 0.07467  0.125 0.16667  C 0.125 0.25867  0.069 0.33333  0 0.33333  C -0.069 0.33333  -0.125 0.25867  -0.125 0.16667  C -0.125 0.07467  -0.069 0  0 0  Z" pathEditMode="relative" ptsTypes="">
                                      <p:cBhvr>
                                        <p:cTn id="79" dur="5000" spd="-100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80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16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71670" y="0"/>
            <a:ext cx="4671646" cy="6858000"/>
          </a:xfrm>
          <a:prstGeom prst="rect">
            <a:avLst/>
          </a:prstGeom>
        </p:spPr>
      </p:pic>
      <p:pic>
        <p:nvPicPr>
          <p:cNvPr id="6" name="5 Imagen" descr="Logo_transparent.gif"/>
          <p:cNvPicPr>
            <a:picLocks noChangeAspect="1"/>
          </p:cNvPicPr>
          <p:nvPr/>
        </p:nvPicPr>
        <p:blipFill>
          <a:blip r:embed="rId3">
            <a:lum contrast="20000"/>
          </a:blip>
          <a:stretch>
            <a:fillRect/>
          </a:stretch>
        </p:blipFill>
        <p:spPr>
          <a:xfrm>
            <a:off x="785786" y="0"/>
            <a:ext cx="1071570" cy="1012830"/>
          </a:xfrm>
          <a:prstGeom prst="rect">
            <a:avLst/>
          </a:prstGeom>
          <a:effectLst>
            <a:reflection blurRad="6350" stA="50000" endA="300" endPos="90000" dir="5400000" sy="-100000" algn="bl" rotWithShape="0"/>
            <a:softEdge rad="12700"/>
          </a:effectLst>
        </p:spPr>
      </p:pic>
      <p:pic>
        <p:nvPicPr>
          <p:cNvPr id="7" name="6 Imagen" descr="Logo_transparent.gif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3333FF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785786" y="1000108"/>
            <a:ext cx="1071570" cy="1012830"/>
          </a:xfrm>
          <a:prstGeom prst="rect">
            <a:avLst/>
          </a:prstGeom>
          <a:effectLst>
            <a:reflection blurRad="6350" stA="50000" endA="300" endPos="90000" dir="5400000" sy="-100000" algn="bl" rotWithShape="0"/>
            <a:softEdge rad="12700"/>
          </a:effectLst>
        </p:spPr>
      </p:pic>
      <p:pic>
        <p:nvPicPr>
          <p:cNvPr id="8" name="7 Imagen" descr="Logo_transparent.gif"/>
          <p:cNvPicPr>
            <a:picLocks noChangeAspect="1"/>
          </p:cNvPicPr>
          <p:nvPr/>
        </p:nvPicPr>
        <p:blipFill>
          <a:blip r:embed="rId3">
            <a:lum contrast="20000"/>
          </a:blip>
          <a:stretch>
            <a:fillRect/>
          </a:stretch>
        </p:blipFill>
        <p:spPr>
          <a:xfrm>
            <a:off x="785786" y="2000240"/>
            <a:ext cx="1071570" cy="1012830"/>
          </a:xfrm>
          <a:prstGeom prst="rect">
            <a:avLst/>
          </a:prstGeom>
          <a:effectLst>
            <a:reflection blurRad="6350" stA="50000" endA="300" endPos="90000" dir="5400000" sy="-100000" algn="bl" rotWithShape="0"/>
            <a:softEdge rad="12700"/>
          </a:effectLst>
        </p:spPr>
      </p:pic>
      <p:pic>
        <p:nvPicPr>
          <p:cNvPr id="9" name="8 Imagen" descr="Logo_transparent.gif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3333FF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785786" y="2928958"/>
            <a:ext cx="1071570" cy="1012830"/>
          </a:xfrm>
          <a:prstGeom prst="rect">
            <a:avLst/>
          </a:prstGeom>
          <a:effectLst>
            <a:reflection blurRad="6350" stA="50000" endA="300" endPos="90000" dir="5400000" sy="-100000" algn="bl" rotWithShape="0"/>
            <a:softEdge rad="12700"/>
          </a:effectLst>
        </p:spPr>
      </p:pic>
      <p:pic>
        <p:nvPicPr>
          <p:cNvPr id="10" name="9 Imagen" descr="Logo_transparent.gif"/>
          <p:cNvPicPr>
            <a:picLocks noChangeAspect="1"/>
          </p:cNvPicPr>
          <p:nvPr/>
        </p:nvPicPr>
        <p:blipFill>
          <a:blip r:embed="rId3">
            <a:lum contrast="20000"/>
          </a:blip>
          <a:stretch>
            <a:fillRect/>
          </a:stretch>
        </p:blipFill>
        <p:spPr>
          <a:xfrm>
            <a:off x="785786" y="3929066"/>
            <a:ext cx="1071570" cy="1012830"/>
          </a:xfrm>
          <a:prstGeom prst="rect">
            <a:avLst/>
          </a:prstGeom>
          <a:effectLst>
            <a:reflection blurRad="6350" stA="50000" endA="300" endPos="90000" dir="5400000" sy="-100000" algn="bl" rotWithShape="0"/>
            <a:softEdge rad="12700"/>
          </a:effectLst>
        </p:spPr>
      </p:pic>
      <p:pic>
        <p:nvPicPr>
          <p:cNvPr id="11" name="10 Imagen" descr="Logo_transparent.gif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3333FF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785786" y="4857760"/>
            <a:ext cx="1071570" cy="1012830"/>
          </a:xfrm>
          <a:prstGeom prst="rect">
            <a:avLst/>
          </a:prstGeom>
          <a:effectLst>
            <a:reflection blurRad="6350" stA="50000" endA="300" endPos="90000" dir="5400000" sy="-100000" algn="bl" rotWithShape="0"/>
            <a:softEdge rad="12700"/>
          </a:effectLst>
        </p:spPr>
      </p:pic>
      <p:pic>
        <p:nvPicPr>
          <p:cNvPr id="12" name="11 Imagen" descr="Logo_transparent.gif"/>
          <p:cNvPicPr>
            <a:picLocks noChangeAspect="1"/>
          </p:cNvPicPr>
          <p:nvPr/>
        </p:nvPicPr>
        <p:blipFill>
          <a:blip r:embed="rId3">
            <a:lum contrast="20000"/>
          </a:blip>
          <a:stretch>
            <a:fillRect/>
          </a:stretch>
        </p:blipFill>
        <p:spPr>
          <a:xfrm>
            <a:off x="785786" y="5845170"/>
            <a:ext cx="1071570" cy="1012830"/>
          </a:xfrm>
          <a:prstGeom prst="rect">
            <a:avLst/>
          </a:prstGeom>
          <a:effectLst>
            <a:reflection blurRad="6350" stA="50000" endA="300" endPos="90000" dir="5400000" sy="-100000" algn="bl" rotWithShape="0"/>
            <a:softEdge rad="12700"/>
          </a:effectLst>
        </p:spPr>
      </p:pic>
      <p:pic>
        <p:nvPicPr>
          <p:cNvPr id="13" name="12 Imagen" descr="Logo_transparent.gif"/>
          <p:cNvPicPr>
            <a:picLocks noChangeAspect="1"/>
          </p:cNvPicPr>
          <p:nvPr/>
        </p:nvPicPr>
        <p:blipFill>
          <a:blip r:embed="rId3">
            <a:lum contrast="20000"/>
          </a:blip>
          <a:stretch>
            <a:fillRect/>
          </a:stretch>
        </p:blipFill>
        <p:spPr>
          <a:xfrm>
            <a:off x="7286644" y="0"/>
            <a:ext cx="1071570" cy="1012830"/>
          </a:xfrm>
          <a:prstGeom prst="rect">
            <a:avLst/>
          </a:prstGeom>
          <a:effectLst>
            <a:reflection blurRad="6350" stA="50000" endA="300" endPos="90000" dir="5400000" sy="-100000" algn="bl" rotWithShape="0"/>
            <a:softEdge rad="12700"/>
          </a:effectLst>
        </p:spPr>
      </p:pic>
      <p:pic>
        <p:nvPicPr>
          <p:cNvPr id="14" name="13 Imagen" descr="Logo_transparent.gif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3333FF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7286644" y="1000108"/>
            <a:ext cx="1071570" cy="1012830"/>
          </a:xfrm>
          <a:prstGeom prst="rect">
            <a:avLst/>
          </a:prstGeom>
          <a:effectLst>
            <a:reflection blurRad="6350" stA="50000" endA="300" endPos="90000" dir="5400000" sy="-100000" algn="bl" rotWithShape="0"/>
            <a:softEdge rad="12700"/>
          </a:effectLst>
        </p:spPr>
      </p:pic>
      <p:pic>
        <p:nvPicPr>
          <p:cNvPr id="15" name="14 Imagen" descr="Logo_transparent.gif"/>
          <p:cNvPicPr>
            <a:picLocks noChangeAspect="1"/>
          </p:cNvPicPr>
          <p:nvPr/>
        </p:nvPicPr>
        <p:blipFill>
          <a:blip r:embed="rId3">
            <a:lum contrast="20000"/>
          </a:blip>
          <a:stretch>
            <a:fillRect/>
          </a:stretch>
        </p:blipFill>
        <p:spPr>
          <a:xfrm>
            <a:off x="7286644" y="2000240"/>
            <a:ext cx="1071570" cy="1012830"/>
          </a:xfrm>
          <a:prstGeom prst="rect">
            <a:avLst/>
          </a:prstGeom>
          <a:effectLst>
            <a:reflection blurRad="6350" stA="50000" endA="300" endPos="90000" dir="5400000" sy="-100000" algn="bl" rotWithShape="0"/>
            <a:softEdge rad="12700"/>
          </a:effectLst>
        </p:spPr>
      </p:pic>
      <p:pic>
        <p:nvPicPr>
          <p:cNvPr id="16" name="15 Imagen" descr="Logo_transparent.gif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3333FF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7286644" y="2928958"/>
            <a:ext cx="1071570" cy="1012830"/>
          </a:xfrm>
          <a:prstGeom prst="rect">
            <a:avLst/>
          </a:prstGeom>
          <a:effectLst>
            <a:reflection blurRad="6350" stA="50000" endA="300" endPos="90000" dir="5400000" sy="-100000" algn="bl" rotWithShape="0"/>
            <a:softEdge rad="12700"/>
          </a:effectLst>
        </p:spPr>
      </p:pic>
      <p:pic>
        <p:nvPicPr>
          <p:cNvPr id="17" name="16 Imagen" descr="Logo_transparent.gif"/>
          <p:cNvPicPr>
            <a:picLocks noChangeAspect="1"/>
          </p:cNvPicPr>
          <p:nvPr/>
        </p:nvPicPr>
        <p:blipFill>
          <a:blip r:embed="rId3">
            <a:lum contrast="20000"/>
          </a:blip>
          <a:stretch>
            <a:fillRect/>
          </a:stretch>
        </p:blipFill>
        <p:spPr>
          <a:xfrm>
            <a:off x="7286644" y="3929066"/>
            <a:ext cx="1071570" cy="1012830"/>
          </a:xfrm>
          <a:prstGeom prst="rect">
            <a:avLst/>
          </a:prstGeom>
          <a:effectLst>
            <a:reflection blurRad="6350" stA="50000" endA="300" endPos="90000" dir="5400000" sy="-100000" algn="bl" rotWithShape="0"/>
            <a:softEdge rad="12700"/>
          </a:effectLst>
        </p:spPr>
      </p:pic>
      <p:pic>
        <p:nvPicPr>
          <p:cNvPr id="18" name="17 Imagen" descr="Logo_transparent.gif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3333FF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7286644" y="4857760"/>
            <a:ext cx="1071570" cy="1012830"/>
          </a:xfrm>
          <a:prstGeom prst="rect">
            <a:avLst/>
          </a:prstGeom>
          <a:effectLst>
            <a:reflection blurRad="6350" stA="50000" endA="300" endPos="90000" dir="5400000" sy="-100000" algn="bl" rotWithShape="0"/>
            <a:softEdge rad="12700"/>
          </a:effectLst>
        </p:spPr>
      </p:pic>
      <p:pic>
        <p:nvPicPr>
          <p:cNvPr id="19" name="18 Imagen" descr="Logo_transparent.gif"/>
          <p:cNvPicPr>
            <a:picLocks noChangeAspect="1"/>
          </p:cNvPicPr>
          <p:nvPr/>
        </p:nvPicPr>
        <p:blipFill>
          <a:blip r:embed="rId3">
            <a:lum contrast="20000"/>
          </a:blip>
          <a:stretch>
            <a:fillRect/>
          </a:stretch>
        </p:blipFill>
        <p:spPr>
          <a:xfrm>
            <a:off x="7286644" y="5845170"/>
            <a:ext cx="1071570" cy="1012830"/>
          </a:xfrm>
          <a:prstGeom prst="rect">
            <a:avLst/>
          </a:prstGeom>
          <a:effectLst>
            <a:reflection blurRad="6350" stA="50000" endA="300" endPos="90000" dir="5400000" sy="-100000" algn="bl" rotWithShape="0"/>
            <a:softEdge rad="12700"/>
          </a:effectLst>
        </p:spPr>
      </p:pic>
      <p:sp>
        <p:nvSpPr>
          <p:cNvPr id="20" name="19 Rectángulo"/>
          <p:cNvSpPr/>
          <p:nvPr/>
        </p:nvSpPr>
        <p:spPr>
          <a:xfrm>
            <a:off x="-285784" y="-214338"/>
            <a:ext cx="9787006" cy="8001056"/>
          </a:xfrm>
          <a:prstGeom prst="rect">
            <a:avLst/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1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3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5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7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9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1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6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-0.014 -0.00667  -0.029 -0.012  -0.044 -0.012  C -0.114 -0.012  -0.169 0.064  -0.169 0.156  C -0.169 0.24667  -0.114 0.32133  -0.044 0.32133  C -0.029 0.32133  -0.014 0.31733  0 0.31067  C -0.047 0.28667  -0.08 0.22667  -0.08 0.156  C -0.08 0.084  -0.047 0.024  0 0  Z" pathEditMode="relative" ptsTypes="">
                                      <p:cBhvr>
                                        <p:cTn id="93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94" presetID="6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-0.014 -0.00667  -0.029 -0.012  -0.044 -0.012  C -0.114 -0.012  -0.169 0.064  -0.169 0.156  C -0.169 0.24667  -0.114 0.32133  -0.044 0.32133  C -0.029 0.32133  -0.014 0.31733  0 0.31067  C -0.047 0.28667  -0.08 0.22667  -0.08 0.156  C -0.08 0.084  -0.047 0.024  0 0  Z" pathEditMode="relative" ptsTypes="">
                                      <p:cBhvr>
                                        <p:cTn id="95" dur="5000" spd="-100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96" presetID="6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-0.014 -0.00667  -0.029 -0.012  -0.044 -0.012  C -0.114 -0.012  -0.169 0.064  -0.169 0.156  C -0.169 0.24667  -0.114 0.32133  -0.044 0.32133  C -0.029 0.32133  -0.014 0.31733  0 0.31067  C -0.047 0.28667  -0.08 0.22667  -0.08 0.156  C -0.08 0.084  -0.047 0.024  0 0  Z" pathEditMode="relative" ptsTypes="">
                                      <p:cBhvr>
                                        <p:cTn id="97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98" presetID="6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-0.014 -0.00667  -0.029 -0.012  -0.044 -0.012  C -0.114 -0.012  -0.169 0.064  -0.169 0.156  C -0.169 0.24667  -0.114 0.32133  -0.044 0.32133  C -0.029 0.32133  -0.014 0.31733  0 0.31067  C -0.047 0.28667  -0.08 0.22667  -0.08 0.156  C -0.08 0.084  -0.047 0.024  0 0  Z" pathEditMode="relative" ptsTypes="">
                                      <p:cBhvr>
                                        <p:cTn id="99" dur="5000" spd="-100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00" presetID="6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-0.014 -0.00667  -0.029 -0.012  -0.044 -0.012  C -0.114 -0.012  -0.169 0.064  -0.169 0.156  C -0.169 0.24667  -0.114 0.32133  -0.044 0.32133  C -0.029 0.32133  -0.014 0.31733  0 0.31067  C -0.047 0.28667  -0.08 0.22667  -0.08 0.156  C -0.08 0.084  -0.047 0.024  0 0  Z" pathEditMode="relative" ptsTypes="">
                                      <p:cBhvr>
                                        <p:cTn id="101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02" presetID="6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-0.014 -0.00667  -0.029 -0.012  -0.044 -0.012  C -0.114 -0.012  -0.169 0.064  -0.169 0.156  C -0.169 0.24667  -0.114 0.32133  -0.044 0.32133  C -0.029 0.32133  -0.014 0.31733  0 0.31067  C -0.047 0.28667  -0.08 0.22667  -0.08 0.156  C -0.08 0.084  -0.047 0.024  0 0  Z" pathEditMode="relative" ptsTypes="">
                                      <p:cBhvr>
                                        <p:cTn id="103" dur="5000" spd="-100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04" presetID="6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-0.014 -0.00667  -0.029 -0.012  -0.044 -0.012  C -0.114 -0.012  -0.169 0.064  -0.169 0.156  C -0.169 0.24667  -0.114 0.32133  -0.044 0.32133  C -0.029 0.32133  -0.014 0.31733  0 0.31067  C -0.047 0.28667  -0.08 0.22667  -0.08 0.156  C -0.08 0.084  -0.047 0.024  0 0  Z" pathEditMode="relative" ptsTypes="">
                                      <p:cBhvr>
                                        <p:cTn id="105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06" presetID="6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-0.014 -0.00667  -0.029 -0.012  -0.044 -0.012  C -0.114 -0.012  -0.169 0.064  -0.169 0.156  C -0.169 0.24667  -0.114 0.32133  -0.044 0.32133  C -0.029 0.32133  -0.014 0.31733  0 0.31067  C -0.047 0.28667  -0.08 0.22667  -0.08 0.156  C -0.08 0.084  -0.047 0.024  0 0  Z" pathEditMode="relative" ptsTypes="">
                                      <p:cBhvr>
                                        <p:cTn id="10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08" presetID="6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-0.014 -0.00667  -0.029 -0.012  -0.044 -0.012  C -0.114 -0.012  -0.169 0.064  -0.169 0.156  C -0.169 0.24667  -0.114 0.32133  -0.044 0.32133  C -0.029 0.32133  -0.014 0.31733  0 0.31067  C -0.047 0.28667  -0.08 0.22667  -0.08 0.156  C -0.08 0.084  -0.047 0.024  0 0  Z" pathEditMode="relative" ptsTypes="">
                                      <p:cBhvr>
                                        <p:cTn id="109" dur="5000" spd="-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10" presetID="6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-0.014 -0.00667  -0.029 -0.012  -0.044 -0.012  C -0.114 -0.012  -0.169 0.064  -0.169 0.156  C -0.169 0.24667  -0.114 0.32133  -0.044 0.32133  C -0.029 0.32133  -0.014 0.31733  0 0.31067  C -0.047 0.28667  -0.08 0.22667  -0.08 0.156  C -0.08 0.084  -0.047 0.024  0 0  Z" pathEditMode="relative" ptsTypes="">
                                      <p:cBhvr>
                                        <p:cTn id="11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12" presetID="6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-0.014 -0.00667  -0.029 -0.012  -0.044 -0.012  C -0.114 -0.012  -0.169 0.064  -0.169 0.156  C -0.169 0.24667  -0.114 0.32133  -0.044 0.32133  C -0.029 0.32133  -0.014 0.31733  0 0.31067  C -0.047 0.28667  -0.08 0.22667  -0.08 0.156  C -0.08 0.084  -0.047 0.024  0 0  Z" pathEditMode="relative" ptsTypes="">
                                      <p:cBhvr>
                                        <p:cTn id="113" dur="5000" spd="-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14" presetID="6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-0.014 -0.00667  -0.029 -0.012  -0.044 -0.012  C -0.114 -0.012  -0.169 0.064  -0.169 0.156  C -0.169 0.24667  -0.114 0.32133  -0.044 0.32133  C -0.029 0.32133  -0.014 0.31733  0 0.31067  C -0.047 0.28667  -0.08 0.22667  -0.08 0.156  C -0.08 0.084  -0.047 0.024  0 0  Z" pathEditMode="relative" ptsTypes="">
                                      <p:cBhvr>
                                        <p:cTn id="115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16" presetID="6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-0.014 -0.00667  -0.029 -0.012  -0.044 -0.012  C -0.114 -0.012  -0.169 0.064  -0.169 0.156  C -0.169 0.24667  -0.114 0.32133  -0.044 0.32133  C -0.029 0.32133  -0.014 0.31733  0 0.31067  C -0.047 0.28667  -0.08 0.22667  -0.08 0.156  C -0.08 0.084  -0.047 0.024  0 0  Z" pathEditMode="relative" ptsTypes="">
                                      <p:cBhvr>
                                        <p:cTn id="117" dur="5000" spd="-100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18" presetID="6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-0.014 -0.00667  -0.029 -0.012  -0.044 -0.012  C -0.114 -0.012  -0.169 0.064  -0.169 0.156  C -0.169 0.24667  -0.114 0.32133  -0.044 0.32133  C -0.029 0.32133  -0.014 0.31733  0 0.31067  C -0.047 0.28667  -0.08 0.22667  -0.08 0.156  C -0.08 0.084  -0.047 0.024  0 0  Z" pathEditMode="relative" ptsTypes="">
                                      <p:cBhvr>
                                        <p:cTn id="119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2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53249" name="Picture 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6" name="5 Imagen" descr="logo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3300">
                <a:tint val="45000"/>
                <a:satMod val="400000"/>
              </a:srgbClr>
            </a:duotone>
            <a:lum contrast="40000"/>
          </a:blip>
          <a:srcRect l="46500" r="9999" b="10937"/>
          <a:stretch>
            <a:fillRect/>
          </a:stretch>
        </p:blipFill>
        <p:spPr>
          <a:xfrm rot="3627133">
            <a:off x="4150614" y="25690"/>
            <a:ext cx="1698856" cy="2226087"/>
          </a:xfrm>
          <a:prstGeom prst="rect">
            <a:avLst/>
          </a:prstGeom>
        </p:spPr>
      </p:pic>
      <p:pic>
        <p:nvPicPr>
          <p:cNvPr id="7" name="6 Imagen" descr="logo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3300">
                <a:tint val="45000"/>
                <a:satMod val="400000"/>
              </a:srgbClr>
            </a:duotone>
            <a:lum contrast="40000"/>
          </a:blip>
          <a:srcRect l="46500" r="9999" b="10937"/>
          <a:stretch>
            <a:fillRect/>
          </a:stretch>
        </p:blipFill>
        <p:spPr>
          <a:xfrm rot="3627133">
            <a:off x="4966876" y="389098"/>
            <a:ext cx="1698856" cy="2226087"/>
          </a:xfrm>
          <a:prstGeom prst="rect">
            <a:avLst/>
          </a:prstGeom>
        </p:spPr>
      </p:pic>
      <p:pic>
        <p:nvPicPr>
          <p:cNvPr id="8" name="7 Imagen" descr="logo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3300">
                <a:tint val="45000"/>
                <a:satMod val="400000"/>
              </a:srgbClr>
            </a:duotone>
            <a:lum contrast="40000"/>
          </a:blip>
          <a:srcRect l="46500" r="9999" b="10937"/>
          <a:stretch>
            <a:fillRect/>
          </a:stretch>
        </p:blipFill>
        <p:spPr>
          <a:xfrm rot="4783233">
            <a:off x="5466944" y="889165"/>
            <a:ext cx="1698856" cy="2226087"/>
          </a:xfrm>
          <a:prstGeom prst="rect">
            <a:avLst/>
          </a:prstGeom>
        </p:spPr>
      </p:pic>
      <p:pic>
        <p:nvPicPr>
          <p:cNvPr id="9" name="8 Imagen" descr="logo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3300">
                <a:tint val="45000"/>
                <a:satMod val="400000"/>
              </a:srgbClr>
            </a:duotone>
            <a:lum contrast="40000"/>
          </a:blip>
          <a:srcRect l="46500" r="9999" b="10937"/>
          <a:stretch>
            <a:fillRect/>
          </a:stretch>
        </p:blipFill>
        <p:spPr>
          <a:xfrm rot="4783233">
            <a:off x="5826586" y="1564423"/>
            <a:ext cx="1698856" cy="2226087"/>
          </a:xfrm>
          <a:prstGeom prst="rect">
            <a:avLst/>
          </a:prstGeom>
        </p:spPr>
      </p:pic>
      <p:pic>
        <p:nvPicPr>
          <p:cNvPr id="10" name="9 Imagen" descr="logo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3300">
                <a:tint val="45000"/>
                <a:satMod val="400000"/>
              </a:srgbClr>
            </a:duotone>
            <a:lum contrast="40000"/>
          </a:blip>
          <a:srcRect l="46500" r="9999" b="10937"/>
          <a:stretch>
            <a:fillRect/>
          </a:stretch>
        </p:blipFill>
        <p:spPr>
          <a:xfrm rot="5932347">
            <a:off x="5969462" y="2350239"/>
            <a:ext cx="1698856" cy="2226087"/>
          </a:xfrm>
          <a:prstGeom prst="rect">
            <a:avLst/>
          </a:prstGeom>
        </p:spPr>
      </p:pic>
      <p:pic>
        <p:nvPicPr>
          <p:cNvPr id="11" name="10 Imagen" descr="logo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3300">
                <a:tint val="45000"/>
                <a:satMod val="400000"/>
              </a:srgbClr>
            </a:duotone>
            <a:lum contrast="40000"/>
          </a:blip>
          <a:srcRect l="46500" r="9999" b="10937"/>
          <a:stretch>
            <a:fillRect/>
          </a:stretch>
        </p:blipFill>
        <p:spPr>
          <a:xfrm rot="8022289">
            <a:off x="5817935" y="3229884"/>
            <a:ext cx="1698856" cy="2226087"/>
          </a:xfrm>
          <a:prstGeom prst="rect">
            <a:avLst/>
          </a:prstGeom>
        </p:spPr>
      </p:pic>
      <p:pic>
        <p:nvPicPr>
          <p:cNvPr id="12" name="11 Imagen" descr="logo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3300">
                <a:tint val="45000"/>
                <a:satMod val="400000"/>
              </a:srgbClr>
            </a:duotone>
            <a:lum contrast="40000"/>
          </a:blip>
          <a:srcRect l="46500" r="9999" b="10937"/>
          <a:stretch>
            <a:fillRect/>
          </a:stretch>
        </p:blipFill>
        <p:spPr>
          <a:xfrm rot="10049536">
            <a:off x="5119455" y="3999241"/>
            <a:ext cx="1698856" cy="2226087"/>
          </a:xfrm>
          <a:prstGeom prst="rect">
            <a:avLst/>
          </a:prstGeom>
        </p:spPr>
      </p:pic>
      <p:pic>
        <p:nvPicPr>
          <p:cNvPr id="13" name="12 Imagen" descr="logo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3300">
                <a:tint val="45000"/>
                <a:satMod val="400000"/>
              </a:srgbClr>
            </a:duotone>
            <a:lum contrast="40000"/>
          </a:blip>
          <a:srcRect l="46500" r="9999" b="10937"/>
          <a:stretch>
            <a:fillRect/>
          </a:stretch>
        </p:blipFill>
        <p:spPr>
          <a:xfrm rot="11184786">
            <a:off x="4190942" y="4543999"/>
            <a:ext cx="1698856" cy="2226087"/>
          </a:xfrm>
          <a:prstGeom prst="rect">
            <a:avLst/>
          </a:prstGeom>
        </p:spPr>
      </p:pic>
      <p:pic>
        <p:nvPicPr>
          <p:cNvPr id="14" name="13 Imagen" descr="logo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3300">
                <a:tint val="45000"/>
                <a:satMod val="400000"/>
              </a:srgbClr>
            </a:duotone>
            <a:lum contrast="40000"/>
          </a:blip>
          <a:srcRect l="46500" r="9999" b="10937"/>
          <a:stretch>
            <a:fillRect/>
          </a:stretch>
        </p:blipFill>
        <p:spPr>
          <a:xfrm rot="12854677">
            <a:off x="3265135" y="4571299"/>
            <a:ext cx="1698856" cy="2226087"/>
          </a:xfrm>
          <a:prstGeom prst="rect">
            <a:avLst/>
          </a:prstGeom>
        </p:spPr>
      </p:pic>
      <p:pic>
        <p:nvPicPr>
          <p:cNvPr id="15" name="14 Imagen" descr="logo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3300">
                <a:tint val="45000"/>
                <a:satMod val="400000"/>
              </a:srgbClr>
            </a:duotone>
            <a:lum contrast="40000"/>
          </a:blip>
          <a:srcRect l="46500" r="9999" b="10937"/>
          <a:stretch>
            <a:fillRect/>
          </a:stretch>
        </p:blipFill>
        <p:spPr>
          <a:xfrm rot="13656166">
            <a:off x="2402638" y="4367176"/>
            <a:ext cx="1698856" cy="2226087"/>
          </a:xfrm>
          <a:prstGeom prst="rect">
            <a:avLst/>
          </a:prstGeom>
        </p:spPr>
      </p:pic>
      <p:pic>
        <p:nvPicPr>
          <p:cNvPr id="16" name="15 Imagen" descr="logo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3300">
                <a:tint val="45000"/>
                <a:satMod val="400000"/>
              </a:srgbClr>
            </a:duotone>
            <a:lum contrast="40000"/>
          </a:blip>
          <a:srcRect l="46500" r="9999" b="10937"/>
          <a:stretch>
            <a:fillRect/>
          </a:stretch>
        </p:blipFill>
        <p:spPr>
          <a:xfrm rot="15465797">
            <a:off x="1775655" y="3596311"/>
            <a:ext cx="1698856" cy="2226087"/>
          </a:xfrm>
          <a:prstGeom prst="rect">
            <a:avLst/>
          </a:prstGeom>
        </p:spPr>
      </p:pic>
      <p:pic>
        <p:nvPicPr>
          <p:cNvPr id="17" name="16 Imagen" descr="logo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3300">
                <a:tint val="45000"/>
                <a:satMod val="400000"/>
              </a:srgbClr>
            </a:duotone>
            <a:lum contrast="40000"/>
          </a:blip>
          <a:srcRect l="46500" r="9999" b="10937"/>
          <a:stretch>
            <a:fillRect/>
          </a:stretch>
        </p:blipFill>
        <p:spPr>
          <a:xfrm rot="16565070">
            <a:off x="1418919" y="2778511"/>
            <a:ext cx="1698856" cy="2226087"/>
          </a:xfrm>
          <a:prstGeom prst="rect">
            <a:avLst/>
          </a:prstGeom>
        </p:spPr>
      </p:pic>
      <p:pic>
        <p:nvPicPr>
          <p:cNvPr id="18" name="17 Imagen" descr="logo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3300">
                <a:tint val="45000"/>
                <a:satMod val="400000"/>
              </a:srgbClr>
            </a:duotone>
            <a:lum contrast="40000"/>
          </a:blip>
          <a:srcRect l="46500" r="9999" b="10937"/>
          <a:stretch>
            <a:fillRect/>
          </a:stretch>
        </p:blipFill>
        <p:spPr>
          <a:xfrm rot="17606064">
            <a:off x="1295410" y="1966341"/>
            <a:ext cx="1698856" cy="2226087"/>
          </a:xfrm>
          <a:prstGeom prst="rect">
            <a:avLst/>
          </a:prstGeom>
        </p:spPr>
      </p:pic>
      <p:pic>
        <p:nvPicPr>
          <p:cNvPr id="19" name="18 Imagen" descr="logo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3300">
                <a:tint val="45000"/>
                <a:satMod val="400000"/>
              </a:srgbClr>
            </a:duotone>
            <a:lum contrast="40000"/>
          </a:blip>
          <a:srcRect l="46500" r="9999" b="10937"/>
          <a:stretch>
            <a:fillRect/>
          </a:stretch>
        </p:blipFill>
        <p:spPr>
          <a:xfrm rot="19192826">
            <a:off x="1731773" y="999817"/>
            <a:ext cx="1698856" cy="2226087"/>
          </a:xfrm>
          <a:prstGeom prst="rect">
            <a:avLst/>
          </a:prstGeom>
        </p:spPr>
      </p:pic>
      <p:pic>
        <p:nvPicPr>
          <p:cNvPr id="20" name="19 Imagen" descr="logo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3300">
                <a:tint val="45000"/>
                <a:satMod val="400000"/>
              </a:srgbClr>
            </a:duotone>
            <a:lum contrast="40000"/>
          </a:blip>
          <a:srcRect l="46500" r="9999" b="10937"/>
          <a:stretch>
            <a:fillRect/>
          </a:stretch>
        </p:blipFill>
        <p:spPr>
          <a:xfrm rot="21183341">
            <a:off x="2271448" y="523139"/>
            <a:ext cx="1698856" cy="2226087"/>
          </a:xfrm>
          <a:prstGeom prst="rect">
            <a:avLst/>
          </a:prstGeom>
        </p:spPr>
      </p:pic>
      <p:pic>
        <p:nvPicPr>
          <p:cNvPr id="21" name="20 Imagen" descr="logo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3300">
                <a:tint val="45000"/>
                <a:satMod val="400000"/>
              </a:srgbClr>
            </a:duotone>
            <a:lum contrast="40000"/>
          </a:blip>
          <a:srcRect l="46500" r="9999" b="10937"/>
          <a:stretch>
            <a:fillRect/>
          </a:stretch>
        </p:blipFill>
        <p:spPr>
          <a:xfrm rot="478864">
            <a:off x="3075239" y="107158"/>
            <a:ext cx="1698856" cy="2226087"/>
          </a:xfrm>
          <a:prstGeom prst="rect">
            <a:avLst/>
          </a:prstGeom>
        </p:spPr>
      </p:pic>
      <p:sp>
        <p:nvSpPr>
          <p:cNvPr id="22" name="21 Rectángulo"/>
          <p:cNvSpPr/>
          <p:nvPr/>
        </p:nvSpPr>
        <p:spPr>
          <a:xfrm>
            <a:off x="-285784" y="-214338"/>
            <a:ext cx="9787006" cy="7286676"/>
          </a:xfrm>
          <a:prstGeom prst="rect">
            <a:avLst/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6" fill="hold">
                            <p:stCondLst>
                              <p:cond delay="3000"/>
                            </p:stCondLst>
                            <p:childTnLst>
                              <p:par>
                                <p:cTn id="137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9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0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1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7" dur="3000" fill="hold"/>
                                        <p:tgtEl>
                                          <p:spTgt spid="532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8" dur="3000" fill="hold"/>
                                        <p:tgtEl>
                                          <p:spTgt spid="532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9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71" dur="3000"/>
                                        <p:tgtEl>
                                          <p:spTgt spid="532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17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85984" y="0"/>
            <a:ext cx="4572000" cy="6858000"/>
          </a:xfrm>
          <a:prstGeom prst="rect">
            <a:avLst/>
          </a:prstGeom>
        </p:spPr>
      </p:pic>
      <p:pic>
        <p:nvPicPr>
          <p:cNvPr id="5" name="4 Imagen" descr="liston-arcoiri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3300">
                <a:tint val="45000"/>
                <a:satMod val="400000"/>
              </a:srgbClr>
            </a:duotone>
            <a:lum contrast="40000"/>
          </a:blip>
          <a:srcRect l="9377"/>
          <a:stretch>
            <a:fillRect/>
          </a:stretch>
        </p:blipFill>
        <p:spPr>
          <a:xfrm>
            <a:off x="0" y="0"/>
            <a:ext cx="2071638" cy="190476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6" name="5 Imagen" descr="liston-arcoiri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3300">
                <a:tint val="45000"/>
                <a:satMod val="400000"/>
              </a:srgbClr>
            </a:duotone>
            <a:lum contrast="40000"/>
          </a:blip>
          <a:srcRect l="9377"/>
          <a:stretch>
            <a:fillRect/>
          </a:stretch>
        </p:blipFill>
        <p:spPr>
          <a:xfrm>
            <a:off x="0" y="857232"/>
            <a:ext cx="2071638" cy="190476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7" name="6 Imagen" descr="liston-arcoiri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3300">
                <a:tint val="45000"/>
                <a:satMod val="400000"/>
              </a:srgbClr>
            </a:duotone>
            <a:lum contrast="40000"/>
          </a:blip>
          <a:srcRect l="9377"/>
          <a:stretch>
            <a:fillRect/>
          </a:stretch>
        </p:blipFill>
        <p:spPr>
          <a:xfrm>
            <a:off x="0" y="1714512"/>
            <a:ext cx="2071638" cy="190476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8" name="7 Imagen" descr="liston-arcoiri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3300">
                <a:tint val="45000"/>
                <a:satMod val="400000"/>
              </a:srgbClr>
            </a:duotone>
            <a:lum contrast="40000"/>
          </a:blip>
          <a:srcRect l="9377"/>
          <a:stretch>
            <a:fillRect/>
          </a:stretch>
        </p:blipFill>
        <p:spPr>
          <a:xfrm>
            <a:off x="0" y="2571744"/>
            <a:ext cx="2071638" cy="190476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9" name="8 Imagen" descr="liston-arcoiri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3300">
                <a:tint val="45000"/>
                <a:satMod val="400000"/>
              </a:srgbClr>
            </a:duotone>
            <a:lum contrast="40000"/>
          </a:blip>
          <a:srcRect l="9377"/>
          <a:stretch>
            <a:fillRect/>
          </a:stretch>
        </p:blipFill>
        <p:spPr>
          <a:xfrm>
            <a:off x="0" y="3333875"/>
            <a:ext cx="2071638" cy="190476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0" name="9 Imagen" descr="liston-arcoiri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3300">
                <a:tint val="45000"/>
                <a:satMod val="400000"/>
              </a:srgbClr>
            </a:duotone>
            <a:lum contrast="40000"/>
          </a:blip>
          <a:srcRect l="9377"/>
          <a:stretch>
            <a:fillRect/>
          </a:stretch>
        </p:blipFill>
        <p:spPr>
          <a:xfrm>
            <a:off x="0" y="4191107"/>
            <a:ext cx="2071638" cy="190476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1" name="10 Imagen" descr="liston-arcoiri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3300">
                <a:tint val="45000"/>
                <a:satMod val="400000"/>
              </a:srgbClr>
            </a:duotone>
            <a:lum contrast="40000"/>
          </a:blip>
          <a:srcRect l="9377"/>
          <a:stretch>
            <a:fillRect/>
          </a:stretch>
        </p:blipFill>
        <p:spPr>
          <a:xfrm>
            <a:off x="0" y="5048387"/>
            <a:ext cx="2071638" cy="190476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3" name="12 Imagen" descr="liston-arcoiri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3300">
                <a:tint val="45000"/>
                <a:satMod val="400000"/>
              </a:srgbClr>
            </a:duotone>
            <a:lum contrast="40000"/>
          </a:blip>
          <a:srcRect l="9377"/>
          <a:stretch>
            <a:fillRect/>
          </a:stretch>
        </p:blipFill>
        <p:spPr>
          <a:xfrm rot="5400000" flipH="1" flipV="1">
            <a:off x="7211168" y="-281715"/>
            <a:ext cx="1651118" cy="221454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4" name="13 Imagen" descr="liston-arcoiri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3300">
                <a:tint val="45000"/>
                <a:satMod val="400000"/>
              </a:srgbClr>
            </a:duotone>
            <a:lum contrast="40000"/>
          </a:blip>
          <a:srcRect l="9377" b="8825"/>
          <a:stretch>
            <a:fillRect/>
          </a:stretch>
        </p:blipFill>
        <p:spPr>
          <a:xfrm rot="5400000" flipH="1" flipV="1">
            <a:off x="7211168" y="504080"/>
            <a:ext cx="1651118" cy="221454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5" name="14 Imagen" descr="liston-arcoiri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3300">
                <a:tint val="45000"/>
                <a:satMod val="400000"/>
              </a:srgbClr>
            </a:duotone>
            <a:lum contrast="40000"/>
          </a:blip>
          <a:srcRect l="9377" b="8825"/>
          <a:stretch>
            <a:fillRect/>
          </a:stretch>
        </p:blipFill>
        <p:spPr>
          <a:xfrm rot="5400000" flipH="1" flipV="1">
            <a:off x="7211168" y="1432774"/>
            <a:ext cx="1651118" cy="221454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1" name="20 Imagen" descr="liston-arcoiri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3300">
                <a:tint val="45000"/>
                <a:satMod val="400000"/>
              </a:srgbClr>
            </a:duotone>
            <a:lum contrast="40000"/>
          </a:blip>
          <a:srcRect l="9377" b="8825"/>
          <a:stretch>
            <a:fillRect/>
          </a:stretch>
        </p:blipFill>
        <p:spPr>
          <a:xfrm rot="5400000" flipH="1" flipV="1">
            <a:off x="7175449" y="2325749"/>
            <a:ext cx="1722556" cy="221454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2" name="21 Imagen" descr="liston-arcoiri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3300">
                <a:tint val="45000"/>
                <a:satMod val="400000"/>
              </a:srgbClr>
            </a:duotone>
            <a:lum contrast="40000"/>
          </a:blip>
          <a:srcRect l="9377" b="8825"/>
          <a:stretch>
            <a:fillRect/>
          </a:stretch>
        </p:blipFill>
        <p:spPr>
          <a:xfrm rot="5400000" flipH="1" flipV="1">
            <a:off x="7175449" y="3254443"/>
            <a:ext cx="1722556" cy="221454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3" name="22 Imagen" descr="liston-arcoiri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3300">
                <a:tint val="45000"/>
                <a:satMod val="400000"/>
              </a:srgbClr>
            </a:duotone>
            <a:lum contrast="40000"/>
          </a:blip>
          <a:srcRect l="9377" b="8825"/>
          <a:stretch>
            <a:fillRect/>
          </a:stretch>
        </p:blipFill>
        <p:spPr>
          <a:xfrm rot="5400000" flipH="1" flipV="1">
            <a:off x="7211168" y="4075980"/>
            <a:ext cx="1651118" cy="221454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4" name="23 Imagen" descr="liston-arcoiri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3300">
                <a:tint val="45000"/>
                <a:satMod val="400000"/>
              </a:srgbClr>
            </a:duotone>
            <a:lum contrast="40000"/>
          </a:blip>
          <a:srcRect l="9377" b="11766"/>
          <a:stretch>
            <a:fillRect/>
          </a:stretch>
        </p:blipFill>
        <p:spPr>
          <a:xfrm rot="5400000" flipH="1" flipV="1">
            <a:off x="7246887" y="4960887"/>
            <a:ext cx="1651118" cy="214310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sp>
        <p:nvSpPr>
          <p:cNvPr id="19" name="18 Rectángulo"/>
          <p:cNvSpPr/>
          <p:nvPr/>
        </p:nvSpPr>
        <p:spPr>
          <a:xfrm>
            <a:off x="-285784" y="-214338"/>
            <a:ext cx="9787006" cy="8929750"/>
          </a:xfrm>
          <a:prstGeom prst="rect">
            <a:avLst/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19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14546" y="0"/>
            <a:ext cx="4572000" cy="6858000"/>
          </a:xfrm>
          <a:prstGeom prst="rect">
            <a:avLst/>
          </a:prstGeom>
        </p:spPr>
      </p:pic>
      <p:pic>
        <p:nvPicPr>
          <p:cNvPr id="6" name="5 Imagen" descr="cache_150_150_0_100_100_-1_sweetener-drops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5720" y="0"/>
            <a:ext cx="1357322" cy="92867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7" name="6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3333FF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285720" y="571480"/>
            <a:ext cx="1357322" cy="92869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8" name="7 Imagen" descr="cache_150_150_0_100_100_-1_sweetener-drops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5720" y="1143008"/>
            <a:ext cx="1357322" cy="92867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9" name="8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3333FF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285720" y="1714488"/>
            <a:ext cx="1357322" cy="92869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0" name="9 Imagen" descr="cache_150_150_0_100_100_-1_sweetener-drops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5720" y="2214578"/>
            <a:ext cx="1357322" cy="92867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1" name="10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3333FF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285720" y="2786058"/>
            <a:ext cx="1357322" cy="92869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2" name="11 Imagen" descr="cache_150_150_0_100_100_-1_sweetener-drops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5720" y="3357586"/>
            <a:ext cx="1357322" cy="92867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3" name="12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3333FF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285720" y="3929066"/>
            <a:ext cx="1357322" cy="92869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4" name="13 Imagen" descr="cache_150_150_0_100_100_-1_sweetener-drops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5720" y="4429156"/>
            <a:ext cx="1357322" cy="92867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5" name="14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3333FF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285720" y="5000636"/>
            <a:ext cx="1357322" cy="92869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6" name="15 Imagen" descr="cache_150_150_0_100_100_-1_sweetener-drops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5720" y="5572164"/>
            <a:ext cx="1357322" cy="92867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7" name="16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3333FF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285720" y="6143644"/>
            <a:ext cx="1357322" cy="92869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8" name="17 Imagen" descr="cache_150_150_0_100_100_-1_sweetener-drops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00958" y="0"/>
            <a:ext cx="1357322" cy="92867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9" name="18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3333FF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7500958" y="571480"/>
            <a:ext cx="1357322" cy="92869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0" name="19 Imagen" descr="cache_150_150_0_100_100_-1_sweetener-drops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00958" y="1143008"/>
            <a:ext cx="1357322" cy="92867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1" name="20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3333FF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7500958" y="1714488"/>
            <a:ext cx="1357322" cy="92869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2" name="21 Imagen" descr="cache_150_150_0_100_100_-1_sweetener-drops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00958" y="2214578"/>
            <a:ext cx="1357322" cy="92867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3" name="22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3333FF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7500958" y="2786058"/>
            <a:ext cx="1357322" cy="92869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4" name="23 Imagen" descr="cache_150_150_0_100_100_-1_sweetener-drops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00958" y="3357586"/>
            <a:ext cx="1357322" cy="92867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5" name="24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3333FF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7500958" y="3929066"/>
            <a:ext cx="1357322" cy="92869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6" name="25 Imagen" descr="cache_150_150_0_100_100_-1_sweetener-drops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00958" y="4429156"/>
            <a:ext cx="1357322" cy="92867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7" name="26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3333FF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7500958" y="5000636"/>
            <a:ext cx="1357322" cy="92869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8" name="27 Imagen" descr="cache_150_150_0_100_100_-1_sweetener-drops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00958" y="5572164"/>
            <a:ext cx="1357322" cy="92867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9" name="28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3333FF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7500958" y="6143644"/>
            <a:ext cx="1357322" cy="92869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sp>
        <p:nvSpPr>
          <p:cNvPr id="30" name="29 Rectángulo"/>
          <p:cNvSpPr/>
          <p:nvPr/>
        </p:nvSpPr>
        <p:spPr>
          <a:xfrm>
            <a:off x="-285784" y="-214338"/>
            <a:ext cx="9787006" cy="8072494"/>
          </a:xfrm>
          <a:prstGeom prst="rect">
            <a:avLst/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33 0  0.06 0.036  0.06 0.08  C 0.06 0.132  0.03 0.15067  0.012 0.15867  L -0.012 0.16667  C -0.03 0.17467  -0.06 0.19467  -0.06 0.25333  C -0.06 0.29067  -0.033 0.33333  0 0.33333  C 0.033 0.33333  0.06 0.29067  0.06 0.25333  C 0.06 0.19467  0.03 0.17467  0.012 0.16667  L -0.012 0.15867  C -0.03 0.15067  -0.06 0.132  -0.06 0.08  C -0.06 0.036  -0.033 0  0 0  Z" pathEditMode="relative" ptsTypes="">
                                      <p:cBhvr>
                                        <p:cTn id="10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06" presetID="2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33 0  0.06 0.036  0.06 0.08  C 0.06 0.132  0.03 0.15067  0.012 0.15867  L -0.012 0.16667  C -0.03 0.17467  -0.06 0.19467  -0.06 0.25333  C -0.06 0.29067  -0.033 0.33333  0 0.33333  C 0.033 0.33333  0.06 0.29067  0.06 0.25333  C 0.06 0.19467  0.03 0.17467  0.012 0.16667  L -0.012 0.15867  C -0.03 0.15067  -0.06 0.132  -0.06 0.08  C -0.06 0.036  -0.033 0  0 0  Z" pathEditMode="relative" ptsTypes="">
                                      <p:cBhvr>
                                        <p:cTn id="107" dur="5000" spd="-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08" presetID="2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33 0  0.06 0.036  0.06 0.08  C 0.06 0.132  0.03 0.15067  0.012 0.15867  L -0.012 0.16667  C -0.03 0.17467  -0.06 0.19467  -0.06 0.25333  C -0.06 0.29067  -0.033 0.33333  0 0.33333  C 0.033 0.33333  0.06 0.29067  0.06 0.25333  C 0.06 0.19467  0.03 0.17467  0.012 0.16667  L -0.012 0.15867  C -0.03 0.15067  -0.06 0.132  -0.06 0.08  C -0.06 0.036  -0.033 0  0 0  Z" pathEditMode="relative" ptsTypes="">
                                      <p:cBhvr>
                                        <p:cTn id="10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10" presetID="2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33 0  0.06 0.036  0.06 0.08  C 0.06 0.132  0.03 0.15067  0.012 0.15867  L -0.012 0.16667  C -0.03 0.17467  -0.06 0.19467  -0.06 0.25333  C -0.06 0.29067  -0.033 0.33333  0 0.33333  C 0.033 0.33333  0.06 0.29067  0.06 0.25333  C 0.06 0.19467  0.03 0.17467  0.012 0.16667  L -0.012 0.15867  C -0.03 0.15067  -0.06 0.132  -0.06 0.08  C -0.06 0.036  -0.033 0  0 0  Z" pathEditMode="relative" ptsTypes="">
                                      <p:cBhvr>
                                        <p:cTn id="111" dur="5000" spd="-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12" presetID="2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33 0  0.06 0.036  0.06 0.08  C 0.06 0.132  0.03 0.15067  0.012 0.15867  L -0.012 0.16667  C -0.03 0.17467  -0.06 0.19467  -0.06 0.25333  C -0.06 0.29067  -0.033 0.33333  0 0.33333  C 0.033 0.33333  0.06 0.29067  0.06 0.25333  C 0.06 0.19467  0.03 0.17467  0.012 0.16667  L -0.012 0.15867  C -0.03 0.15067  -0.06 0.132  -0.06 0.08  C -0.06 0.036  -0.033 0  0 0  Z" pathEditMode="relative" ptsTypes="">
                                      <p:cBhvr>
                                        <p:cTn id="113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14" presetID="2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33 0  0.06 0.036  0.06 0.08  C 0.06 0.132  0.03 0.15067  0.012 0.15867  L -0.012 0.16667  C -0.03 0.17467  -0.06 0.19467  -0.06 0.25333  C -0.06 0.29067  -0.033 0.33333  0 0.33333  C 0.033 0.33333  0.06 0.29067  0.06 0.25333  C 0.06 0.19467  0.03 0.17467  0.012 0.16667  L -0.012 0.15867  C -0.03 0.15067  -0.06 0.132  -0.06 0.08  C -0.06 0.036  -0.033 0  0 0  Z" pathEditMode="relative" ptsTypes="">
                                      <p:cBhvr>
                                        <p:cTn id="115" dur="5000" spd="-100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16" presetID="2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33 0  0.06 0.036  0.06 0.08  C 0.06 0.132  0.03 0.15067  0.012 0.15867  L -0.012 0.16667  C -0.03 0.17467  -0.06 0.19467  -0.06 0.25333  C -0.06 0.29067  -0.033 0.33333  0 0.33333  C 0.033 0.33333  0.06 0.29067  0.06 0.25333  C 0.06 0.19467  0.03 0.17467  0.012 0.16667  L -0.012 0.15867  C -0.03 0.15067  -0.06 0.132  -0.06 0.08  C -0.06 0.036  -0.033 0  0 0  Z" pathEditMode="relative" ptsTypes="">
                                      <p:cBhvr>
                                        <p:cTn id="117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18" presetID="2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33 0  0.06 0.036  0.06 0.08  C 0.06 0.132  0.03 0.15067  0.012 0.15867  L -0.012 0.16667  C -0.03 0.17467  -0.06 0.19467  -0.06 0.25333  C -0.06 0.29067  -0.033 0.33333  0 0.33333  C 0.033 0.33333  0.06 0.29067  0.06 0.25333  C 0.06 0.19467  0.03 0.17467  0.012 0.16667  L -0.012 0.15867  C -0.03 0.15067  -0.06 0.132  -0.06 0.08  C -0.06 0.036  -0.033 0  0 0  Z" pathEditMode="relative" ptsTypes="">
                                      <p:cBhvr>
                                        <p:cTn id="119" dur="5000" spd="-100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20" presetID="2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33 0  0.06 0.036  0.06 0.08  C 0.06 0.132  0.03 0.15067  0.012 0.15867  L -0.012 0.16667  C -0.03 0.17467  -0.06 0.19467  -0.06 0.25333  C -0.06 0.29067  -0.033 0.33333  0 0.33333  C 0.033 0.33333  0.06 0.29067  0.06 0.25333  C 0.06 0.19467  0.03 0.17467  0.012 0.16667  L -0.012 0.15867  C -0.03 0.15067  -0.06 0.132  -0.06 0.08  C -0.06 0.036  -0.033 0  0 0  Z" pathEditMode="relative" ptsTypes="">
                                      <p:cBhvr>
                                        <p:cTn id="121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22" presetID="2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33 0  0.06 0.036  0.06 0.08  C 0.06 0.132  0.03 0.15067  0.012 0.15867  L -0.012 0.16667  C -0.03 0.17467  -0.06 0.19467  -0.06 0.25333  C -0.06 0.29067  -0.033 0.33333  0 0.33333  C 0.033 0.33333  0.06 0.29067  0.06 0.25333  C 0.06 0.19467  0.03 0.17467  0.012 0.16667  L -0.012 0.15867  C -0.03 0.15067  -0.06 0.132  -0.06 0.08  C -0.06 0.036  -0.033 0  0 0  Z" pathEditMode="relative" ptsTypes="">
                                      <p:cBhvr>
                                        <p:cTn id="123" dur="5000" spd="-100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24" presetID="2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33 0  0.06 0.036  0.06 0.08  C 0.06 0.132  0.03 0.15067  0.012 0.15867  L -0.012 0.16667  C -0.03 0.17467  -0.06 0.19467  -0.06 0.25333  C -0.06 0.29067  -0.033 0.33333  0 0.33333  C 0.033 0.33333  0.06 0.29067  0.06 0.25333  C 0.06 0.19467  0.03 0.17467  0.012 0.16667  L -0.012 0.15867  C -0.03 0.15067  -0.06 0.132  -0.06 0.08  C -0.06 0.036  -0.033 0  0 0  Z" pathEditMode="relative" ptsTypes="">
                                      <p:cBhvr>
                                        <p:cTn id="125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26" presetID="2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33 0  0.06 0.036  0.06 0.08  C 0.06 0.132  0.03 0.15067  0.012 0.15867  L -0.012 0.16667  C -0.03 0.17467  -0.06 0.19467  -0.06 0.25333  C -0.06 0.29067  -0.033 0.33333  0 0.33333  C 0.033 0.33333  0.06 0.29067  0.06 0.25333  C 0.06 0.19467  0.03 0.17467  0.012 0.16667  L -0.012 0.15867  C -0.03 0.15067  -0.06 0.132  -0.06 0.08  C -0.06 0.036  -0.033 0  0 0  Z" pathEditMode="relative" ptsTypes="">
                                      <p:cBhvr>
                                        <p:cTn id="127" dur="5000" spd="-100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28" presetID="2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33 0  0.06 0.036  0.06 0.08  C 0.06 0.132  0.03 0.15067  0.012 0.15867  L -0.012 0.16667  C -0.03 0.17467  -0.06 0.19467  -0.06 0.25333  C -0.06 0.29067  -0.033 0.33333  0 0.33333  C 0.033 0.33333  0.06 0.29067  0.06 0.25333  C 0.06 0.19467  0.03 0.17467  0.012 0.16667  L -0.012 0.15867  C -0.03 0.15067  -0.06 0.132  -0.06 0.08  C -0.06 0.036  -0.033 0  0 0  Z" pathEditMode="relative" ptsTypes="">
                                      <p:cBhvr>
                                        <p:cTn id="129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30" presetID="2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33 0  0.06 0.036  0.06 0.08  C 0.06 0.132  0.03 0.15067  0.012 0.15867  L -0.012 0.16667  C -0.03 0.17467  -0.06 0.19467  -0.06 0.25333  C -0.06 0.29067  -0.033 0.33333  0 0.33333  C 0.033 0.33333  0.06 0.29067  0.06 0.25333  C 0.06 0.19467  0.03 0.17467  0.012 0.16667  L -0.012 0.15867  C -0.03 0.15067  -0.06 0.132  -0.06 0.08  C -0.06 0.036  -0.033 0  0 0  Z" pathEditMode="relative" ptsTypes="">
                                      <p:cBhvr>
                                        <p:cTn id="131" dur="5000" spd="-100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32" presetID="2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33 0  0.06 0.036  0.06 0.08  C 0.06 0.132  0.03 0.15067  0.012 0.15867  L -0.012 0.16667  C -0.03 0.17467  -0.06 0.19467  -0.06 0.25333  C -0.06 0.29067  -0.033 0.33333  0 0.33333  C 0.033 0.33333  0.06 0.29067  0.06 0.25333  C 0.06 0.19467  0.03 0.17467  0.012 0.16667  L -0.012 0.15867  C -0.03 0.15067  -0.06 0.132  -0.06 0.08  C -0.06 0.036  -0.033 0  0 0  Z" pathEditMode="relative" ptsTypes="">
                                      <p:cBhvr>
                                        <p:cTn id="133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34" presetID="2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33 0  0.06 0.036  0.06 0.08  C 0.06 0.132  0.03 0.15067  0.012 0.15867  L -0.012 0.16667  C -0.03 0.17467  -0.06 0.19467  -0.06 0.25333  C -0.06 0.29067  -0.033 0.33333  0 0.33333  C 0.033 0.33333  0.06 0.29067  0.06 0.25333  C 0.06 0.19467  0.03 0.17467  0.012 0.16667  L -0.012 0.15867  C -0.03 0.15067  -0.06 0.132  -0.06 0.08  C -0.06 0.036  -0.033 0  0 0  Z" pathEditMode="relative" ptsTypes="">
                                      <p:cBhvr>
                                        <p:cTn id="135" dur="5000" spd="-100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36" presetID="2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33 0  0.06 0.036  0.06 0.08  C 0.06 0.132  0.03 0.15067  0.012 0.15867  L -0.012 0.16667  C -0.03 0.17467  -0.06 0.19467  -0.06 0.25333  C -0.06 0.29067  -0.033 0.33333  0 0.33333  C 0.033 0.33333  0.06 0.29067  0.06 0.25333  C 0.06 0.19467  0.03 0.17467  0.012 0.16667  L -0.012 0.15867  C -0.03 0.15067  -0.06 0.132  -0.06 0.08  C -0.06 0.036  -0.033 0  0 0  Z" pathEditMode="relative" ptsTypes="">
                                      <p:cBhvr>
                                        <p:cTn id="137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38" presetID="2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33 0  0.06 0.036  0.06 0.08  C 0.06 0.132  0.03 0.15067  0.012 0.15867  L -0.012 0.16667  C -0.03 0.17467  -0.06 0.19467  -0.06 0.25333  C -0.06 0.29067  -0.033 0.33333  0 0.33333  C 0.033 0.33333  0.06 0.29067  0.06 0.25333  C 0.06 0.19467  0.03 0.17467  0.012 0.16667  L -0.012 0.15867  C -0.03 0.15067  -0.06 0.132  -0.06 0.08  C -0.06 0.036  -0.033 0  0 0  Z" pathEditMode="relative" ptsTypes="">
                                      <p:cBhvr>
                                        <p:cTn id="139" dur="5000" spd="-100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40" presetID="2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33 0  0.06 0.036  0.06 0.08  C 0.06 0.132  0.03 0.15067  0.012 0.15867  L -0.012 0.16667  C -0.03 0.17467  -0.06 0.19467  -0.06 0.25333  C -0.06 0.29067  -0.033 0.33333  0 0.33333  C 0.033 0.33333  0.06 0.29067  0.06 0.25333  C 0.06 0.19467  0.03 0.17467  0.012 0.16667  L -0.012 0.15867  C -0.03 0.15067  -0.06 0.132  -0.06 0.08  C -0.06 0.036  -0.033 0  0 0  Z" pathEditMode="relative" ptsTypes="">
                                      <p:cBhvr>
                                        <p:cTn id="141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42" presetID="2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33 0  0.06 0.036  0.06 0.08  C 0.06 0.132  0.03 0.15067  0.012 0.15867  L -0.012 0.16667  C -0.03 0.17467  -0.06 0.19467  -0.06 0.25333  C -0.06 0.29067  -0.033 0.33333  0 0.33333  C 0.033 0.33333  0.06 0.29067  0.06 0.25333  C 0.06 0.19467  0.03 0.17467  0.012 0.16667  L -0.012 0.15867  C -0.03 0.15067  -0.06 0.132  -0.06 0.08  C -0.06 0.036  -0.033 0  0 0  Z" pathEditMode="relative" ptsTypes="">
                                      <p:cBhvr>
                                        <p:cTn id="143" dur="5000" spd="-100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44" presetID="2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33 0  0.06 0.036  0.06 0.08  C 0.06 0.132  0.03 0.15067  0.012 0.15867  L -0.012 0.16667  C -0.03 0.17467  -0.06 0.19467  -0.06 0.25333  C -0.06 0.29067  -0.033 0.33333  0 0.33333  C 0.033 0.33333  0.06 0.29067  0.06 0.25333  C 0.06 0.19467  0.03 0.17467  0.012 0.16667  L -0.012 0.15867  C -0.03 0.15067  -0.06 0.132  -0.06 0.08  C -0.06 0.036  -0.033 0  0 0  Z" pathEditMode="relative" ptsTypes="">
                                      <p:cBhvr>
                                        <p:cTn id="145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46" presetID="2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33 0  0.06 0.036  0.06 0.08  C 0.06 0.132  0.03 0.15067  0.012 0.15867  L -0.012 0.16667  C -0.03 0.17467  -0.06 0.19467  -0.06 0.25333  C -0.06 0.29067  -0.033 0.33333  0 0.33333  C 0.033 0.33333  0.06 0.29067  0.06 0.25333  C 0.06 0.19467  0.03 0.17467  0.012 0.16667  L -0.012 0.15867  C -0.03 0.15067  -0.06 0.132  -0.06 0.08  C -0.06 0.036  -0.033 0  0 0  Z" pathEditMode="relative" ptsTypes="">
                                      <p:cBhvr>
                                        <p:cTn id="147" dur="5000" spd="-100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48" presetID="2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33 0  0.06 0.036  0.06 0.08  C 0.06 0.132  0.03 0.15067  0.012 0.15867  L -0.012 0.16667  C -0.03 0.17467  -0.06 0.19467  -0.06 0.25333  C -0.06 0.29067  -0.033 0.33333  0 0.33333  C 0.033 0.33333  0.06 0.29067  0.06 0.25333  C 0.06 0.19467  0.03 0.17467  0.012 0.16667  L -0.012 0.15867  C -0.03 0.15067  -0.06 0.132  -0.06 0.08  C -0.06 0.036  -0.033 0  0 0  Z" pathEditMode="relative" ptsTypes="">
                                      <p:cBhvr>
                                        <p:cTn id="149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50" presetID="2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33 0  0.06 0.036  0.06 0.08  C 0.06 0.132  0.03 0.15067  0.012 0.15867  L -0.012 0.16667  C -0.03 0.17467  -0.06 0.19467  -0.06 0.25333  C -0.06 0.29067  -0.033 0.33333  0 0.33333  C 0.033 0.33333  0.06 0.29067  0.06 0.25333  C 0.06 0.19467  0.03 0.17467  0.012 0.16667  L -0.012 0.15867  C -0.03 0.15067  -0.06 0.132  -0.06 0.08  C -0.06 0.036  -0.033 0  0 0  Z" pathEditMode="relative" ptsTypes="">
                                      <p:cBhvr>
                                        <p:cTn id="151" dur="5000" spd="-100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9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3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5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7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9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1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3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5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7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9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1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3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5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7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9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1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3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5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7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9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20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43108" y="0"/>
            <a:ext cx="4572000" cy="6858000"/>
          </a:xfrm>
          <a:prstGeom prst="rect">
            <a:avLst/>
          </a:prstGeom>
        </p:spPr>
      </p:pic>
      <p:pic>
        <p:nvPicPr>
          <p:cNvPr id="5" name="4 Imagen" descr="colors-153244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3333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85720" y="0"/>
            <a:ext cx="1143009" cy="114300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6" name="5 Imagen" descr="colors-153244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3333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85720" y="428604"/>
            <a:ext cx="1143009" cy="114300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7" name="6 Imagen" descr="colors-153244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3333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85720" y="1142984"/>
            <a:ext cx="1143009" cy="114300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8" name="7 Imagen" descr="colors-153244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3333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85720" y="1785926"/>
            <a:ext cx="1143009" cy="114300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9" name="8 Imagen" descr="colors-153244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3333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85719" y="2428868"/>
            <a:ext cx="1143009" cy="114300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0" name="9 Imagen" descr="colors-153244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3333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85720" y="2857496"/>
            <a:ext cx="1143009" cy="114300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1" name="10 Imagen" descr="colors-153244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3333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85720" y="3500438"/>
            <a:ext cx="1143009" cy="114300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2" name="11 Imagen" descr="colors-153244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3333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85720" y="4071942"/>
            <a:ext cx="1143009" cy="114300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3" name="12 Imagen" descr="colors-153244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3333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85719" y="4643422"/>
            <a:ext cx="1143009" cy="114300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4" name="13 Imagen" descr="colors-153244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3333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85720" y="5072050"/>
            <a:ext cx="1143009" cy="114300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5" name="14 Imagen" descr="colors-153244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3333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85720" y="5714992"/>
            <a:ext cx="1143009" cy="114300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7" name="16 Imagen" descr="colors-153244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3333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7643834" y="0"/>
            <a:ext cx="1143009" cy="114300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8" name="17 Imagen" descr="colors-153244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3333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7643834" y="428604"/>
            <a:ext cx="1143009" cy="114300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9" name="18 Imagen" descr="colors-153244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3333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7643834" y="1142984"/>
            <a:ext cx="1143009" cy="114300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0" name="19 Imagen" descr="colors-153244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3333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7643834" y="1785926"/>
            <a:ext cx="1143009" cy="114300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1" name="20 Imagen" descr="colors-153244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3333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7643833" y="2428868"/>
            <a:ext cx="1143009" cy="114300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2" name="21 Imagen" descr="colors-153244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3333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7643834" y="2857496"/>
            <a:ext cx="1143009" cy="114300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3" name="22 Imagen" descr="colors-153244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3333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7643834" y="3500438"/>
            <a:ext cx="1143009" cy="114300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4" name="23 Imagen" descr="colors-153244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3333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7643834" y="4071942"/>
            <a:ext cx="1143009" cy="114300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5" name="24 Imagen" descr="colors-153244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3333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7643833" y="4643422"/>
            <a:ext cx="1143009" cy="114300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6" name="25 Imagen" descr="colors-153244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3333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7643834" y="5072050"/>
            <a:ext cx="1143009" cy="114300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7" name="26 Imagen" descr="colors-153244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3333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7643834" y="5714992"/>
            <a:ext cx="1143009" cy="114300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sp>
        <p:nvSpPr>
          <p:cNvPr id="28" name="27 Rectángulo"/>
          <p:cNvSpPr/>
          <p:nvPr/>
        </p:nvSpPr>
        <p:spPr>
          <a:xfrm>
            <a:off x="-285784" y="-214338"/>
            <a:ext cx="9787006" cy="8072494"/>
          </a:xfrm>
          <a:prstGeom prst="rect">
            <a:avLst/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33 0  0.06 0.036  0.06 0.08  C 0.06 0.132  0.03 0.15067  0.012 0.15867  L -0.012 0.16667  C -0.03 0.17467  -0.06 0.19467  -0.06 0.25333  C -0.06 0.29067  -0.033 0.33333  0 0.33333  C 0.033 0.33333  0.06 0.29067  0.06 0.25333  C 0.06 0.19467  0.03 0.17467  0.012 0.16667  L -0.012 0.15867  C -0.03 0.15067  -0.06 0.132  -0.06 0.08  C -0.06 0.036  -0.033 0  0 0  Z" pathEditMode="relative" ptsTypes="">
                                      <p:cBhvr>
                                        <p:cTn id="58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59" presetID="2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33 0  0.06 0.036  0.06 0.08  C 0.06 0.132  0.03 0.15067  0.012 0.15867  L -0.012 0.16667  C -0.03 0.17467  -0.06 0.19467  -0.06 0.25333  C -0.06 0.29067  -0.033 0.33333  0 0.33333  C 0.033 0.33333  0.06 0.29067  0.06 0.25333  C 0.06 0.19467  0.03 0.17467  0.012 0.16667  L -0.012 0.15867  C -0.03 0.15067  -0.06 0.132  -0.06 0.08  C -0.06 0.036  -0.033 0  0 0  Z" pathEditMode="relative" ptsTypes="">
                                      <p:cBhvr>
                                        <p:cTn id="60" dur="5000" spd="-100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61" presetID="2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33 0  0.06 0.036  0.06 0.08  C 0.06 0.132  0.03 0.15067  0.012 0.15867  L -0.012 0.16667  C -0.03 0.17467  -0.06 0.19467  -0.06 0.25333  C -0.06 0.29067  -0.033 0.33333  0 0.33333  C 0.033 0.33333  0.06 0.29067  0.06 0.25333  C 0.06 0.19467  0.03 0.17467  0.012 0.16667  L -0.012 0.15867  C -0.03 0.15067  -0.06 0.132  -0.06 0.08  C -0.06 0.036  -0.033 0  0 0  Z" pathEditMode="relative" ptsTypes="">
                                      <p:cBhvr>
                                        <p:cTn id="62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63" presetID="2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33 0  0.06 0.036  0.06 0.08  C 0.06 0.132  0.03 0.15067  0.012 0.15867  L -0.012 0.16667  C -0.03 0.17467  -0.06 0.19467  -0.06 0.25333  C -0.06 0.29067  -0.033 0.33333  0 0.33333  C 0.033 0.33333  0.06 0.29067  0.06 0.25333  C 0.06 0.19467  0.03 0.17467  0.012 0.16667  L -0.012 0.15867  C -0.03 0.15067  -0.06 0.132  -0.06 0.08  C -0.06 0.036  -0.033 0  0 0  Z" pathEditMode="relative" ptsTypes="">
                                      <p:cBhvr>
                                        <p:cTn id="64" dur="5000" spd="-100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65" presetID="2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33 0  0.06 0.036  0.06 0.08  C 0.06 0.132  0.03 0.15067  0.012 0.15867  L -0.012 0.16667  C -0.03 0.17467  -0.06 0.19467  -0.06 0.25333  C -0.06 0.29067  -0.033 0.33333  0 0.33333  C 0.033 0.33333  0.06 0.29067  0.06 0.25333  C 0.06 0.19467  0.03 0.17467  0.012 0.16667  L -0.012 0.15867  C -0.03 0.15067  -0.06 0.132  -0.06 0.08  C -0.06 0.036  -0.033 0  0 0  Z" pathEditMode="relative" ptsTypes="">
                                      <p:cBhvr>
                                        <p:cTn id="66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67" presetID="2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33 0  0.06 0.036  0.06 0.08  C 0.06 0.132  0.03 0.15067  0.012 0.15867  L -0.012 0.16667  C -0.03 0.17467  -0.06 0.19467  -0.06 0.25333  C -0.06 0.29067  -0.033 0.33333  0 0.33333  C 0.033 0.33333  0.06 0.29067  0.06 0.25333  C 0.06 0.19467  0.03 0.17467  0.012 0.16667  L -0.012 0.15867  C -0.03 0.15067  -0.06 0.132  -0.06 0.08  C -0.06 0.036  -0.033 0  0 0  Z" pathEditMode="relative" ptsTypes="">
                                      <p:cBhvr>
                                        <p:cTn id="68" dur="5000" spd="-100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69" presetID="2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33 0  0.06 0.036  0.06 0.08  C 0.06 0.132  0.03 0.15067  0.012 0.15867  L -0.012 0.16667  C -0.03 0.17467  -0.06 0.19467  -0.06 0.25333  C -0.06 0.29067  -0.033 0.33333  0 0.33333  C 0.033 0.33333  0.06 0.29067  0.06 0.25333  C 0.06 0.19467  0.03 0.17467  0.012 0.16667  L -0.012 0.15867  C -0.03 0.15067  -0.06 0.132  -0.06 0.08  C -0.06 0.036  -0.033 0  0 0  Z" pathEditMode="relative" ptsTypes="">
                                      <p:cBhvr>
                                        <p:cTn id="70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71" presetID="2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33 0  0.06 0.036  0.06 0.08  C 0.06 0.132  0.03 0.15067  0.012 0.15867  L -0.012 0.16667  C -0.03 0.17467  -0.06 0.19467  -0.06 0.25333  C -0.06 0.29067  -0.033 0.33333  0 0.33333  C 0.033 0.33333  0.06 0.29067  0.06 0.25333  C 0.06 0.19467  0.03 0.17467  0.012 0.16667  L -0.012 0.15867  C -0.03 0.15067  -0.06 0.132  -0.06 0.08  C -0.06 0.036  -0.033 0  0 0  Z" pathEditMode="relative" ptsTypes="">
                                      <p:cBhvr>
                                        <p:cTn id="72" dur="5000" spd="-100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73" presetID="2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33 0  0.06 0.036  0.06 0.08  C 0.06 0.132  0.03 0.15067  0.012 0.15867  L -0.012 0.16667  C -0.03 0.17467  -0.06 0.19467  -0.06 0.25333  C -0.06 0.29067  -0.033 0.33333  0 0.33333  C 0.033 0.33333  0.06 0.29067  0.06 0.25333  C 0.06 0.19467  0.03 0.17467  0.012 0.16667  L -0.012 0.15867  C -0.03 0.15067  -0.06 0.132  -0.06 0.08  C -0.06 0.036  -0.033 0  0 0  Z" pathEditMode="relative" ptsTypes="">
                                      <p:cBhvr>
                                        <p:cTn id="74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75" presetID="2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889E-6 -0.0625 C 0.03298 -0.0625 0.06007 -0.02639 0.06007 0.0176 C 0.06007 0.06945 0.03003 0.0882 0.01198 0.09607 L -0.01198 0.10417 C -0.03004 0.11227 -0.06007 0.13218 -0.06007 0.19074 C -0.06007 0.22824 -0.03299 0.27084 1.38889E-6 0.27084 C 0.03298 0.27084 0.06007 0.22824 0.06007 0.19074 C 0.06007 0.13218 0.03003 0.11227 0.01198 0.10417 L -0.01198 0.09607 C -0.03004 0.0882 -0.06007 0.06945 -0.06007 0.0176 C -0.06007 -0.02639 -0.03299 -0.0625 1.38889E-6 -0.0625 Z " pathEditMode="relative" rAng="0" ptsTypes="ffFffffFfff">
                                      <p:cBhvr>
                                        <p:cTn id="76" dur="5000" spd="-100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67"/>
                                    </p:animMotion>
                                  </p:childTnLst>
                                </p:cTn>
                              </p:par>
                              <p:par>
                                <p:cTn id="77" presetID="2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33 0  0.06 0.036  0.06 0.08  C 0.06 0.132  0.03 0.15067  0.012 0.15867  L -0.012 0.16667  C -0.03 0.17467  -0.06 0.19467  -0.06 0.25333  C -0.06 0.29067  -0.033 0.33333  0 0.33333  C 0.033 0.33333  0.06 0.29067  0.06 0.25333  C 0.06 0.19467  0.03 0.17467  0.012 0.16667  L -0.012 0.15867  C -0.03 0.15067  -0.06 0.132  -0.06 0.08  C -0.06 0.036  -0.033 0  0 0  Z" pathEditMode="relative" ptsTypes="">
                                      <p:cBhvr>
                                        <p:cTn id="78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79" presetID="2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33 0  0.06 0.036  0.06 0.08  C 0.06 0.132  0.03 0.15067  0.012 0.15867  L -0.012 0.16667  C -0.03 0.17467  -0.06 0.19467  -0.06 0.25333  C -0.06 0.29067  -0.033 0.33333  0 0.33333  C 0.033 0.33333  0.06 0.29067  0.06 0.25333  C 0.06 0.19467  0.03 0.17467  0.012 0.16667  L -0.012 0.15867  C -0.03 0.15067  -0.06 0.132  -0.06 0.08  C -0.06 0.036  -0.033 0  0 0  Z" pathEditMode="relative" ptsTypes="">
                                      <p:cBhvr>
                                        <p:cTn id="80" dur="5000" spd="-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81" presetID="2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33 0  0.06 0.036  0.06 0.08  C 0.06 0.132  0.03 0.15067  0.012 0.15867  L -0.012 0.16667  C -0.03 0.17467  -0.06 0.19467  -0.06 0.25333  C -0.06 0.29067  -0.033 0.33333  0 0.33333  C 0.033 0.33333  0.06 0.29067  0.06 0.25333  C 0.06 0.19467  0.03 0.17467  0.012 0.16667  L -0.012 0.15867  C -0.03 0.15067  -0.06 0.132  -0.06 0.08  C -0.06 0.036  -0.033 0  0 0  Z" pathEditMode="relative" ptsTypes="">
                                      <p:cBhvr>
                                        <p:cTn id="8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83" presetID="2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33 0  0.06 0.036  0.06 0.08  C 0.06 0.132  0.03 0.15067  0.012 0.15867  L -0.012 0.16667  C -0.03 0.17467  -0.06 0.19467  -0.06 0.25333  C -0.06 0.29067  -0.033 0.33333  0 0.33333  C 0.033 0.33333  0.06 0.29067  0.06 0.25333  C 0.06 0.19467  0.03 0.17467  0.012 0.16667  L -0.012 0.15867  C -0.03 0.15067  -0.06 0.132  -0.06 0.08  C -0.06 0.036  -0.033 0  0 0  Z" pathEditMode="relative" ptsTypes="">
                                      <p:cBhvr>
                                        <p:cTn id="84" dur="5000" spd="-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85" presetID="2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33 0  0.06 0.036  0.06 0.08  C 0.06 0.132  0.03 0.15067  0.012 0.15867  L -0.012 0.16667  C -0.03 0.17467  -0.06 0.19467  -0.06 0.25333  C -0.06 0.29067  -0.033 0.33333  0 0.33333  C 0.033 0.33333  0.06 0.29067  0.06 0.25333  C 0.06 0.19467  0.03 0.17467  0.012 0.16667  L -0.012 0.15867  C -0.03 0.15067  -0.06 0.132  -0.06 0.08  C -0.06 0.036  -0.033 0  0 0  Z" pathEditMode="relative" ptsTypes="">
                                      <p:cBhvr>
                                        <p:cTn id="86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87" presetID="2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33 0  0.06 0.036  0.06 0.08  C 0.06 0.132  0.03 0.15067  0.012 0.15867  L -0.012 0.16667  C -0.03 0.17467  -0.06 0.19467  -0.06 0.25333  C -0.06 0.29067  -0.033 0.33333  0 0.33333  C 0.033 0.33333  0.06 0.29067  0.06 0.25333  C 0.06 0.19467  0.03 0.17467  0.012 0.16667  L -0.012 0.15867  C -0.03 0.15067  -0.06 0.132  -0.06 0.08  C -0.06 0.036  -0.033 0  0 0  Z" pathEditMode="relative" ptsTypes="">
                                      <p:cBhvr>
                                        <p:cTn id="88" dur="5000" spd="-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89" presetID="2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33 0  0.06 0.036  0.06 0.08  C 0.06 0.132  0.03 0.15067  0.012 0.15867  L -0.012 0.16667  C -0.03 0.17467  -0.06 0.19467  -0.06 0.25333  C -0.06 0.29067  -0.033 0.33333  0 0.33333  C 0.033 0.33333  0.06 0.29067  0.06 0.25333  C 0.06 0.19467  0.03 0.17467  0.012 0.16667  L -0.012 0.15867  C -0.03 0.15067  -0.06 0.132  -0.06 0.08  C -0.06 0.036  -0.033 0  0 0  Z" pathEditMode="relative" ptsTypes="">
                                      <p:cBhvr>
                                        <p:cTn id="9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91" presetID="2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33 0  0.06 0.036  0.06 0.08  C 0.06 0.132  0.03 0.15067  0.012 0.15867  L -0.012 0.16667  C -0.03 0.17467  -0.06 0.19467  -0.06 0.25333  C -0.06 0.29067  -0.033 0.33333  0 0.33333  C 0.033 0.33333  0.06 0.29067  0.06 0.25333  C 0.06 0.19467  0.03 0.17467  0.012 0.16667  L -0.012 0.15867  C -0.03 0.15067  -0.06 0.132  -0.06 0.08  C -0.06 0.036  -0.033 0  0 0  Z" pathEditMode="relative" ptsTypes="">
                                      <p:cBhvr>
                                        <p:cTn id="92" dur="5000" spd="-100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93" presetID="2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33 0  0.06 0.036  0.06 0.08  C 0.06 0.132  0.03 0.15067  0.012 0.15867  L -0.012 0.16667  C -0.03 0.17467  -0.06 0.19467  -0.06 0.25333  C -0.06 0.29067  -0.033 0.33333  0 0.33333  C 0.033 0.33333  0.06 0.29067  0.06 0.25333  C 0.06 0.19467  0.03 0.17467  0.012 0.16667  L -0.012 0.15867  C -0.03 0.15067  -0.06 0.132  -0.06 0.08  C -0.06 0.036  -0.033 0  0 0  Z" pathEditMode="relative" ptsTypes="">
                                      <p:cBhvr>
                                        <p:cTn id="94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95" presetID="2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33 0  0.06 0.036  0.06 0.08  C 0.06 0.132  0.03 0.15067  0.012 0.15867  L -0.012 0.16667  C -0.03 0.17467  -0.06 0.19467  -0.06 0.25333  C -0.06 0.29067  -0.033 0.33333  0 0.33333  C 0.033 0.33333  0.06 0.29067  0.06 0.25333  C 0.06 0.19467  0.03 0.17467  0.012 0.16667  L -0.012 0.15867  C -0.03 0.15067  -0.06 0.132  -0.06 0.08  C -0.06 0.036  -0.033 0  0 0  Z" pathEditMode="relative" ptsTypes="">
                                      <p:cBhvr>
                                        <p:cTn id="96" dur="5000" spd="-100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97" presetID="2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2222E-6 -0.0625 C 0.03299 -0.0625 0.06007 -0.02639 0.06007 0.0176 C 0.06007 0.06945 0.03004 0.0882 0.01198 0.09607 L -0.01197 0.10417 C -0.03003 0.11227 -0.06006 0.13218 -0.06006 0.19074 C -0.06006 0.22824 -0.03298 0.27084 -4.72222E-6 0.27084 C 0.03299 0.27084 0.06007 0.22824 0.06007 0.19074 C 0.06007 0.13218 0.03004 0.11227 0.01198 0.10417 L -0.01197 0.09607 C -0.03003 0.0882 -0.06006 0.06945 -0.06006 0.0176 C -0.06006 -0.02639 -0.03298 -0.0625 -4.72222E-6 -0.0625 Z " pathEditMode="relative" rAng="0" ptsTypes="ffFffffFfff">
                                      <p:cBhvr>
                                        <p:cTn id="98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67"/>
                                    </p:animMotion>
                                  </p:childTnLst>
                                </p:cTn>
                              </p:par>
                              <p:par>
                                <p:cTn id="99" presetID="2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33 0  0.06 0.036  0.06 0.08  C 0.06 0.132  0.03 0.15067  0.012 0.15867  L -0.012 0.16667  C -0.03 0.17467  -0.06 0.19467  -0.06 0.25333  C -0.06 0.29067  -0.033 0.33333  0 0.33333  C 0.033 0.33333  0.06 0.29067  0.06 0.25333  C 0.06 0.19467  0.03 0.17467  0.012 0.16667  L -0.012 0.15867  C -0.03 0.15067  -0.06 0.132  -0.06 0.08  C -0.06 0.036  -0.033 0  0 0  Z" pathEditMode="relative" ptsTypes="">
                                      <p:cBhvr>
                                        <p:cTn id="100" dur="5000" spd="-100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21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71670" y="0"/>
            <a:ext cx="4786346" cy="6858000"/>
          </a:xfrm>
          <a:prstGeom prst="rect">
            <a:avLst/>
          </a:prstGeom>
        </p:spPr>
      </p:pic>
      <p:pic>
        <p:nvPicPr>
          <p:cNvPr id="5" name="4 Imagen" descr="wreath-287175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bright="-30000" contrast="40000"/>
          </a:blip>
          <a:stretch>
            <a:fillRect/>
          </a:stretch>
        </p:blipFill>
        <p:spPr>
          <a:xfrm>
            <a:off x="571472" y="0"/>
            <a:ext cx="857256" cy="86156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6" name="5 Imagen" descr="wreath-287175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3333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571472" y="857232"/>
            <a:ext cx="857256" cy="86156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7" name="6 Imagen" descr="wreath-287175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bright="-30000" contrast="40000"/>
          </a:blip>
          <a:stretch>
            <a:fillRect/>
          </a:stretch>
        </p:blipFill>
        <p:spPr>
          <a:xfrm>
            <a:off x="571472" y="1714512"/>
            <a:ext cx="857256" cy="86156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8" name="7 Imagen" descr="wreath-287175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3333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571472" y="2571744"/>
            <a:ext cx="857256" cy="86156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9" name="8 Imagen" descr="wreath-287175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bright="-30000" contrast="40000"/>
          </a:blip>
          <a:stretch>
            <a:fillRect/>
          </a:stretch>
        </p:blipFill>
        <p:spPr>
          <a:xfrm rot="10800000">
            <a:off x="571472" y="3429000"/>
            <a:ext cx="857256" cy="86156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0" name="9 Imagen" descr="wreath-287175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3333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0800000">
            <a:off x="571472" y="4286256"/>
            <a:ext cx="857256" cy="86156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1" name="10 Imagen" descr="wreath-287175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bright="-30000" contrast="40000"/>
          </a:blip>
          <a:stretch>
            <a:fillRect/>
          </a:stretch>
        </p:blipFill>
        <p:spPr>
          <a:xfrm>
            <a:off x="571472" y="5143512"/>
            <a:ext cx="857256" cy="86156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2" name="11 Imagen" descr="wreath-287175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3333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500034" y="5996436"/>
            <a:ext cx="857256" cy="86156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3" name="12 Imagen" descr="wreath-287175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bright="-30000" contrast="40000"/>
          </a:blip>
          <a:stretch>
            <a:fillRect/>
          </a:stretch>
        </p:blipFill>
        <p:spPr>
          <a:xfrm>
            <a:off x="7643834" y="0"/>
            <a:ext cx="857256" cy="86156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4" name="13 Imagen" descr="wreath-287175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3333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7643834" y="857232"/>
            <a:ext cx="857256" cy="86156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5" name="14 Imagen" descr="wreath-287175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bright="-30000" contrast="40000"/>
          </a:blip>
          <a:stretch>
            <a:fillRect/>
          </a:stretch>
        </p:blipFill>
        <p:spPr>
          <a:xfrm>
            <a:off x="7643834" y="1714512"/>
            <a:ext cx="857256" cy="86156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6" name="15 Imagen" descr="wreath-287175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3333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7643834" y="2571744"/>
            <a:ext cx="857256" cy="86156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7" name="16 Imagen" descr="wreath-287175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bright="-30000" contrast="40000"/>
          </a:blip>
          <a:stretch>
            <a:fillRect/>
          </a:stretch>
        </p:blipFill>
        <p:spPr>
          <a:xfrm rot="10800000">
            <a:off x="7572396" y="3429024"/>
            <a:ext cx="857256" cy="86156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8" name="17 Imagen" descr="wreath-287175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3333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0800000">
            <a:off x="7572396" y="4286256"/>
            <a:ext cx="857256" cy="86156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9" name="18 Imagen" descr="wreath-287175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bright="-30000" contrast="40000"/>
          </a:blip>
          <a:stretch>
            <a:fillRect/>
          </a:stretch>
        </p:blipFill>
        <p:spPr>
          <a:xfrm>
            <a:off x="7572396" y="5139204"/>
            <a:ext cx="857256" cy="86156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0" name="19 Imagen" descr="wreath-287175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3333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7572396" y="5996436"/>
            <a:ext cx="857256" cy="86156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sp>
        <p:nvSpPr>
          <p:cNvPr id="21" name="20 Rectángulo"/>
          <p:cNvSpPr/>
          <p:nvPr/>
        </p:nvSpPr>
        <p:spPr>
          <a:xfrm>
            <a:off x="-285784" y="-214338"/>
            <a:ext cx="9787006" cy="7786742"/>
          </a:xfrm>
          <a:prstGeom prst="rect">
            <a:avLst/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4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8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0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4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6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8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0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2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4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6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8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3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15 0.032  0.037 0.06533  0.055 0.07867  C 0.082 0.1  0.108 0.108  0.113 0.09733  C 0.117 0.08667  0.099 0.06  0.072 0.03867  C 0.054 0.02533  0.021 0.016  -0.008 0.01467  C -0.036 0.016  -0.07 0.02533  -0.088 0.03867  C -0.115 0.06  -0.133 0.08667  -0.128 0.09733  C -0.123 0.108  -0.097 0.1  -0.071 0.07867  C -0.053 0.06533  -0.03 0.032  -0.016 0  C -0.001 -0.03333  0.009 -0.07733  0.009 -0.10533  C 0.009 -0.148  0.002 -0.18133  -0.008 -0.18133  C -0.017 -0.18133  -0.025 -0.148  -0.025 -0.10533  C -0.025 -0.07733  -0.014 -0.03333  0 0  Z" pathEditMode="relative" ptsTypes="">
                                      <p:cBhvr>
                                        <p:cTn id="110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11" presetID="3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15 0.032  0.037 0.06533  0.055 0.07867  C 0.082 0.1  0.108 0.108  0.113 0.09733  C 0.117 0.08667  0.099 0.06  0.072 0.03867  C 0.054 0.02533  0.021 0.016  -0.008 0.01467  C -0.036 0.016  -0.07 0.02533  -0.088 0.03867  C -0.115 0.06  -0.133 0.08667  -0.128 0.09733  C -0.123 0.108  -0.097 0.1  -0.071 0.07867  C -0.053 0.06533  -0.03 0.032  -0.016 0  C -0.001 -0.03333  0.009 -0.07733  0.009 -0.10533  C 0.009 -0.148  0.002 -0.18133  -0.008 -0.18133  C -0.017 -0.18133  -0.025 -0.148  -0.025 -0.10533  C -0.025 -0.07733  -0.014 -0.03333  0 0  Z" pathEditMode="relative" ptsTypes="">
                                      <p:cBhvr>
                                        <p:cTn id="112" dur="5000" spd="-100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13" presetID="3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15 0.032  0.037 0.06533  0.055 0.07867  C 0.082 0.1  0.108 0.108  0.113 0.09733  C 0.117 0.08667  0.099 0.06  0.072 0.03867  C 0.054 0.02533  0.021 0.016  -0.008 0.01467  C -0.036 0.016  -0.07 0.02533  -0.088 0.03867  C -0.115 0.06  -0.133 0.08667  -0.128 0.09733  C -0.123 0.108  -0.097 0.1  -0.071 0.07867  C -0.053 0.06533  -0.03 0.032  -0.016 0  C -0.001 -0.03333  0.009 -0.07733  0.009 -0.10533  C 0.009 -0.148  0.002 -0.18133  -0.008 -0.18133  C -0.017 -0.18133  -0.025 -0.148  -0.025 -0.10533  C -0.025 -0.07733  -0.014 -0.03333  0 0  Z" pathEditMode="relative" ptsTypes="">
                                      <p:cBhvr>
                                        <p:cTn id="114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15" presetID="3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15 0.032  0.037 0.06533  0.055 0.07867  C 0.082 0.1  0.108 0.108  0.113 0.09733  C 0.117 0.08667  0.099 0.06  0.072 0.03867  C 0.054 0.02533  0.021 0.016  -0.008 0.01467  C -0.036 0.016  -0.07 0.02533  -0.088 0.03867  C -0.115 0.06  -0.133 0.08667  -0.128 0.09733  C -0.123 0.108  -0.097 0.1  -0.071 0.07867  C -0.053 0.06533  -0.03 0.032  -0.016 0  C -0.001 -0.03333  0.009 -0.07733  0.009 -0.10533  C 0.009 -0.148  0.002 -0.18133  -0.008 -0.18133  C -0.017 -0.18133  -0.025 -0.148  -0.025 -0.10533  C -0.025 -0.07733  -0.014 -0.03333  0 0  Z" pathEditMode="relative" ptsTypes="">
                                      <p:cBhvr>
                                        <p:cTn id="116" dur="5000" spd="-100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17" presetID="3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15 0.032  0.037 0.06533  0.055 0.07867  C 0.082 0.1  0.108 0.108  0.113 0.09733  C 0.117 0.08667  0.099 0.06  0.072 0.03867  C 0.054 0.02533  0.021 0.016  -0.008 0.01467  C -0.036 0.016  -0.07 0.02533  -0.088 0.03867  C -0.115 0.06  -0.133 0.08667  -0.128 0.09733  C -0.123 0.108  -0.097 0.1  -0.071 0.07867  C -0.053 0.06533  -0.03 0.032  -0.016 0  C -0.001 -0.03333  0.009 -0.07733  0.009 -0.10533  C 0.009 -0.148  0.002 -0.18133  -0.008 -0.18133  C -0.017 -0.18133  -0.025 -0.148  -0.025 -0.10533  C -0.025 -0.07733  -0.014 -0.03333  0 0  Z" pathEditMode="relative" ptsTypes="">
                                      <p:cBhvr>
                                        <p:cTn id="118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19" presetID="3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15 0.032  0.037 0.06533  0.055 0.07867  C 0.082 0.1  0.108 0.108  0.113 0.09733  C 0.117 0.08667  0.099 0.06  0.072 0.03867  C 0.054 0.02533  0.021 0.016  -0.008 0.01467  C -0.036 0.016  -0.07 0.02533  -0.088 0.03867  C -0.115 0.06  -0.133 0.08667  -0.128 0.09733  C -0.123 0.108  -0.097 0.1  -0.071 0.07867  C -0.053 0.06533  -0.03 0.032  -0.016 0  C -0.001 -0.03333  0.009 -0.07733  0.009 -0.10533  C 0.009 -0.148  0.002 -0.18133  -0.008 -0.18133  C -0.017 -0.18133  -0.025 -0.148  -0.025 -0.10533  C -0.025 -0.07733  -0.014 -0.03333  0 0  Z" pathEditMode="relative" ptsTypes="">
                                      <p:cBhvr>
                                        <p:cTn id="120" dur="5000" spd="-100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21" presetID="3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15 0.032  0.037 0.06533  0.055 0.07867  C 0.082 0.1  0.108 0.108  0.113 0.09733  C 0.117 0.08667  0.099 0.06  0.072 0.03867  C 0.054 0.02533  0.021 0.016  -0.008 0.01467  C -0.036 0.016  -0.07 0.02533  -0.088 0.03867  C -0.115 0.06  -0.133 0.08667  -0.128 0.09733  C -0.123 0.108  -0.097 0.1  -0.071 0.07867  C -0.053 0.06533  -0.03 0.032  -0.016 0  C -0.001 -0.03333  0.009 -0.07733  0.009 -0.10533  C 0.009 -0.148  0.002 -0.18133  -0.008 -0.18133  C -0.017 -0.18133  -0.025 -0.148  -0.025 -0.10533  C -0.025 -0.07733  -0.014 -0.03333  0 0  Z" pathEditMode="relative" ptsTypes="">
                                      <p:cBhvr>
                                        <p:cTn id="122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23" presetID="3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15 0.032  0.037 0.06533  0.055 0.07867  C 0.082 0.1  0.108 0.108  0.113 0.09733  C 0.117 0.08667  0.099 0.06  0.072 0.03867  C 0.054 0.02533  0.021 0.016  -0.008 0.01467  C -0.036 0.016  -0.07 0.02533  -0.088 0.03867  C -0.115 0.06  -0.133 0.08667  -0.128 0.09733  C -0.123 0.108  -0.097 0.1  -0.071 0.07867  C -0.053 0.06533  -0.03 0.032  -0.016 0  C -0.001 -0.03333  0.009 -0.07733  0.009 -0.10533  C 0.009 -0.148  0.002 -0.18133  -0.008 -0.18133  C -0.017 -0.18133  -0.025 -0.148  -0.025 -0.10533  C -0.025 -0.07733  -0.014 -0.03333  0 0  Z" pathEditMode="relative" ptsTypes="">
                                      <p:cBhvr>
                                        <p:cTn id="124" dur="5000" spd="-100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25" presetID="3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15 0.032  0.037 0.06533  0.055 0.07867  C 0.082 0.1  0.108 0.108  0.113 0.09733  C 0.117 0.08667  0.099 0.06  0.072 0.03867  C 0.054 0.02533  0.021 0.016  -0.008 0.01467  C -0.036 0.016  -0.07 0.02533  -0.088 0.03867  C -0.115 0.06  -0.133 0.08667  -0.128 0.09733  C -0.123 0.108  -0.097 0.1  -0.071 0.07867  C -0.053 0.06533  -0.03 0.032  -0.016 0  C -0.001 -0.03333  0.009 -0.07733  0.009 -0.10533  C 0.009 -0.148  0.002 -0.18133  -0.008 -0.18133  C -0.017 -0.18133  -0.025 -0.148  -0.025 -0.10533  C -0.025 -0.07733  -0.014 -0.03333  0 0  Z" pathEditMode="relative" ptsTypes="">
                                      <p:cBhvr>
                                        <p:cTn id="12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27" presetID="3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15 0.032  0.037 0.06533  0.055 0.07867  C 0.082 0.1  0.108 0.108  0.113 0.09733  C 0.117 0.08667  0.099 0.06  0.072 0.03867  C 0.054 0.02533  0.021 0.016  -0.008 0.01467  C -0.036 0.016  -0.07 0.02533  -0.088 0.03867  C -0.115 0.06  -0.133 0.08667  -0.128 0.09733  C -0.123 0.108  -0.097 0.1  -0.071 0.07867  C -0.053 0.06533  -0.03 0.032  -0.016 0  C -0.001 -0.03333  0.009 -0.07733  0.009 -0.10533  C 0.009 -0.148  0.002 -0.18133  -0.008 -0.18133  C -0.017 -0.18133  -0.025 -0.148  -0.025 -0.10533  C -0.025 -0.07733  -0.014 -0.03333  0 0  Z" pathEditMode="relative" ptsTypes="">
                                      <p:cBhvr>
                                        <p:cTn id="128" dur="5000" spd="-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29" presetID="3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15 0.032  0.037 0.06533  0.055 0.07867  C 0.082 0.1  0.108 0.108  0.113 0.09733  C 0.117 0.08667  0.099 0.06  0.072 0.03867  C 0.054 0.02533  0.021 0.016  -0.008 0.01467  C -0.036 0.016  -0.07 0.02533  -0.088 0.03867  C -0.115 0.06  -0.133 0.08667  -0.128 0.09733  C -0.123 0.108  -0.097 0.1  -0.071 0.07867  C -0.053 0.06533  -0.03 0.032  -0.016 0  C -0.001 -0.03333  0.009 -0.07733  0.009 -0.10533  C 0.009 -0.148  0.002 -0.18133  -0.008 -0.18133  C -0.017 -0.18133  -0.025 -0.148  -0.025 -0.10533  C -0.025 -0.07733  -0.014 -0.03333  0 0  Z" pathEditMode="relative" ptsTypes="">
                                      <p:cBhvr>
                                        <p:cTn id="130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31" presetID="3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15 0.032  0.037 0.06533  0.055 0.07867  C 0.082 0.1  0.108 0.108  0.113 0.09733  C 0.117 0.08667  0.099 0.06  0.072 0.03867  C 0.054 0.02533  0.021 0.016  -0.008 0.01467  C -0.036 0.016  -0.07 0.02533  -0.088 0.03867  C -0.115 0.06  -0.133 0.08667  -0.128 0.09733  C -0.123 0.108  -0.097 0.1  -0.071 0.07867  C -0.053 0.06533  -0.03 0.032  -0.016 0  C -0.001 -0.03333  0.009 -0.07733  0.009 -0.10533  C 0.009 -0.148  0.002 -0.18133  -0.008 -0.18133  C -0.017 -0.18133  -0.025 -0.148  -0.025 -0.10533  C -0.025 -0.07733  -0.014 -0.03333  0 0  Z" pathEditMode="relative" ptsTypes="">
                                      <p:cBhvr>
                                        <p:cTn id="132" dur="5000" spd="-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33" presetID="3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15 0.032  0.037 0.06533  0.055 0.07867  C 0.082 0.1  0.108 0.108  0.113 0.09733  C 0.117 0.08667  0.099 0.06  0.072 0.03867  C 0.054 0.02533  0.021 0.016  -0.008 0.01467  C -0.036 0.016  -0.07 0.02533  -0.088 0.03867  C -0.115 0.06  -0.133 0.08667  -0.128 0.09733  C -0.123 0.108  -0.097 0.1  -0.071 0.07867  C -0.053 0.06533  -0.03 0.032  -0.016 0  C -0.001 -0.03333  0.009 -0.07733  0.009 -0.10533  C 0.009 -0.148  0.002 -0.18133  -0.008 -0.18133  C -0.017 -0.18133  -0.025 -0.148  -0.025 -0.10533  C -0.025 -0.07733  -0.014 -0.03333  0 0  Z" pathEditMode="relative" ptsTypes="">
                                      <p:cBhvr>
                                        <p:cTn id="134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35" presetID="3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15 0.032  0.037 0.06533  0.055 0.07867  C 0.082 0.1  0.108 0.108  0.113 0.09733  C 0.117 0.08667  0.099 0.06  0.072 0.03867  C 0.054 0.02533  0.021 0.016  -0.008 0.01467  C -0.036 0.016  -0.07 0.02533  -0.088 0.03867  C -0.115 0.06  -0.133 0.08667  -0.128 0.09733  C -0.123 0.108  -0.097 0.1  -0.071 0.07867  C -0.053 0.06533  -0.03 0.032  -0.016 0  C -0.001 -0.03333  0.009 -0.07733  0.009 -0.10533  C 0.009 -0.148  0.002 -0.18133  -0.008 -0.18133  C -0.017 -0.18133  -0.025 -0.148  -0.025 -0.10533  C -0.025 -0.07733  -0.014 -0.03333  0 0  Z" pathEditMode="relative" ptsTypes="">
                                      <p:cBhvr>
                                        <p:cTn id="136" dur="5000" spd="-10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37" presetID="3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15 0.032  0.037 0.06533  0.055 0.07867  C 0.082 0.1  0.108 0.108  0.113 0.09733  C 0.117 0.08667  0.099 0.06  0.072 0.03867  C 0.054 0.02533  0.021 0.016  -0.008 0.01467  C -0.036 0.016  -0.07 0.02533  -0.088 0.03867  C -0.115 0.06  -0.133 0.08667  -0.128 0.09733  C -0.123 0.108  -0.097 0.1  -0.071 0.07867  C -0.053 0.06533  -0.03 0.032  -0.016 0  C -0.001 -0.03333  0.009 -0.07733  0.009 -0.10533  C 0.009 -0.148  0.002 -0.18133  -0.008 -0.18133  C -0.017 -0.18133  -0.025 -0.148  -0.025 -0.10533  C -0.025 -0.07733  -0.014 -0.03333  0 0  Z" pathEditMode="relative" ptsTypes="">
                                      <p:cBhvr>
                                        <p:cTn id="138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39" presetID="3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15 0.032  0.037 0.06533  0.055 0.07867  C 0.082 0.1  0.108 0.108  0.113 0.09733  C 0.117 0.08667  0.099 0.06  0.072 0.03867  C 0.054 0.02533  0.021 0.016  -0.008 0.01467  C -0.036 0.016  -0.07 0.02533  -0.088 0.03867  C -0.115 0.06  -0.133 0.08667  -0.128 0.09733  C -0.123 0.108  -0.097 0.1  -0.071 0.07867  C -0.053 0.06533  -0.03 0.032  -0.016 0  C -0.001 -0.03333  0.009 -0.07733  0.009 -0.10533  C 0.009 -0.148  0.002 -0.18133  -0.008 -0.18133  C -0.017 -0.18133  -0.025 -0.148  -0.025 -0.10533  C -0.025 -0.07733  -0.014 -0.03333  0 0  Z" pathEditMode="relative" ptsTypes="">
                                      <p:cBhvr>
                                        <p:cTn id="140" dur="5000" spd="-100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206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38913" name="Picture 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0"/>
            <a:ext cx="9143999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" name="4 Imagen" descr="10764-rainbow-abstract-element-clipart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3333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6048656">
            <a:off x="4008962" y="74418"/>
            <a:ext cx="1428728" cy="2071702"/>
          </a:xfrm>
          <a:prstGeom prst="rect">
            <a:avLst/>
          </a:prstGeom>
        </p:spPr>
      </p:pic>
      <p:pic>
        <p:nvPicPr>
          <p:cNvPr id="6" name="5 Imagen" descr="10764-rainbow-abstract-element-clipart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3333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7715494">
            <a:off x="4827112" y="168632"/>
            <a:ext cx="1428728" cy="2071702"/>
          </a:xfrm>
          <a:prstGeom prst="rect">
            <a:avLst/>
          </a:prstGeom>
        </p:spPr>
      </p:pic>
      <p:pic>
        <p:nvPicPr>
          <p:cNvPr id="7" name="6 Imagen" descr="10764-rainbow-abstract-element-clipart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3333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8678803">
            <a:off x="5755806" y="668673"/>
            <a:ext cx="1428728" cy="2071702"/>
          </a:xfrm>
          <a:prstGeom prst="rect">
            <a:avLst/>
          </a:prstGeom>
        </p:spPr>
      </p:pic>
      <p:pic>
        <p:nvPicPr>
          <p:cNvPr id="8" name="7 Imagen" descr="10764-rainbow-abstract-element-clipart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3333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0390255">
            <a:off x="6111200" y="1365314"/>
            <a:ext cx="1428728" cy="2071702"/>
          </a:xfrm>
          <a:prstGeom prst="rect">
            <a:avLst/>
          </a:prstGeom>
        </p:spPr>
      </p:pic>
      <p:pic>
        <p:nvPicPr>
          <p:cNvPr id="9" name="8 Imagen" descr="10764-rainbow-abstract-element-clipart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3333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1543232">
            <a:off x="6396954" y="2222572"/>
            <a:ext cx="1428728" cy="2071702"/>
          </a:xfrm>
          <a:prstGeom prst="rect">
            <a:avLst/>
          </a:prstGeom>
        </p:spPr>
      </p:pic>
      <p:pic>
        <p:nvPicPr>
          <p:cNvPr id="10" name="9 Imagen" descr="10764-rainbow-abstract-element-clipart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3333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2517207">
            <a:off x="6266773" y="3144548"/>
            <a:ext cx="1428728" cy="2071702"/>
          </a:xfrm>
          <a:prstGeom prst="rect">
            <a:avLst/>
          </a:prstGeom>
        </p:spPr>
      </p:pic>
      <p:pic>
        <p:nvPicPr>
          <p:cNvPr id="11" name="10 Imagen" descr="10764-rainbow-abstract-element-clipart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3333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3447084">
            <a:off x="5695268" y="4001805"/>
            <a:ext cx="1428728" cy="2071702"/>
          </a:xfrm>
          <a:prstGeom prst="rect">
            <a:avLst/>
          </a:prstGeom>
        </p:spPr>
      </p:pic>
      <p:pic>
        <p:nvPicPr>
          <p:cNvPr id="12" name="11 Imagen" descr="10764-rainbow-abstract-element-clipart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3333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4363434">
            <a:off x="4877266" y="4581209"/>
            <a:ext cx="1428728" cy="2071702"/>
          </a:xfrm>
          <a:prstGeom prst="rect">
            <a:avLst/>
          </a:prstGeom>
        </p:spPr>
      </p:pic>
      <p:pic>
        <p:nvPicPr>
          <p:cNvPr id="13" name="12 Imagen" descr="10764-rainbow-abstract-element-clipart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3333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6742497">
            <a:off x="3992749" y="4618744"/>
            <a:ext cx="1428728" cy="2071702"/>
          </a:xfrm>
          <a:prstGeom prst="rect">
            <a:avLst/>
          </a:prstGeom>
        </p:spPr>
      </p:pic>
      <p:pic>
        <p:nvPicPr>
          <p:cNvPr id="14" name="13 Imagen" descr="10764-rainbow-abstract-element-clipart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3333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7938664">
            <a:off x="3064054" y="4332994"/>
            <a:ext cx="1428728" cy="2071702"/>
          </a:xfrm>
          <a:prstGeom prst="rect">
            <a:avLst/>
          </a:prstGeom>
        </p:spPr>
      </p:pic>
      <p:pic>
        <p:nvPicPr>
          <p:cNvPr id="15" name="14 Imagen" descr="10764-rainbow-abstract-element-clipart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3333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9162607">
            <a:off x="2395250" y="3877108"/>
            <a:ext cx="1428728" cy="2071702"/>
          </a:xfrm>
          <a:prstGeom prst="rect">
            <a:avLst/>
          </a:prstGeom>
        </p:spPr>
      </p:pic>
      <p:pic>
        <p:nvPicPr>
          <p:cNvPr id="16" name="15 Imagen" descr="10764-rainbow-abstract-element-clipart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3333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9946151">
            <a:off x="2038060" y="3377042"/>
            <a:ext cx="1428728" cy="2071702"/>
          </a:xfrm>
          <a:prstGeom prst="rect">
            <a:avLst/>
          </a:prstGeom>
        </p:spPr>
      </p:pic>
      <p:pic>
        <p:nvPicPr>
          <p:cNvPr id="17" name="16 Imagen" descr="10764-rainbow-abstract-element-clipart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3333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354979">
            <a:off x="1817446" y="2425546"/>
            <a:ext cx="1428728" cy="2071702"/>
          </a:xfrm>
          <a:prstGeom prst="rect">
            <a:avLst/>
          </a:prstGeom>
        </p:spPr>
      </p:pic>
      <p:pic>
        <p:nvPicPr>
          <p:cNvPr id="18" name="17 Imagen" descr="10764-rainbow-abstract-element-clipart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3333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2409280">
            <a:off x="2071206" y="1716691"/>
            <a:ext cx="1428728" cy="2071702"/>
          </a:xfrm>
          <a:prstGeom prst="rect">
            <a:avLst/>
          </a:prstGeom>
        </p:spPr>
      </p:pic>
      <p:pic>
        <p:nvPicPr>
          <p:cNvPr id="19" name="18 Imagen" descr="10764-rainbow-abstract-element-clipart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3333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2409280">
            <a:off x="2356956" y="1002310"/>
            <a:ext cx="1428728" cy="2071702"/>
          </a:xfrm>
          <a:prstGeom prst="rect">
            <a:avLst/>
          </a:prstGeom>
        </p:spPr>
      </p:pic>
      <p:pic>
        <p:nvPicPr>
          <p:cNvPr id="20" name="19 Imagen" descr="10764-rainbow-abstract-element-clipart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3333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2409280">
            <a:off x="2857023" y="573682"/>
            <a:ext cx="1428728" cy="2071702"/>
          </a:xfrm>
          <a:prstGeom prst="rect">
            <a:avLst/>
          </a:prstGeom>
        </p:spPr>
      </p:pic>
      <p:sp>
        <p:nvSpPr>
          <p:cNvPr id="21" name="20 Rectángulo"/>
          <p:cNvSpPr/>
          <p:nvPr/>
        </p:nvSpPr>
        <p:spPr>
          <a:xfrm>
            <a:off x="-285784" y="-214338"/>
            <a:ext cx="9787006" cy="7286676"/>
          </a:xfrm>
          <a:prstGeom prst="rect">
            <a:avLst/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6" fill="hold">
                            <p:stCondLst>
                              <p:cond delay="3000"/>
                            </p:stCondLst>
                            <p:childTnLst>
                              <p:par>
                                <p:cTn id="137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7" dur="3000" fill="hold"/>
                                        <p:tgtEl>
                                          <p:spTgt spid="389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8" dur="3000" fill="hold"/>
                                        <p:tgtEl>
                                          <p:spTgt spid="389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9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71" dur="3000"/>
                                        <p:tgtEl>
                                          <p:spTgt spid="389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22).jpg"/>
          <p:cNvPicPr>
            <a:picLocks noChangeAspect="1"/>
          </p:cNvPicPr>
          <p:nvPr/>
        </p:nvPicPr>
        <p:blipFill>
          <a:blip r:embed="rId2"/>
          <a:srcRect l="7895" r="6579"/>
          <a:stretch>
            <a:fillRect/>
          </a:stretch>
        </p:blipFill>
        <p:spPr>
          <a:xfrm>
            <a:off x="2214546" y="0"/>
            <a:ext cx="4643470" cy="6858000"/>
          </a:xfrm>
          <a:prstGeom prst="rect">
            <a:avLst/>
          </a:prstGeom>
        </p:spPr>
      </p:pic>
      <p:pic>
        <p:nvPicPr>
          <p:cNvPr id="6" name="5 Imagen" descr="liston-arcoiri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3300">
                <a:tint val="45000"/>
                <a:satMod val="400000"/>
              </a:srgbClr>
            </a:duotone>
            <a:lum contrast="40000"/>
          </a:blip>
          <a:srcRect l="9377"/>
          <a:stretch>
            <a:fillRect/>
          </a:stretch>
        </p:blipFill>
        <p:spPr>
          <a:xfrm>
            <a:off x="0" y="0"/>
            <a:ext cx="2071638" cy="190476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7" name="6 Imagen" descr="liston-arcoiri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3300">
                <a:tint val="45000"/>
                <a:satMod val="400000"/>
              </a:srgbClr>
            </a:duotone>
            <a:lum contrast="40000"/>
          </a:blip>
          <a:srcRect l="9377"/>
          <a:stretch>
            <a:fillRect/>
          </a:stretch>
        </p:blipFill>
        <p:spPr>
          <a:xfrm>
            <a:off x="0" y="857232"/>
            <a:ext cx="2071638" cy="190476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8" name="7 Imagen" descr="liston-arcoiri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3300">
                <a:tint val="45000"/>
                <a:satMod val="400000"/>
              </a:srgbClr>
            </a:duotone>
            <a:lum contrast="40000"/>
          </a:blip>
          <a:srcRect l="9377"/>
          <a:stretch>
            <a:fillRect/>
          </a:stretch>
        </p:blipFill>
        <p:spPr>
          <a:xfrm>
            <a:off x="0" y="1714512"/>
            <a:ext cx="2071638" cy="190476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9" name="8 Imagen" descr="liston-arcoiri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3300">
                <a:tint val="45000"/>
                <a:satMod val="400000"/>
              </a:srgbClr>
            </a:duotone>
            <a:lum contrast="40000"/>
          </a:blip>
          <a:srcRect l="9377"/>
          <a:stretch>
            <a:fillRect/>
          </a:stretch>
        </p:blipFill>
        <p:spPr>
          <a:xfrm>
            <a:off x="0" y="2571744"/>
            <a:ext cx="2071638" cy="190476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0" name="9 Imagen" descr="liston-arcoiri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3300">
                <a:tint val="45000"/>
                <a:satMod val="400000"/>
              </a:srgbClr>
            </a:duotone>
            <a:lum contrast="40000"/>
          </a:blip>
          <a:srcRect l="9377"/>
          <a:stretch>
            <a:fillRect/>
          </a:stretch>
        </p:blipFill>
        <p:spPr>
          <a:xfrm>
            <a:off x="0" y="3333875"/>
            <a:ext cx="2071638" cy="190476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1" name="10 Imagen" descr="liston-arcoiri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3300">
                <a:tint val="45000"/>
                <a:satMod val="400000"/>
              </a:srgbClr>
            </a:duotone>
            <a:lum contrast="40000"/>
          </a:blip>
          <a:srcRect l="9377"/>
          <a:stretch>
            <a:fillRect/>
          </a:stretch>
        </p:blipFill>
        <p:spPr>
          <a:xfrm>
            <a:off x="0" y="4191107"/>
            <a:ext cx="2071638" cy="190476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2" name="11 Imagen" descr="liston-arcoiri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3300">
                <a:tint val="45000"/>
                <a:satMod val="400000"/>
              </a:srgbClr>
            </a:duotone>
            <a:lum contrast="40000"/>
          </a:blip>
          <a:srcRect l="9377"/>
          <a:stretch>
            <a:fillRect/>
          </a:stretch>
        </p:blipFill>
        <p:spPr>
          <a:xfrm>
            <a:off x="0" y="5048387"/>
            <a:ext cx="2071638" cy="190476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3" name="12 Imagen" descr="liston-arcoiri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3300">
                <a:tint val="45000"/>
                <a:satMod val="400000"/>
              </a:srgbClr>
            </a:duotone>
            <a:lum contrast="40000"/>
          </a:blip>
          <a:srcRect l="9377"/>
          <a:stretch>
            <a:fillRect/>
          </a:stretch>
        </p:blipFill>
        <p:spPr>
          <a:xfrm rot="5400000" flipH="1" flipV="1">
            <a:off x="7211168" y="-281715"/>
            <a:ext cx="1651118" cy="221454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4" name="13 Imagen" descr="liston-arcoiri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3300">
                <a:tint val="45000"/>
                <a:satMod val="400000"/>
              </a:srgbClr>
            </a:duotone>
            <a:lum contrast="40000"/>
          </a:blip>
          <a:srcRect l="9377" b="8825"/>
          <a:stretch>
            <a:fillRect/>
          </a:stretch>
        </p:blipFill>
        <p:spPr>
          <a:xfrm rot="5400000" flipH="1" flipV="1">
            <a:off x="7211168" y="504080"/>
            <a:ext cx="1651118" cy="221454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5" name="14 Imagen" descr="liston-arcoiri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3300">
                <a:tint val="45000"/>
                <a:satMod val="400000"/>
              </a:srgbClr>
            </a:duotone>
            <a:lum contrast="40000"/>
          </a:blip>
          <a:srcRect l="9377" b="8825"/>
          <a:stretch>
            <a:fillRect/>
          </a:stretch>
        </p:blipFill>
        <p:spPr>
          <a:xfrm rot="5400000" flipH="1" flipV="1">
            <a:off x="7211168" y="1432774"/>
            <a:ext cx="1651118" cy="221454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6" name="15 Imagen" descr="liston-arcoiri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3300">
                <a:tint val="45000"/>
                <a:satMod val="400000"/>
              </a:srgbClr>
            </a:duotone>
            <a:lum contrast="40000"/>
          </a:blip>
          <a:srcRect l="9377" b="8825"/>
          <a:stretch>
            <a:fillRect/>
          </a:stretch>
        </p:blipFill>
        <p:spPr>
          <a:xfrm rot="5400000" flipH="1" flipV="1">
            <a:off x="7175449" y="2325749"/>
            <a:ext cx="1722556" cy="221454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7" name="16 Imagen" descr="liston-arcoiri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3300">
                <a:tint val="45000"/>
                <a:satMod val="400000"/>
              </a:srgbClr>
            </a:duotone>
            <a:lum contrast="40000"/>
          </a:blip>
          <a:srcRect l="9377" b="8825"/>
          <a:stretch>
            <a:fillRect/>
          </a:stretch>
        </p:blipFill>
        <p:spPr>
          <a:xfrm rot="5400000" flipH="1" flipV="1">
            <a:off x="7175449" y="3254443"/>
            <a:ext cx="1722556" cy="221454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8" name="17 Imagen" descr="liston-arcoiri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3300">
                <a:tint val="45000"/>
                <a:satMod val="400000"/>
              </a:srgbClr>
            </a:duotone>
            <a:lum contrast="40000"/>
          </a:blip>
          <a:srcRect l="9377" b="8825"/>
          <a:stretch>
            <a:fillRect/>
          </a:stretch>
        </p:blipFill>
        <p:spPr>
          <a:xfrm rot="5400000" flipH="1" flipV="1">
            <a:off x="7211168" y="4075980"/>
            <a:ext cx="1651118" cy="221454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9" name="18 Imagen" descr="liston-arcoiri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3300">
                <a:tint val="45000"/>
                <a:satMod val="400000"/>
              </a:srgbClr>
            </a:duotone>
            <a:lum contrast="40000"/>
          </a:blip>
          <a:srcRect l="9377" b="11766"/>
          <a:stretch>
            <a:fillRect/>
          </a:stretch>
        </p:blipFill>
        <p:spPr>
          <a:xfrm rot="5400000" flipH="1" flipV="1">
            <a:off x="7246887" y="4960887"/>
            <a:ext cx="1651118" cy="214310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sp>
        <p:nvSpPr>
          <p:cNvPr id="20" name="19 Rectángulo"/>
          <p:cNvSpPr/>
          <p:nvPr/>
        </p:nvSpPr>
        <p:spPr>
          <a:xfrm>
            <a:off x="-285784" y="-214338"/>
            <a:ext cx="9787006" cy="8929750"/>
          </a:xfrm>
          <a:prstGeom prst="rect">
            <a:avLst/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24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86000" y="0"/>
            <a:ext cx="4572000" cy="6858000"/>
          </a:xfrm>
          <a:prstGeom prst="rect">
            <a:avLst/>
          </a:prstGeom>
        </p:spPr>
      </p:pic>
      <p:pic>
        <p:nvPicPr>
          <p:cNvPr id="6" name="5 Imagen" descr="7iaKyapyT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42910" y="0"/>
            <a:ext cx="785818" cy="123901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7" name="6 Imagen" descr="7iaKyapyT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3333FF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714348" y="928670"/>
            <a:ext cx="785818" cy="123901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8" name="7 Imagen" descr="7iaKyapyT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14348" y="1857364"/>
            <a:ext cx="785818" cy="123901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9" name="8 Imagen" descr="7iaKyapyT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3333FF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785786" y="2786058"/>
            <a:ext cx="785818" cy="123901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0" name="9 Imagen" descr="7iaKyapyT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85786" y="3643314"/>
            <a:ext cx="785818" cy="123901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1" name="10 Imagen" descr="7iaKyapyT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3333FF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785786" y="4572008"/>
            <a:ext cx="785818" cy="123901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2" name="11 Imagen" descr="7iaKyapyT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85786" y="5618985"/>
            <a:ext cx="785818" cy="123901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3" name="12 Imagen" descr="7iaKyapyT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500958" y="0"/>
            <a:ext cx="785818" cy="123901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4" name="13 Imagen" descr="7iaKyapyT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3333FF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7572396" y="928670"/>
            <a:ext cx="785818" cy="123901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5" name="14 Imagen" descr="7iaKyapyT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572396" y="1857364"/>
            <a:ext cx="785818" cy="123901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6" name="15 Imagen" descr="7iaKyapyT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3333FF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7643834" y="2786058"/>
            <a:ext cx="785818" cy="123901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7" name="16 Imagen" descr="7iaKyapyT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643834" y="3643314"/>
            <a:ext cx="785818" cy="123901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8" name="17 Imagen" descr="7iaKyapyT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3333FF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7643834" y="4572008"/>
            <a:ext cx="785818" cy="123901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9" name="18 Imagen" descr="7iaKyapyT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643834" y="5618985"/>
            <a:ext cx="785818" cy="123901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sp>
        <p:nvSpPr>
          <p:cNvPr id="20" name="19 Rectángulo"/>
          <p:cNvSpPr/>
          <p:nvPr/>
        </p:nvSpPr>
        <p:spPr>
          <a:xfrm>
            <a:off x="-285784" y="-214338"/>
            <a:ext cx="9787006" cy="8001056"/>
          </a:xfrm>
          <a:prstGeom prst="rect">
            <a:avLst/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5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7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9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1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18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01 0.04533  0.011 0.08667  0.028 0.11333  C 0.028 0.11467  0.055 0.15067  0.055 0.14933  C 0.07 0.16933  0.079 0.19733  0.079 0.22667  C 0.079 0.28533  0.044 0.332  0 0.33333  C -0.044 0.332  -0.079 0.28533  -0.079 0.22667  C -0.079 0.19733  -0.07 0.16933  -0.055 0.14933  C -0.055 0.15067  -0.028 0.11467  -0.028 0.11333  C -0.011 0.08667  -0.001 0.04533  0 0  Z" pathEditMode="relative" ptsTypes="">
                                      <p:cBhvr>
                                        <p:cTn id="9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94" presetID="18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01 0.04533  0.011 0.08667  0.028 0.11333  C 0.028 0.11467  0.055 0.15067  0.055 0.14933  C 0.07 0.16933  0.079 0.19733  0.079 0.22667  C 0.079 0.28533  0.044 0.332  0 0.33333  C -0.044 0.332  -0.079 0.28533  -0.079 0.22667  C -0.079 0.19733  -0.07 0.16933  -0.055 0.14933  C -0.055 0.15067  -0.028 0.11467  -0.028 0.11333  C -0.011 0.08667  -0.001 0.04533  0 0  Z" pathEditMode="relative" ptsTypes="">
                                      <p:cBhvr>
                                        <p:cTn id="95" dur="5000" spd="-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96" presetID="18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01 0.04533  0.011 0.08667  0.028 0.11333  C 0.028 0.11467  0.055 0.15067  0.055 0.14933  C 0.07 0.16933  0.079 0.19733  0.079 0.22667  C 0.079 0.28533  0.044 0.332  0 0.33333  C -0.044 0.332  -0.079 0.28533  -0.079 0.22667  C -0.079 0.19733  -0.07 0.16933  -0.055 0.14933  C -0.055 0.15067  -0.028 0.11467  -0.028 0.11333  C -0.011 0.08667  -0.001 0.04533  0 0  Z" pathEditMode="relative" ptsTypes="">
                                      <p:cBhvr>
                                        <p:cTn id="9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98" presetID="18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01 0.04533  0.011 0.08667  0.028 0.11333  C 0.028 0.11467  0.055 0.15067  0.055 0.14933  C 0.07 0.16933  0.079 0.19733  0.079 0.22667  C 0.079 0.28533  0.044 0.332  0 0.33333  C -0.044 0.332  -0.079 0.28533  -0.079 0.22667  C -0.079 0.19733  -0.07 0.16933  -0.055 0.14933  C -0.055 0.15067  -0.028 0.11467  -0.028 0.11333  C -0.011 0.08667  -0.001 0.04533  0 0  Z" pathEditMode="relative" ptsTypes="">
                                      <p:cBhvr>
                                        <p:cTn id="99" dur="5000" spd="-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00" presetID="18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01 0.04533  0.011 0.08667  0.028 0.11333  C 0.028 0.11467  0.055 0.15067  0.055 0.14933  C 0.07 0.16933  0.079 0.19733  0.079 0.22667  C 0.079 0.28533  0.044 0.332  0 0.33333  C -0.044 0.332  -0.079 0.28533  -0.079 0.22667  C -0.079 0.19733  -0.07 0.16933  -0.055 0.14933  C -0.055 0.15067  -0.028 0.11467  -0.028 0.11333  C -0.011 0.08667  -0.001 0.04533  0 0  Z" pathEditMode="relative" ptsTypes="">
                                      <p:cBhvr>
                                        <p:cTn id="10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02" presetID="18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01 0.04533  0.011 0.08667  0.028 0.11333  C 0.028 0.11467  0.055 0.15067  0.055 0.14933  C 0.07 0.16933  0.079 0.19733  0.079 0.22667  C 0.079 0.28533  0.044 0.332  0 0.33333  C -0.044 0.332  -0.079 0.28533  -0.079 0.22667  C -0.079 0.19733  -0.07 0.16933  -0.055 0.14933  C -0.055 0.15067  -0.028 0.11467  -0.028 0.11333  C -0.011 0.08667  -0.001 0.04533  0 0  Z" pathEditMode="relative" ptsTypes="">
                                      <p:cBhvr>
                                        <p:cTn id="103" dur="5000" spd="-100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04" presetID="18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01 0.04533  0.011 0.08667  0.028 0.11333  C 0.028 0.11467  0.055 0.15067  0.055 0.14933  C 0.07 0.16933  0.079 0.19733  0.079 0.22667  C 0.079 0.28533  0.044 0.332  0 0.33333  C -0.044 0.332  -0.079 0.28533  -0.079 0.22667  C -0.079 0.19733  -0.07 0.16933  -0.055 0.14933  C -0.055 0.15067  -0.028 0.11467  -0.028 0.11333  C -0.011 0.08667  -0.001 0.04533  0 0  Z" pathEditMode="relative" ptsTypes="">
                                      <p:cBhvr>
                                        <p:cTn id="105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06" presetID="18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01 0.04533  0.011 0.08667  0.028 0.11333  C 0.028 0.11467  0.055 0.15067  0.055 0.14933  C 0.07 0.16933  0.079 0.19733  0.079 0.22667  C 0.079 0.28533  0.044 0.332  0 0.33333  C -0.044 0.332  -0.079 0.28533  -0.079 0.22667  C -0.079 0.19733  -0.07 0.16933  -0.055 0.14933  C -0.055 0.15067  -0.028 0.11467  -0.028 0.11333  C -0.011 0.08667  -0.001 0.04533  0 0  Z" pathEditMode="relative" ptsTypes="">
                                      <p:cBhvr>
                                        <p:cTn id="107" dur="5000" spd="-100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08" presetID="18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01 0.04533  0.011 0.08667  0.028 0.11333  C 0.028 0.11467  0.055 0.15067  0.055 0.14933  C 0.07 0.16933  0.079 0.19733  0.079 0.22667  C 0.079 0.28533  0.044 0.332  0 0.33333  C -0.044 0.332  -0.079 0.28533  -0.079 0.22667  C -0.079 0.19733  -0.07 0.16933  -0.055 0.14933  C -0.055 0.15067  -0.028 0.11467  -0.028 0.11333  C -0.011 0.08667  -0.001 0.04533  0 0  Z" pathEditMode="relative" ptsTypes="">
                                      <p:cBhvr>
                                        <p:cTn id="109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10" presetID="18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01 0.04533  0.011 0.08667  0.028 0.11333  C 0.028 0.11467  0.055 0.15067  0.055 0.14933  C 0.07 0.16933  0.079 0.19733  0.079 0.22667  C 0.079 0.28533  0.044 0.332  0 0.33333  C -0.044 0.332  -0.079 0.28533  -0.079 0.22667  C -0.079 0.19733  -0.07 0.16933  -0.055 0.14933  C -0.055 0.15067  -0.028 0.11467  -0.028 0.11333  C -0.011 0.08667  -0.001 0.04533  0 0  Z" pathEditMode="relative" ptsTypes="">
                                      <p:cBhvr>
                                        <p:cTn id="111" dur="5000" spd="-100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12" presetID="18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01 0.04533  0.011 0.08667  0.028 0.11333  C 0.028 0.11467  0.055 0.15067  0.055 0.14933  C 0.07 0.16933  0.079 0.19733  0.079 0.22667  C 0.079 0.28533  0.044 0.332  0 0.33333  C -0.044 0.332  -0.079 0.28533  -0.079 0.22667  C -0.079 0.19733  -0.07 0.16933  -0.055 0.14933  C -0.055 0.15067  -0.028 0.11467  -0.028 0.11333  C -0.011 0.08667  -0.001 0.04533  0 0  Z" pathEditMode="relative" ptsTypes="">
                                      <p:cBhvr>
                                        <p:cTn id="113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14" presetID="18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01 0.04533  0.011 0.08667  0.028 0.11333  C 0.028 0.11467  0.055 0.15067  0.055 0.14933  C 0.07 0.16933  0.079 0.19733  0.079 0.22667  C 0.079 0.28533  0.044 0.332  0 0.33333  C -0.044 0.332  -0.079 0.28533  -0.079 0.22667  C -0.079 0.19733  -0.07 0.16933  -0.055 0.14933  C -0.055 0.15067  -0.028 0.11467  -0.028 0.11333  C -0.011 0.08667  -0.001 0.04533  0 0  Z" pathEditMode="relative" ptsTypes="">
                                      <p:cBhvr>
                                        <p:cTn id="115" dur="5000" spd="-100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16" presetID="18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01 0.04533  0.011 0.08667  0.028 0.11333  C 0.028 0.11467  0.055 0.15067  0.055 0.14933  C 0.07 0.16933  0.079 0.19733  0.079 0.22667  C 0.079 0.28533  0.044 0.332  0 0.33333  C -0.044 0.332  -0.079 0.28533  -0.079 0.22667  C -0.079 0.19733  -0.07 0.16933  -0.055 0.14933  C -0.055 0.15067  -0.028 0.11467  -0.028 0.11333  C -0.011 0.08667  -0.001 0.04533  0 0  Z" pathEditMode="relative" ptsTypes="">
                                      <p:cBhvr>
                                        <p:cTn id="117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18" presetID="18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01 0.04533  0.011 0.08667  0.028 0.11333  C 0.028 0.11467  0.055 0.15067  0.055 0.14933  C 0.07 0.16933  0.079 0.19733  0.079 0.22667  C 0.079 0.28533  0.044 0.332  0 0.33333  C -0.044 0.332  -0.079 0.28533  -0.079 0.22667  C -0.079 0.19733  -0.07 0.16933  -0.055 0.14933  C -0.055 0.15067  -0.028 0.11467  -0.028 0.11333  C -0.011 0.08667  -0.001 0.04533  0 0  Z" pathEditMode="relative" ptsTypes="">
                                      <p:cBhvr>
                                        <p:cTn id="119" dur="5000" spd="-100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20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25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86000" y="0"/>
            <a:ext cx="4572000" cy="6858000"/>
          </a:xfrm>
          <a:prstGeom prst="rect">
            <a:avLst/>
          </a:prstGeom>
        </p:spPr>
      </p:pic>
      <p:pic>
        <p:nvPicPr>
          <p:cNvPr id="6" name="5 Imagen" descr="efecotos,luces,círculos (1)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3333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0" y="0"/>
            <a:ext cx="1000132" cy="100013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7" name="6 Imagen" descr="efecotos,luces,círculos (1)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3333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857224" y="0"/>
            <a:ext cx="1000132" cy="100013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8" name="7 Imagen" descr="efecotos,luces,círculos (1)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3333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928662" y="1000108"/>
            <a:ext cx="1000132" cy="100013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9" name="8 Imagen" descr="efecotos,luces,círculos (1)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3333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0" y="1000108"/>
            <a:ext cx="1000132" cy="100013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0" name="9 Imagen" descr="efecotos,luces,círculos (1)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3333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7286644" y="0"/>
            <a:ext cx="1000132" cy="100013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1" name="10 Imagen" descr="efecotos,luces,círculos (1)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3333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8143868" y="0"/>
            <a:ext cx="1000132" cy="100013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2" name="11 Imagen" descr="efecotos,luces,círculos (1)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3333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8143868" y="1000108"/>
            <a:ext cx="1000132" cy="100013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3" name="12 Imagen" descr="efecotos,luces,círculos (1)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3333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7215206" y="1000108"/>
            <a:ext cx="1000132" cy="100013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4" name="13 Imagen" descr="efecotos,luces,círculos (1)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3333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0" y="1928802"/>
            <a:ext cx="1000132" cy="100013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5" name="14 Imagen" descr="efecotos,luces,círculos (1)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3333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857224" y="1928802"/>
            <a:ext cx="1000132" cy="100013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6" name="15 Imagen" descr="efecotos,luces,círculos (1)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3333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7215206" y="2000240"/>
            <a:ext cx="1000132" cy="100013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7" name="16 Imagen" descr="efecotos,luces,círculos (1)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3333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8143868" y="2000240"/>
            <a:ext cx="1000132" cy="100013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8" name="17 Imagen" descr="efecotos,luces,círculos (1)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3333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928662" y="2857496"/>
            <a:ext cx="1000132" cy="100013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9" name="18 Imagen" descr="efecotos,luces,círculos (1)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3333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0" y="2857496"/>
            <a:ext cx="1000132" cy="100013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0" name="19 Imagen" descr="efecotos,luces,círculos (1)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3333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8143868" y="3000372"/>
            <a:ext cx="1000132" cy="100013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1" name="20 Imagen" descr="efecotos,luces,círculos (1)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3333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7215206" y="2928934"/>
            <a:ext cx="1000132" cy="100013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2" name="21 Imagen" descr="efecotos,luces,círculos (1)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3333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0" y="3929066"/>
            <a:ext cx="1000132" cy="100013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3" name="22 Imagen" descr="efecotos,luces,círculos (1)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3333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928662" y="3857628"/>
            <a:ext cx="1000132" cy="100013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4" name="23 Imagen" descr="efecotos,luces,círculos (1)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3333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928662" y="5000612"/>
            <a:ext cx="1000132" cy="100013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5" name="24 Imagen" descr="efecotos,luces,círculos (1)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3333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0" y="5000612"/>
            <a:ext cx="1000132" cy="100013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6" name="25 Imagen" descr="efecotos,luces,círculos (1)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3333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0" y="5929306"/>
            <a:ext cx="1000132" cy="100013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7" name="26 Imagen" descr="efecotos,luces,círculos (1)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3333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857224" y="5929306"/>
            <a:ext cx="1000132" cy="100013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8" name="27 Imagen" descr="efecotos,luces,círculos (1)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3333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7215206" y="3929066"/>
            <a:ext cx="1000132" cy="100013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9" name="28 Imagen" descr="efecotos,luces,círculos (1)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3333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8143868" y="4000504"/>
            <a:ext cx="1000132" cy="100013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0" name="29 Imagen" descr="efecotos,luces,círculos (1)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3333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8143868" y="4929198"/>
            <a:ext cx="1000132" cy="100013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1" name="30 Imagen" descr="efecotos,luces,círculos (1)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3333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7215206" y="4929198"/>
            <a:ext cx="1000132" cy="100013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2" name="31 Imagen" descr="efecotos,luces,círculos (1)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3333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7286644" y="5857868"/>
            <a:ext cx="1000132" cy="100013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3" name="32 Imagen" descr="efecotos,luces,círculos (1)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3333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8143868" y="5857868"/>
            <a:ext cx="1000132" cy="100013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sp>
        <p:nvSpPr>
          <p:cNvPr id="34" name="33 Rectángulo"/>
          <p:cNvSpPr/>
          <p:nvPr/>
        </p:nvSpPr>
        <p:spPr>
          <a:xfrm>
            <a:off x="-285784" y="-214338"/>
            <a:ext cx="9787006" cy="7929618"/>
          </a:xfrm>
          <a:prstGeom prst="rect">
            <a:avLst/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5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7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9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1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3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5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7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1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3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5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7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9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1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5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7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9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1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3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5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27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28860" y="0"/>
            <a:ext cx="4286264" cy="6858000"/>
          </a:xfrm>
          <a:prstGeom prst="rect">
            <a:avLst/>
          </a:prstGeom>
          <a:ln>
            <a:noFill/>
          </a:ln>
        </p:spPr>
      </p:pic>
      <p:pic>
        <p:nvPicPr>
          <p:cNvPr id="5" name="4 Imagen" descr="rainbow_PNG5569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D0D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0" y="0"/>
            <a:ext cx="2428860" cy="168592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6" name="5 Imagen" descr="rainbow_PNG5569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D0D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0" y="928670"/>
            <a:ext cx="2428860" cy="168592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7" name="6 Imagen" descr="rainbow_PNG5569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D0D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0" y="1928826"/>
            <a:ext cx="2500298" cy="168592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8" name="7 Imagen" descr="rainbow_PNG5569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D0D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0" y="3071810"/>
            <a:ext cx="2500298" cy="168592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9" name="8 Imagen" descr="rainbow_PNG5569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D0D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0" y="4143380"/>
            <a:ext cx="2428860" cy="168592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0" name="9 Imagen" descr="rainbow_PNG5569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D0D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0" y="5172075"/>
            <a:ext cx="2428860" cy="168592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3" name="12 Imagen" descr="rainbow_PNG5569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D0D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6572264" y="0"/>
            <a:ext cx="2571736" cy="168592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4" name="13 Imagen" descr="rainbow_PNG5569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D0D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6572264" y="857232"/>
            <a:ext cx="2571736" cy="168592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5" name="14 Imagen" descr="rainbow_PNG5569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D0D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6572264" y="1857364"/>
            <a:ext cx="2571736" cy="168592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6" name="15 Imagen" descr="rainbow_PNG5569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D0D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6572264" y="2857496"/>
            <a:ext cx="2571736" cy="168592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7" name="16 Imagen" descr="rainbow_PNG5569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D0D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6572264" y="3929066"/>
            <a:ext cx="2571736" cy="168592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8" name="17 Imagen" descr="rainbow_PNG5569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D0D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6572264" y="5172075"/>
            <a:ext cx="2571736" cy="168592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sp>
        <p:nvSpPr>
          <p:cNvPr id="19" name="18 Rectángulo"/>
          <p:cNvSpPr/>
          <p:nvPr/>
        </p:nvSpPr>
        <p:spPr>
          <a:xfrm>
            <a:off x="-285784" y="-214338"/>
            <a:ext cx="9787006" cy="8929750"/>
          </a:xfrm>
          <a:prstGeom prst="rect">
            <a:avLst/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8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1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4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7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0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3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2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5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8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1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3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5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7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9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1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3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3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5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003192">
                  <a:shade val="67500"/>
                  <a:satMod val="115000"/>
                </a:srgbClr>
              </a:gs>
              <a:gs pos="100000">
                <a:srgbClr val="003192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26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logo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rcRect l="46500" r="9999"/>
          <a:stretch>
            <a:fillRect/>
          </a:stretch>
        </p:blipFill>
        <p:spPr>
          <a:xfrm rot="8547035">
            <a:off x="3575566" y="-398743"/>
            <a:ext cx="2071702" cy="2357430"/>
          </a:xfrm>
          <a:prstGeom prst="rect">
            <a:avLst/>
          </a:prstGeom>
        </p:spPr>
      </p:pic>
      <p:pic>
        <p:nvPicPr>
          <p:cNvPr id="6" name="5 Imagen" descr="logo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CC0099">
                <a:tint val="45000"/>
                <a:satMod val="400000"/>
              </a:srgbClr>
            </a:duotone>
            <a:lum contrast="40000"/>
          </a:blip>
          <a:srcRect l="46500" r="9999"/>
          <a:stretch>
            <a:fillRect/>
          </a:stretch>
        </p:blipFill>
        <p:spPr>
          <a:xfrm rot="8547035">
            <a:off x="4575698" y="-112992"/>
            <a:ext cx="2071702" cy="2357430"/>
          </a:xfrm>
          <a:prstGeom prst="rect">
            <a:avLst/>
          </a:prstGeom>
        </p:spPr>
      </p:pic>
      <p:pic>
        <p:nvPicPr>
          <p:cNvPr id="7" name="6 Imagen" descr="logo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rcRect l="46500" r="9999"/>
          <a:stretch>
            <a:fillRect/>
          </a:stretch>
        </p:blipFill>
        <p:spPr>
          <a:xfrm rot="8547035">
            <a:off x="5361516" y="387099"/>
            <a:ext cx="2071702" cy="2357430"/>
          </a:xfrm>
          <a:prstGeom prst="rect">
            <a:avLst/>
          </a:prstGeom>
        </p:spPr>
      </p:pic>
      <p:pic>
        <p:nvPicPr>
          <p:cNvPr id="8" name="7 Imagen" descr="logo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CC0099">
                <a:tint val="45000"/>
                <a:satMod val="400000"/>
              </a:srgbClr>
            </a:duotone>
            <a:lum contrast="40000"/>
          </a:blip>
          <a:srcRect l="46500" r="9999"/>
          <a:stretch>
            <a:fillRect/>
          </a:stretch>
        </p:blipFill>
        <p:spPr>
          <a:xfrm rot="8547035">
            <a:off x="5790144" y="1172892"/>
            <a:ext cx="2071702" cy="2357430"/>
          </a:xfrm>
          <a:prstGeom prst="rect">
            <a:avLst/>
          </a:prstGeom>
        </p:spPr>
      </p:pic>
      <p:pic>
        <p:nvPicPr>
          <p:cNvPr id="9" name="8 Imagen" descr="logo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rcRect l="46500" r="9999"/>
          <a:stretch>
            <a:fillRect/>
          </a:stretch>
        </p:blipFill>
        <p:spPr>
          <a:xfrm rot="8547035">
            <a:off x="5861582" y="2244462"/>
            <a:ext cx="2071702" cy="2357430"/>
          </a:xfrm>
          <a:prstGeom prst="rect">
            <a:avLst/>
          </a:prstGeom>
        </p:spPr>
      </p:pic>
      <p:pic>
        <p:nvPicPr>
          <p:cNvPr id="10" name="9 Imagen" descr="logo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CC0099">
                <a:tint val="45000"/>
                <a:satMod val="400000"/>
              </a:srgbClr>
            </a:duotone>
            <a:lum contrast="40000"/>
          </a:blip>
          <a:srcRect l="46500" r="9999"/>
          <a:stretch>
            <a:fillRect/>
          </a:stretch>
        </p:blipFill>
        <p:spPr>
          <a:xfrm rot="8547035">
            <a:off x="5718706" y="3173156"/>
            <a:ext cx="2071702" cy="2357430"/>
          </a:xfrm>
          <a:prstGeom prst="rect">
            <a:avLst/>
          </a:prstGeom>
        </p:spPr>
      </p:pic>
      <p:pic>
        <p:nvPicPr>
          <p:cNvPr id="11" name="10 Imagen" descr="logo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rcRect l="46500" r="9999"/>
          <a:stretch>
            <a:fillRect/>
          </a:stretch>
        </p:blipFill>
        <p:spPr>
          <a:xfrm rot="8547035">
            <a:off x="5218640" y="3816098"/>
            <a:ext cx="2071702" cy="2357430"/>
          </a:xfrm>
          <a:prstGeom prst="rect">
            <a:avLst/>
          </a:prstGeom>
        </p:spPr>
      </p:pic>
      <p:pic>
        <p:nvPicPr>
          <p:cNvPr id="12" name="11 Imagen" descr="logo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CC0099">
                <a:tint val="45000"/>
                <a:satMod val="400000"/>
              </a:srgbClr>
            </a:duotone>
            <a:lum contrast="40000"/>
          </a:blip>
          <a:srcRect l="46500" r="9999"/>
          <a:stretch>
            <a:fillRect/>
          </a:stretch>
        </p:blipFill>
        <p:spPr>
          <a:xfrm rot="8547035">
            <a:off x="4647135" y="4459040"/>
            <a:ext cx="2071702" cy="2357430"/>
          </a:xfrm>
          <a:prstGeom prst="rect">
            <a:avLst/>
          </a:prstGeom>
        </p:spPr>
      </p:pic>
      <p:pic>
        <p:nvPicPr>
          <p:cNvPr id="13" name="12 Imagen" descr="logo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rcRect l="46500" r="9999"/>
          <a:stretch>
            <a:fillRect/>
          </a:stretch>
        </p:blipFill>
        <p:spPr>
          <a:xfrm rot="8547035">
            <a:off x="3861317" y="4601916"/>
            <a:ext cx="2071702" cy="2357430"/>
          </a:xfrm>
          <a:prstGeom prst="rect">
            <a:avLst/>
          </a:prstGeom>
        </p:spPr>
      </p:pic>
      <p:pic>
        <p:nvPicPr>
          <p:cNvPr id="14" name="13 Imagen" descr="logo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CC0099">
                <a:tint val="45000"/>
                <a:satMod val="400000"/>
              </a:srgbClr>
            </a:duotone>
            <a:lum contrast="40000"/>
          </a:blip>
          <a:srcRect l="46500" r="9999"/>
          <a:stretch>
            <a:fillRect/>
          </a:stretch>
        </p:blipFill>
        <p:spPr>
          <a:xfrm rot="8547035">
            <a:off x="2932624" y="4530480"/>
            <a:ext cx="2071702" cy="2357430"/>
          </a:xfrm>
          <a:prstGeom prst="rect">
            <a:avLst/>
          </a:prstGeom>
        </p:spPr>
      </p:pic>
      <p:pic>
        <p:nvPicPr>
          <p:cNvPr id="15" name="14 Imagen" descr="logo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rcRect l="46500" r="9999"/>
          <a:stretch>
            <a:fillRect/>
          </a:stretch>
        </p:blipFill>
        <p:spPr>
          <a:xfrm rot="8547035">
            <a:off x="2218243" y="4459040"/>
            <a:ext cx="2071702" cy="2357430"/>
          </a:xfrm>
          <a:prstGeom prst="rect">
            <a:avLst/>
          </a:prstGeom>
        </p:spPr>
      </p:pic>
      <p:pic>
        <p:nvPicPr>
          <p:cNvPr id="16" name="15 Imagen" descr="logo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CC0099">
                <a:tint val="45000"/>
                <a:satMod val="400000"/>
              </a:srgbClr>
            </a:duotone>
            <a:lum contrast="40000"/>
          </a:blip>
          <a:srcRect l="46500" r="9999"/>
          <a:stretch>
            <a:fillRect/>
          </a:stretch>
        </p:blipFill>
        <p:spPr>
          <a:xfrm rot="8547035">
            <a:off x="1432425" y="3601785"/>
            <a:ext cx="2071702" cy="2357430"/>
          </a:xfrm>
          <a:prstGeom prst="rect">
            <a:avLst/>
          </a:prstGeom>
        </p:spPr>
      </p:pic>
      <p:pic>
        <p:nvPicPr>
          <p:cNvPr id="17" name="16 Imagen" descr="logo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rcRect l="46500" r="9999"/>
          <a:stretch>
            <a:fillRect/>
          </a:stretch>
        </p:blipFill>
        <p:spPr>
          <a:xfrm rot="8547035">
            <a:off x="1003796" y="2673091"/>
            <a:ext cx="2071702" cy="2357430"/>
          </a:xfrm>
          <a:prstGeom prst="rect">
            <a:avLst/>
          </a:prstGeom>
        </p:spPr>
      </p:pic>
      <p:pic>
        <p:nvPicPr>
          <p:cNvPr id="18" name="17 Imagen" descr="logo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CC0099">
                <a:tint val="45000"/>
                <a:satMod val="400000"/>
              </a:srgbClr>
            </a:duotone>
            <a:lum contrast="40000"/>
          </a:blip>
          <a:srcRect l="46500" r="9999"/>
          <a:stretch>
            <a:fillRect/>
          </a:stretch>
        </p:blipFill>
        <p:spPr>
          <a:xfrm rot="8547035">
            <a:off x="1075236" y="1672957"/>
            <a:ext cx="2071702" cy="2357430"/>
          </a:xfrm>
          <a:prstGeom prst="rect">
            <a:avLst/>
          </a:prstGeom>
        </p:spPr>
      </p:pic>
      <p:pic>
        <p:nvPicPr>
          <p:cNvPr id="19" name="18 Imagen" descr="logo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rcRect l="46500" r="9999"/>
          <a:stretch>
            <a:fillRect/>
          </a:stretch>
        </p:blipFill>
        <p:spPr>
          <a:xfrm rot="8547035">
            <a:off x="1360987" y="387099"/>
            <a:ext cx="2071702" cy="2357430"/>
          </a:xfrm>
          <a:prstGeom prst="rect">
            <a:avLst/>
          </a:prstGeom>
        </p:spPr>
      </p:pic>
      <p:pic>
        <p:nvPicPr>
          <p:cNvPr id="20" name="19 Imagen" descr="logo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CC0099">
                <a:tint val="45000"/>
                <a:satMod val="400000"/>
              </a:srgbClr>
            </a:duotone>
            <a:lum contrast="40000"/>
          </a:blip>
          <a:srcRect l="46500" r="9999"/>
          <a:stretch>
            <a:fillRect/>
          </a:stretch>
        </p:blipFill>
        <p:spPr>
          <a:xfrm rot="8547035">
            <a:off x="2218243" y="-184431"/>
            <a:ext cx="2071702" cy="2357430"/>
          </a:xfrm>
          <a:prstGeom prst="rect">
            <a:avLst/>
          </a:prstGeom>
        </p:spPr>
      </p:pic>
      <p:sp>
        <p:nvSpPr>
          <p:cNvPr id="21" name="20 Rectángulo"/>
          <p:cNvSpPr/>
          <p:nvPr/>
        </p:nvSpPr>
        <p:spPr>
          <a:xfrm>
            <a:off x="-285784" y="-214338"/>
            <a:ext cx="9787006" cy="7286676"/>
          </a:xfrm>
          <a:prstGeom prst="rect">
            <a:avLst/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6" fill="hold">
                            <p:stCondLst>
                              <p:cond delay="3000"/>
                            </p:stCondLst>
                            <p:childTnLst>
                              <p:par>
                                <p:cTn id="137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9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7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31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86707" y="0"/>
            <a:ext cx="4970585" cy="6858000"/>
          </a:xfrm>
          <a:prstGeom prst="rect">
            <a:avLst/>
          </a:prstGeom>
        </p:spPr>
      </p:pic>
      <p:pic>
        <p:nvPicPr>
          <p:cNvPr id="6" name="5 Imagen" descr="colors-153244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3333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85720" y="0"/>
            <a:ext cx="1143009" cy="114300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7" name="6 Imagen" descr="colors-153244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3333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85720" y="428604"/>
            <a:ext cx="1143009" cy="114300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8" name="7 Imagen" descr="colors-153244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3333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85720" y="1142984"/>
            <a:ext cx="1143009" cy="114300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9" name="8 Imagen" descr="colors-153244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3333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85720" y="1785926"/>
            <a:ext cx="1143009" cy="114300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0" name="9 Imagen" descr="colors-153244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3333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85719" y="2428868"/>
            <a:ext cx="1143009" cy="114300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1" name="10 Imagen" descr="colors-153244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3333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85720" y="2857496"/>
            <a:ext cx="1143009" cy="114300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2" name="11 Imagen" descr="colors-153244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3333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85720" y="3500438"/>
            <a:ext cx="1143009" cy="114300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3" name="12 Imagen" descr="colors-153244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3333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85720" y="4071942"/>
            <a:ext cx="1143009" cy="114300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4" name="13 Imagen" descr="colors-153244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3333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85719" y="4643422"/>
            <a:ext cx="1143009" cy="114300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5" name="14 Imagen" descr="colors-153244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3333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85720" y="5072050"/>
            <a:ext cx="1143009" cy="114300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6" name="15 Imagen" descr="colors-153244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3333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85720" y="5714992"/>
            <a:ext cx="1143009" cy="114300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7" name="16 Imagen" descr="colors-153244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3333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7643834" y="0"/>
            <a:ext cx="1143009" cy="114300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8" name="17 Imagen" descr="colors-153244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3333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7643834" y="428604"/>
            <a:ext cx="1143009" cy="114300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9" name="18 Imagen" descr="colors-153244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3333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7643834" y="1142984"/>
            <a:ext cx="1143009" cy="114300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0" name="19 Imagen" descr="colors-153244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3333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7643834" y="1785926"/>
            <a:ext cx="1143009" cy="114300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1" name="20 Imagen" descr="colors-153244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3333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7643833" y="2428868"/>
            <a:ext cx="1143009" cy="114300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2" name="21 Imagen" descr="colors-153244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3333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7643834" y="2857496"/>
            <a:ext cx="1143009" cy="114300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3" name="22 Imagen" descr="colors-153244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3333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7643834" y="3500438"/>
            <a:ext cx="1143009" cy="114300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4" name="23 Imagen" descr="colors-153244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3333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7643834" y="4071942"/>
            <a:ext cx="1143009" cy="114300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5" name="24 Imagen" descr="colors-153244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3333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7643833" y="4643422"/>
            <a:ext cx="1143009" cy="114300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6" name="25 Imagen" descr="colors-153244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3333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7643834" y="5072050"/>
            <a:ext cx="1143009" cy="114300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7" name="26 Imagen" descr="colors-153244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3333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7643834" y="5714992"/>
            <a:ext cx="1143009" cy="114300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sp>
        <p:nvSpPr>
          <p:cNvPr id="28" name="27 Rectángulo"/>
          <p:cNvSpPr/>
          <p:nvPr/>
        </p:nvSpPr>
        <p:spPr>
          <a:xfrm>
            <a:off x="-285784" y="-214338"/>
            <a:ext cx="9787006" cy="7929618"/>
          </a:xfrm>
          <a:prstGeom prst="rect">
            <a:avLst/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2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33 0  0.06 0.036  0.06 0.08  C 0.06 0.132  0.03 0.15067  0.012 0.15867  L -0.012 0.16667  C -0.03 0.17467  -0.06 0.19467  -0.06 0.25333  C -0.06 0.29067  -0.033 0.33333  0 0.33333  C 0.033 0.33333  0.06 0.29067  0.06 0.25333  C 0.06 0.19467  0.03 0.17467  0.012 0.16667  L -0.012 0.15867  C -0.03 0.15067  -0.06 0.132  -0.06 0.08  C -0.06 0.036  -0.033 0  0 0  Z" pathEditMode="relative" ptsTypes="">
                                      <p:cBhvr>
                                        <p:cTn id="53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54" presetID="2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33 0  0.06 0.036  0.06 0.08  C 0.06 0.132  0.03 0.15067  0.012 0.15867  L -0.012 0.16667  C -0.03 0.17467  -0.06 0.19467  -0.06 0.25333  C -0.06 0.29067  -0.033 0.33333  0 0.33333  C 0.033 0.33333  0.06 0.29067  0.06 0.25333  C 0.06 0.19467  0.03 0.17467  0.012 0.16667  L -0.012 0.15867  C -0.03 0.15067  -0.06 0.132  -0.06 0.08  C -0.06 0.036  -0.033 0  0 0  Z" pathEditMode="relative" ptsTypes="">
                                      <p:cBhvr>
                                        <p:cTn id="55" dur="5000" spd="-100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56" presetID="2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33 0  0.06 0.036  0.06 0.08  C 0.06 0.132  0.03 0.15067  0.012 0.15867  L -0.012 0.16667  C -0.03 0.17467  -0.06 0.19467  -0.06 0.25333  C -0.06 0.29067  -0.033 0.33333  0 0.33333  C 0.033 0.33333  0.06 0.29067  0.06 0.25333  C 0.06 0.19467  0.03 0.17467  0.012 0.16667  L -0.012 0.15867  C -0.03 0.15067  -0.06 0.132  -0.06 0.08  C -0.06 0.036  -0.033 0  0 0  Z" pathEditMode="relative" ptsTypes="">
                                      <p:cBhvr>
                                        <p:cTn id="57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58" presetID="2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33 0  0.06 0.036  0.06 0.08  C 0.06 0.132  0.03 0.15067  0.012 0.15867  L -0.012 0.16667  C -0.03 0.17467  -0.06 0.19467  -0.06 0.25333  C -0.06 0.29067  -0.033 0.33333  0 0.33333  C 0.033 0.33333  0.06 0.29067  0.06 0.25333  C 0.06 0.19467  0.03 0.17467  0.012 0.16667  L -0.012 0.15867  C -0.03 0.15067  -0.06 0.132  -0.06 0.08  C -0.06 0.036  -0.033 0  0 0  Z" pathEditMode="relative" ptsTypes="">
                                      <p:cBhvr>
                                        <p:cTn id="59" dur="5000" spd="-100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60" presetID="2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33 0  0.06 0.036  0.06 0.08  C 0.06 0.132  0.03 0.15067  0.012 0.15867  L -0.012 0.16667  C -0.03 0.17467  -0.06 0.19467  -0.06 0.25333  C -0.06 0.29067  -0.033 0.33333  0 0.33333  C 0.033 0.33333  0.06 0.29067  0.06 0.25333  C 0.06 0.19467  0.03 0.17467  0.012 0.16667  L -0.012 0.15867  C -0.03 0.15067  -0.06 0.132  -0.06 0.08  C -0.06 0.036  -0.033 0  0 0  Z" pathEditMode="relative" ptsTypes="">
                                      <p:cBhvr>
                                        <p:cTn id="61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62" presetID="2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33 0  0.06 0.036  0.06 0.08  C 0.06 0.132  0.03 0.15067  0.012 0.15867  L -0.012 0.16667  C -0.03 0.17467  -0.06 0.19467  -0.06 0.25333  C -0.06 0.29067  -0.033 0.33333  0 0.33333  C 0.033 0.33333  0.06 0.29067  0.06 0.25333  C 0.06 0.19467  0.03 0.17467  0.012 0.16667  L -0.012 0.15867  C -0.03 0.15067  -0.06 0.132  -0.06 0.08  C -0.06 0.036  -0.033 0  0 0  Z" pathEditMode="relative" ptsTypes="">
                                      <p:cBhvr>
                                        <p:cTn id="63" dur="5000" spd="-100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64" presetID="2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33 0  0.06 0.036  0.06 0.08  C 0.06 0.132  0.03 0.15067  0.012 0.15867  L -0.012 0.16667  C -0.03 0.17467  -0.06 0.19467  -0.06 0.25333  C -0.06 0.29067  -0.033 0.33333  0 0.33333  C 0.033 0.33333  0.06 0.29067  0.06 0.25333  C 0.06 0.19467  0.03 0.17467  0.012 0.16667  L -0.012 0.15867  C -0.03 0.15067  -0.06 0.132  -0.06 0.08  C -0.06 0.036  -0.033 0  0 0  Z" pathEditMode="relative" ptsTypes="">
                                      <p:cBhvr>
                                        <p:cTn id="65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66" presetID="2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33 0  0.06 0.036  0.06 0.08  C 0.06 0.132  0.03 0.15067  0.012 0.15867  L -0.012 0.16667  C -0.03 0.17467  -0.06 0.19467  -0.06 0.25333  C -0.06 0.29067  -0.033 0.33333  0 0.33333  C 0.033 0.33333  0.06 0.29067  0.06 0.25333  C 0.06 0.19467  0.03 0.17467  0.012 0.16667  L -0.012 0.15867  C -0.03 0.15067  -0.06 0.132  -0.06 0.08  C -0.06 0.036  -0.033 0  0 0  Z" pathEditMode="relative" ptsTypes="">
                                      <p:cBhvr>
                                        <p:cTn id="67" dur="5000" spd="-100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68" presetID="2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33 0  0.06 0.036  0.06 0.08  C 0.06 0.132  0.03 0.15067  0.012 0.15867  L -0.012 0.16667  C -0.03 0.17467  -0.06 0.19467  -0.06 0.25333  C -0.06 0.29067  -0.033 0.33333  0 0.33333  C 0.033 0.33333  0.06 0.29067  0.06 0.25333  C 0.06 0.19467  0.03 0.17467  0.012 0.16667  L -0.012 0.15867  C -0.03 0.15067  -0.06 0.132  -0.06 0.08  C -0.06 0.036  -0.033 0  0 0  Z" pathEditMode="relative" ptsTypes="">
                                      <p:cBhvr>
                                        <p:cTn id="69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70" presetID="2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889E-6 -0.0625 C 0.03298 -0.0625 0.06007 -0.02639 0.06007 0.0176 C 0.06007 0.06945 0.03003 0.0882 0.01198 0.09607 L -0.01198 0.10417 C -0.03004 0.11227 -0.06007 0.13218 -0.06007 0.19074 C -0.06007 0.22824 -0.03299 0.27084 1.38889E-6 0.27084 C 0.03298 0.27084 0.06007 0.22824 0.06007 0.19074 C 0.06007 0.13218 0.03003 0.11227 0.01198 0.10417 L -0.01198 0.09607 C -0.03004 0.0882 -0.06007 0.06945 -0.06007 0.0176 C -0.06007 -0.02639 -0.03299 -0.0625 1.38889E-6 -0.0625 Z " pathEditMode="relative" rAng="0" ptsTypes="ffFffffFfff">
                                      <p:cBhvr>
                                        <p:cTn id="71" dur="5000" spd="-100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67"/>
                                    </p:animMotion>
                                  </p:childTnLst>
                                </p:cTn>
                              </p:par>
                              <p:par>
                                <p:cTn id="72" presetID="2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33 0  0.06 0.036  0.06 0.08  C 0.06 0.132  0.03 0.15067  0.012 0.15867  L -0.012 0.16667  C -0.03 0.17467  -0.06 0.19467  -0.06 0.25333  C -0.06 0.29067  -0.033 0.33333  0 0.33333  C 0.033 0.33333  0.06 0.29067  0.06 0.25333  C 0.06 0.19467  0.03 0.17467  0.012 0.16667  L -0.012 0.15867  C -0.03 0.15067  -0.06 0.132  -0.06 0.08  C -0.06 0.036  -0.033 0  0 0  Z" pathEditMode="relative" ptsTypes="">
                                      <p:cBhvr>
                                        <p:cTn id="73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74" presetID="2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33 0  0.06 0.036  0.06 0.08  C 0.06 0.132  0.03 0.15067  0.012 0.15867  L -0.012 0.16667  C -0.03 0.17467  -0.06 0.19467  -0.06 0.25333  C -0.06 0.29067  -0.033 0.33333  0 0.33333  C 0.033 0.33333  0.06 0.29067  0.06 0.25333  C 0.06 0.19467  0.03 0.17467  0.012 0.16667  L -0.012 0.15867  C -0.03 0.15067  -0.06 0.132  -0.06 0.08  C -0.06 0.036  -0.033 0  0 0  Z" pathEditMode="relative" ptsTypes="">
                                      <p:cBhvr>
                                        <p:cTn id="75" dur="5000" spd="-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76" presetID="2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33 0  0.06 0.036  0.06 0.08  C 0.06 0.132  0.03 0.15067  0.012 0.15867  L -0.012 0.16667  C -0.03 0.17467  -0.06 0.19467  -0.06 0.25333  C -0.06 0.29067  -0.033 0.33333  0 0.33333  C 0.033 0.33333  0.06 0.29067  0.06 0.25333  C 0.06 0.19467  0.03 0.17467  0.012 0.16667  L -0.012 0.15867  C -0.03 0.15067  -0.06 0.132  -0.06 0.08  C -0.06 0.036  -0.033 0  0 0  Z" pathEditMode="relative" ptsTypes="">
                                      <p:cBhvr>
                                        <p:cTn id="7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78" presetID="2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33 0  0.06 0.036  0.06 0.08  C 0.06 0.132  0.03 0.15067  0.012 0.15867  L -0.012 0.16667  C -0.03 0.17467  -0.06 0.19467  -0.06 0.25333  C -0.06 0.29067  -0.033 0.33333  0 0.33333  C 0.033 0.33333  0.06 0.29067  0.06 0.25333  C 0.06 0.19467  0.03 0.17467  0.012 0.16667  L -0.012 0.15867  C -0.03 0.15067  -0.06 0.132  -0.06 0.08  C -0.06 0.036  -0.033 0  0 0  Z" pathEditMode="relative" ptsTypes="">
                                      <p:cBhvr>
                                        <p:cTn id="79" dur="5000" spd="-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80" presetID="2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33 0  0.06 0.036  0.06 0.08  C 0.06 0.132  0.03 0.15067  0.012 0.15867  L -0.012 0.16667  C -0.03 0.17467  -0.06 0.19467  -0.06 0.25333  C -0.06 0.29067  -0.033 0.33333  0 0.33333  C 0.033 0.33333  0.06 0.29067  0.06 0.25333  C 0.06 0.19467  0.03 0.17467  0.012 0.16667  L -0.012 0.15867  C -0.03 0.15067  -0.06 0.132  -0.06 0.08  C -0.06 0.036  -0.033 0  0 0  Z" pathEditMode="relative" ptsTypes="">
                                      <p:cBhvr>
                                        <p:cTn id="81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82" presetID="2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33 0  0.06 0.036  0.06 0.08  C 0.06 0.132  0.03 0.15067  0.012 0.15867  L -0.012 0.16667  C -0.03 0.17467  -0.06 0.19467  -0.06 0.25333  C -0.06 0.29067  -0.033 0.33333  0 0.33333  C 0.033 0.33333  0.06 0.29067  0.06 0.25333  C 0.06 0.19467  0.03 0.17467  0.012 0.16667  L -0.012 0.15867  C -0.03 0.15067  -0.06 0.132  -0.06 0.08  C -0.06 0.036  -0.033 0  0 0  Z" pathEditMode="relative" ptsTypes="">
                                      <p:cBhvr>
                                        <p:cTn id="83" dur="5000" spd="-10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84" presetID="2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33 0  0.06 0.036  0.06 0.08  C 0.06 0.132  0.03 0.15067  0.012 0.15867  L -0.012 0.16667  C -0.03 0.17467  -0.06 0.19467  -0.06 0.25333  C -0.06 0.29067  -0.033 0.33333  0 0.33333  C 0.033 0.33333  0.06 0.29067  0.06 0.25333  C 0.06 0.19467  0.03 0.17467  0.012 0.16667  L -0.012 0.15867  C -0.03 0.15067  -0.06 0.132  -0.06 0.08  C -0.06 0.036  -0.033 0  0 0  Z" pathEditMode="relative" ptsTypes="">
                                      <p:cBhvr>
                                        <p:cTn id="85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86" presetID="2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33 0  0.06 0.036  0.06 0.08  C 0.06 0.132  0.03 0.15067  0.012 0.15867  L -0.012 0.16667  C -0.03 0.17467  -0.06 0.19467  -0.06 0.25333  C -0.06 0.29067  -0.033 0.33333  0 0.33333  C 0.033 0.33333  0.06 0.29067  0.06 0.25333  C 0.06 0.19467  0.03 0.17467  0.012 0.16667  L -0.012 0.15867  C -0.03 0.15067  -0.06 0.132  -0.06 0.08  C -0.06 0.036  -0.033 0  0 0  Z" pathEditMode="relative" ptsTypes="">
                                      <p:cBhvr>
                                        <p:cTn id="87" dur="5000" spd="-100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88" presetID="2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33 0  0.06 0.036  0.06 0.08  C 0.06 0.132  0.03 0.15067  0.012 0.15867  L -0.012 0.16667  C -0.03 0.17467  -0.06 0.19467  -0.06 0.25333  C -0.06 0.29067  -0.033 0.33333  0 0.33333  C 0.033 0.33333  0.06 0.29067  0.06 0.25333  C 0.06 0.19467  0.03 0.17467  0.012 0.16667  L -0.012 0.15867  C -0.03 0.15067  -0.06 0.132  -0.06 0.08  C -0.06 0.036  -0.033 0  0 0  Z" pathEditMode="relative" ptsTypes="">
                                      <p:cBhvr>
                                        <p:cTn id="89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90" presetID="2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33 0  0.06 0.036  0.06 0.08  C 0.06 0.132  0.03 0.15067  0.012 0.15867  L -0.012 0.16667  C -0.03 0.17467  -0.06 0.19467  -0.06 0.25333  C -0.06 0.29067  -0.033 0.33333  0 0.33333  C 0.033 0.33333  0.06 0.29067  0.06 0.25333  C 0.06 0.19467  0.03 0.17467  0.012 0.16667  L -0.012 0.15867  C -0.03 0.15067  -0.06 0.132  -0.06 0.08  C -0.06 0.036  -0.033 0  0 0  Z" pathEditMode="relative" ptsTypes="">
                                      <p:cBhvr>
                                        <p:cTn id="91" dur="5000" spd="-100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92" presetID="2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2222E-6 -0.0625 C 0.03299 -0.0625 0.06007 -0.02639 0.06007 0.0176 C 0.06007 0.06945 0.03004 0.0882 0.01198 0.09607 L -0.01197 0.10417 C -0.03003 0.11227 -0.06006 0.13218 -0.06006 0.19074 C -0.06006 0.22824 -0.03298 0.27084 -4.72222E-6 0.27084 C 0.03299 0.27084 0.06007 0.22824 0.06007 0.19074 C 0.06007 0.13218 0.03004 0.11227 0.01198 0.10417 L -0.01197 0.09607 C -0.03003 0.0882 -0.06006 0.06945 -0.06006 0.0176 C -0.06006 -0.02639 -0.03298 -0.0625 -4.72222E-6 -0.0625 Z " pathEditMode="relative" rAng="0" ptsTypes="ffFffffFfff">
                                      <p:cBhvr>
                                        <p:cTn id="93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67"/>
                                    </p:animMotion>
                                  </p:childTnLst>
                                </p:cTn>
                              </p:par>
                              <p:par>
                                <p:cTn id="94" presetID="2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33 0  0.06 0.036  0.06 0.08  C 0.06 0.132  0.03 0.15067  0.012 0.15867  L -0.012 0.16667  C -0.03 0.17467  -0.06 0.19467  -0.06 0.25333  C -0.06 0.29067  -0.033 0.33333  0 0.33333  C 0.033 0.33333  0.06 0.29067  0.06 0.25333  C 0.06 0.19467  0.03 0.17467  0.012 0.16667  L -0.012 0.15867  C -0.03 0.15067  -0.06 0.132  -0.06 0.08  C -0.06 0.036  -0.033 0  0 0  Z" pathEditMode="relative" ptsTypes="">
                                      <p:cBhvr>
                                        <p:cTn id="95" dur="5000" spd="-100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9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194C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31745" name="Picture 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6" name="5 Imagen" descr="10764-rainbow-abstract-element-clipart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3333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6048656">
            <a:off x="4008962" y="74418"/>
            <a:ext cx="1428728" cy="2071702"/>
          </a:xfrm>
          <a:prstGeom prst="rect">
            <a:avLst/>
          </a:prstGeom>
        </p:spPr>
      </p:pic>
      <p:pic>
        <p:nvPicPr>
          <p:cNvPr id="7" name="6 Imagen" descr="10764-rainbow-abstract-element-clipart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3333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7715494">
            <a:off x="4827112" y="168632"/>
            <a:ext cx="1428728" cy="2071702"/>
          </a:xfrm>
          <a:prstGeom prst="rect">
            <a:avLst/>
          </a:prstGeom>
        </p:spPr>
      </p:pic>
      <p:pic>
        <p:nvPicPr>
          <p:cNvPr id="8" name="7 Imagen" descr="10764-rainbow-abstract-element-clipart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3333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8678803">
            <a:off x="5755806" y="668673"/>
            <a:ext cx="1428728" cy="2071702"/>
          </a:xfrm>
          <a:prstGeom prst="rect">
            <a:avLst/>
          </a:prstGeom>
        </p:spPr>
      </p:pic>
      <p:pic>
        <p:nvPicPr>
          <p:cNvPr id="9" name="8 Imagen" descr="10764-rainbow-abstract-element-clipart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3333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0390255">
            <a:off x="6111200" y="1365314"/>
            <a:ext cx="1428728" cy="2071702"/>
          </a:xfrm>
          <a:prstGeom prst="rect">
            <a:avLst/>
          </a:prstGeom>
        </p:spPr>
      </p:pic>
      <p:pic>
        <p:nvPicPr>
          <p:cNvPr id="10" name="9 Imagen" descr="10764-rainbow-abstract-element-clipart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3333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1543232">
            <a:off x="6396954" y="2222572"/>
            <a:ext cx="1428728" cy="2071702"/>
          </a:xfrm>
          <a:prstGeom prst="rect">
            <a:avLst/>
          </a:prstGeom>
        </p:spPr>
      </p:pic>
      <p:pic>
        <p:nvPicPr>
          <p:cNvPr id="11" name="10 Imagen" descr="10764-rainbow-abstract-element-clipart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3333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2517207">
            <a:off x="6266773" y="3144548"/>
            <a:ext cx="1428728" cy="2071702"/>
          </a:xfrm>
          <a:prstGeom prst="rect">
            <a:avLst/>
          </a:prstGeom>
        </p:spPr>
      </p:pic>
      <p:pic>
        <p:nvPicPr>
          <p:cNvPr id="12" name="11 Imagen" descr="10764-rainbow-abstract-element-clipart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3333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3447084">
            <a:off x="5695268" y="4001805"/>
            <a:ext cx="1428728" cy="2071702"/>
          </a:xfrm>
          <a:prstGeom prst="rect">
            <a:avLst/>
          </a:prstGeom>
        </p:spPr>
      </p:pic>
      <p:pic>
        <p:nvPicPr>
          <p:cNvPr id="13" name="12 Imagen" descr="10764-rainbow-abstract-element-clipart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3333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4363434">
            <a:off x="4877266" y="4581209"/>
            <a:ext cx="1428728" cy="2071702"/>
          </a:xfrm>
          <a:prstGeom prst="rect">
            <a:avLst/>
          </a:prstGeom>
        </p:spPr>
      </p:pic>
      <p:pic>
        <p:nvPicPr>
          <p:cNvPr id="14" name="13 Imagen" descr="10764-rainbow-abstract-element-clipart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3333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6742497">
            <a:off x="3992749" y="4618744"/>
            <a:ext cx="1428728" cy="2071702"/>
          </a:xfrm>
          <a:prstGeom prst="rect">
            <a:avLst/>
          </a:prstGeom>
        </p:spPr>
      </p:pic>
      <p:pic>
        <p:nvPicPr>
          <p:cNvPr id="15" name="14 Imagen" descr="10764-rainbow-abstract-element-clipart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3333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7938664">
            <a:off x="3064054" y="4332994"/>
            <a:ext cx="1428728" cy="2071702"/>
          </a:xfrm>
          <a:prstGeom prst="rect">
            <a:avLst/>
          </a:prstGeom>
        </p:spPr>
      </p:pic>
      <p:pic>
        <p:nvPicPr>
          <p:cNvPr id="16" name="15 Imagen" descr="10764-rainbow-abstract-element-clipart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3333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9162607">
            <a:off x="2395250" y="3877108"/>
            <a:ext cx="1428728" cy="2071702"/>
          </a:xfrm>
          <a:prstGeom prst="rect">
            <a:avLst/>
          </a:prstGeom>
        </p:spPr>
      </p:pic>
      <p:pic>
        <p:nvPicPr>
          <p:cNvPr id="17" name="16 Imagen" descr="10764-rainbow-abstract-element-clipart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3333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9946151">
            <a:off x="2038060" y="3377042"/>
            <a:ext cx="1428728" cy="2071702"/>
          </a:xfrm>
          <a:prstGeom prst="rect">
            <a:avLst/>
          </a:prstGeom>
        </p:spPr>
      </p:pic>
      <p:pic>
        <p:nvPicPr>
          <p:cNvPr id="18" name="17 Imagen" descr="10764-rainbow-abstract-element-clipart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3333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354979">
            <a:off x="1817446" y="2425546"/>
            <a:ext cx="1428728" cy="2071702"/>
          </a:xfrm>
          <a:prstGeom prst="rect">
            <a:avLst/>
          </a:prstGeom>
        </p:spPr>
      </p:pic>
      <p:pic>
        <p:nvPicPr>
          <p:cNvPr id="19" name="18 Imagen" descr="10764-rainbow-abstract-element-clipart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3333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2409280">
            <a:off x="2071206" y="1716691"/>
            <a:ext cx="1428728" cy="2071702"/>
          </a:xfrm>
          <a:prstGeom prst="rect">
            <a:avLst/>
          </a:prstGeom>
        </p:spPr>
      </p:pic>
      <p:pic>
        <p:nvPicPr>
          <p:cNvPr id="20" name="19 Imagen" descr="10764-rainbow-abstract-element-clipart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3333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2409280">
            <a:off x="2356956" y="1002310"/>
            <a:ext cx="1428728" cy="2071702"/>
          </a:xfrm>
          <a:prstGeom prst="rect">
            <a:avLst/>
          </a:prstGeom>
        </p:spPr>
      </p:pic>
      <p:pic>
        <p:nvPicPr>
          <p:cNvPr id="21" name="20 Imagen" descr="10764-rainbow-abstract-element-clipart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3333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2409280">
            <a:off x="2857023" y="573682"/>
            <a:ext cx="1428728" cy="2071702"/>
          </a:xfrm>
          <a:prstGeom prst="rect">
            <a:avLst/>
          </a:prstGeom>
        </p:spPr>
      </p:pic>
      <p:sp>
        <p:nvSpPr>
          <p:cNvPr id="22" name="21 Rectángulo"/>
          <p:cNvSpPr/>
          <p:nvPr/>
        </p:nvSpPr>
        <p:spPr>
          <a:xfrm>
            <a:off x="-285784" y="-214338"/>
            <a:ext cx="9787006" cy="7286676"/>
          </a:xfrm>
          <a:prstGeom prst="rect">
            <a:avLst/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6" fill="hold">
                            <p:stCondLst>
                              <p:cond delay="3000"/>
                            </p:stCondLst>
                            <p:childTnLst>
                              <p:par>
                                <p:cTn id="137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9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0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1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7" dur="3000" fill="hold"/>
                                        <p:tgtEl>
                                          <p:spTgt spid="317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8" dur="3000" fill="hold"/>
                                        <p:tgtEl>
                                          <p:spTgt spid="317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9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71" dur="3000"/>
                                        <p:tgtEl>
                                          <p:spTgt spid="317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0042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32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526" y="1368549"/>
            <a:ext cx="9144000" cy="4210351"/>
          </a:xfrm>
          <a:prstGeom prst="rect">
            <a:avLst/>
          </a:prstGeom>
          <a:ln>
            <a:noFill/>
          </a:ln>
        </p:spPr>
      </p:pic>
      <p:pic>
        <p:nvPicPr>
          <p:cNvPr id="5" name="4 Imagen" descr="9v8r9-logo_arc_en_ciel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 flipH="1">
            <a:off x="30526" y="511293"/>
            <a:ext cx="1714512" cy="914400"/>
          </a:xfrm>
          <a:prstGeom prst="rect">
            <a:avLst/>
          </a:prstGeom>
        </p:spPr>
      </p:pic>
      <p:pic>
        <p:nvPicPr>
          <p:cNvPr id="6" name="5 Imagen" descr="9v8r9-logo_arc_en_ciel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 flipH="1">
            <a:off x="959188" y="511293"/>
            <a:ext cx="1714512" cy="914400"/>
          </a:xfrm>
          <a:prstGeom prst="rect">
            <a:avLst/>
          </a:prstGeom>
        </p:spPr>
      </p:pic>
      <p:pic>
        <p:nvPicPr>
          <p:cNvPr id="7" name="6 Imagen" descr="9v8r9-logo_arc_en_ciel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 flipH="1">
            <a:off x="1816444" y="511293"/>
            <a:ext cx="1714512" cy="914400"/>
          </a:xfrm>
          <a:prstGeom prst="rect">
            <a:avLst/>
          </a:prstGeom>
        </p:spPr>
      </p:pic>
      <p:pic>
        <p:nvPicPr>
          <p:cNvPr id="8" name="7 Imagen" descr="9v8r9-logo_arc_en_ciel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 flipH="1">
            <a:off x="2673732" y="511293"/>
            <a:ext cx="1714512" cy="914400"/>
          </a:xfrm>
          <a:prstGeom prst="rect">
            <a:avLst/>
          </a:prstGeom>
        </p:spPr>
      </p:pic>
      <p:pic>
        <p:nvPicPr>
          <p:cNvPr id="9" name="8 Imagen" descr="9v8r9-logo_arc_en_ciel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 flipH="1">
            <a:off x="3602394" y="511293"/>
            <a:ext cx="1714512" cy="914400"/>
          </a:xfrm>
          <a:prstGeom prst="rect">
            <a:avLst/>
          </a:prstGeom>
        </p:spPr>
      </p:pic>
      <p:pic>
        <p:nvPicPr>
          <p:cNvPr id="10" name="9 Imagen" descr="9v8r9-logo_arc_en_ciel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 flipH="1">
            <a:off x="4459650" y="511293"/>
            <a:ext cx="1714512" cy="914400"/>
          </a:xfrm>
          <a:prstGeom prst="rect">
            <a:avLst/>
          </a:prstGeom>
        </p:spPr>
      </p:pic>
      <p:pic>
        <p:nvPicPr>
          <p:cNvPr id="11" name="10 Imagen" descr="9v8r9-logo_arc_en_ciel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 flipH="1">
            <a:off x="5245500" y="511293"/>
            <a:ext cx="1714512" cy="914400"/>
          </a:xfrm>
          <a:prstGeom prst="rect">
            <a:avLst/>
          </a:prstGeom>
        </p:spPr>
      </p:pic>
      <p:pic>
        <p:nvPicPr>
          <p:cNvPr id="12" name="11 Imagen" descr="9v8r9-logo_arc_en_ciel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 flipH="1">
            <a:off x="6174162" y="511293"/>
            <a:ext cx="1714512" cy="914400"/>
          </a:xfrm>
          <a:prstGeom prst="rect">
            <a:avLst/>
          </a:prstGeom>
        </p:spPr>
      </p:pic>
      <p:pic>
        <p:nvPicPr>
          <p:cNvPr id="13" name="12 Imagen" descr="9v8r9-logo_arc_en_ciel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 flipH="1">
            <a:off x="7031418" y="511293"/>
            <a:ext cx="1714512" cy="914400"/>
          </a:xfrm>
          <a:prstGeom prst="rect">
            <a:avLst/>
          </a:prstGeom>
        </p:spPr>
      </p:pic>
      <p:pic>
        <p:nvPicPr>
          <p:cNvPr id="14" name="13 Imagen" descr="9v8r9-logo_arc_en_ciel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 flipH="1">
            <a:off x="7745798" y="511293"/>
            <a:ext cx="1714512" cy="914400"/>
          </a:xfrm>
          <a:prstGeom prst="rect">
            <a:avLst/>
          </a:prstGeom>
        </p:spPr>
      </p:pic>
      <p:pic>
        <p:nvPicPr>
          <p:cNvPr id="25" name="24 Imagen" descr="9v8r9-logo_arc_en_ciel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 rot="10800000" flipH="1">
            <a:off x="7429488" y="5572140"/>
            <a:ext cx="1714512" cy="914400"/>
          </a:xfrm>
          <a:prstGeom prst="rect">
            <a:avLst/>
          </a:prstGeom>
        </p:spPr>
      </p:pic>
      <p:pic>
        <p:nvPicPr>
          <p:cNvPr id="26" name="25 Imagen" descr="9v8r9-logo_arc_en_ciel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 rot="10800000" flipH="1">
            <a:off x="6459914" y="5583391"/>
            <a:ext cx="1714512" cy="914400"/>
          </a:xfrm>
          <a:prstGeom prst="rect">
            <a:avLst/>
          </a:prstGeom>
        </p:spPr>
      </p:pic>
      <p:pic>
        <p:nvPicPr>
          <p:cNvPr id="27" name="26 Imagen" descr="9v8r9-logo_arc_en_ciel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 rot="10800000" flipH="1">
            <a:off x="5786414" y="5572140"/>
            <a:ext cx="1714512" cy="914400"/>
          </a:xfrm>
          <a:prstGeom prst="rect">
            <a:avLst/>
          </a:prstGeom>
        </p:spPr>
      </p:pic>
      <p:pic>
        <p:nvPicPr>
          <p:cNvPr id="28" name="27 Imagen" descr="9v8r9-logo_arc_en_ciel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 rot="10800000" flipH="1">
            <a:off x="4959716" y="5583391"/>
            <a:ext cx="1714512" cy="914400"/>
          </a:xfrm>
          <a:prstGeom prst="rect">
            <a:avLst/>
          </a:prstGeom>
        </p:spPr>
      </p:pic>
      <p:pic>
        <p:nvPicPr>
          <p:cNvPr id="29" name="28 Imagen" descr="9v8r9-logo_arc_en_ciel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 rot="10800000" flipH="1">
            <a:off x="4102460" y="5511953"/>
            <a:ext cx="1714512" cy="914400"/>
          </a:xfrm>
          <a:prstGeom prst="rect">
            <a:avLst/>
          </a:prstGeom>
        </p:spPr>
      </p:pic>
      <p:pic>
        <p:nvPicPr>
          <p:cNvPr id="30" name="29 Imagen" descr="9v8r9-logo_arc_en_ciel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 rot="10800000" flipH="1">
            <a:off x="3275762" y="5523204"/>
            <a:ext cx="1714512" cy="914400"/>
          </a:xfrm>
          <a:prstGeom prst="rect">
            <a:avLst/>
          </a:prstGeom>
        </p:spPr>
      </p:pic>
      <p:pic>
        <p:nvPicPr>
          <p:cNvPr id="31" name="30 Imagen" descr="9v8r9-logo_arc_en_ciel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 rot="10800000" flipH="1">
            <a:off x="2602262" y="5511953"/>
            <a:ext cx="1714512" cy="914400"/>
          </a:xfrm>
          <a:prstGeom prst="rect">
            <a:avLst/>
          </a:prstGeom>
        </p:spPr>
      </p:pic>
      <p:pic>
        <p:nvPicPr>
          <p:cNvPr id="32" name="31 Imagen" descr="9v8r9-logo_arc_en_ciel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 rot="10800000" flipH="1">
            <a:off x="1816444" y="5511953"/>
            <a:ext cx="1714512" cy="914400"/>
          </a:xfrm>
          <a:prstGeom prst="rect">
            <a:avLst/>
          </a:prstGeom>
        </p:spPr>
      </p:pic>
      <p:pic>
        <p:nvPicPr>
          <p:cNvPr id="33" name="32 Imagen" descr="9v8r9-logo_arc_en_ciel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 rot="10800000" flipH="1">
            <a:off x="887750" y="5511953"/>
            <a:ext cx="1714512" cy="914400"/>
          </a:xfrm>
          <a:prstGeom prst="rect">
            <a:avLst/>
          </a:prstGeom>
        </p:spPr>
      </p:pic>
      <p:pic>
        <p:nvPicPr>
          <p:cNvPr id="34" name="33 Imagen" descr="9v8r9-logo_arc_en_ciel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 rot="10800000" flipH="1">
            <a:off x="30526" y="5583391"/>
            <a:ext cx="1714512" cy="914400"/>
          </a:xfrm>
          <a:prstGeom prst="rect">
            <a:avLst/>
          </a:prstGeom>
        </p:spPr>
      </p:pic>
      <p:sp>
        <p:nvSpPr>
          <p:cNvPr id="35" name="34 Rectángulo"/>
          <p:cNvSpPr/>
          <p:nvPr/>
        </p:nvSpPr>
        <p:spPr>
          <a:xfrm>
            <a:off x="-285784" y="-214338"/>
            <a:ext cx="9787006" cy="7286676"/>
          </a:xfrm>
          <a:prstGeom prst="rect">
            <a:avLst/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9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35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86000" y="0"/>
            <a:ext cx="4572000" cy="6858000"/>
          </a:xfrm>
          <a:prstGeom prst="rect">
            <a:avLst/>
          </a:prstGeom>
        </p:spPr>
      </p:pic>
      <p:pic>
        <p:nvPicPr>
          <p:cNvPr id="6" name="5 Imagen" descr="rainbow_PNG5569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D0D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0" y="0"/>
            <a:ext cx="2428860" cy="168592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7" name="6 Imagen" descr="rainbow_PNG5569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D0D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0" y="928670"/>
            <a:ext cx="2428860" cy="168592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8" name="7 Imagen" descr="rainbow_PNG5569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D0D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0" y="1928826"/>
            <a:ext cx="2500298" cy="168592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9" name="8 Imagen" descr="rainbow_PNG5569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D0D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0" y="3071810"/>
            <a:ext cx="2500298" cy="168592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0" name="9 Imagen" descr="rainbow_PNG5569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D0D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0" y="4143380"/>
            <a:ext cx="2428860" cy="168592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1" name="10 Imagen" descr="rainbow_PNG5569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D0D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0" y="5172075"/>
            <a:ext cx="2428860" cy="168592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2" name="11 Imagen" descr="rainbow_PNG5569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D0D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6572264" y="0"/>
            <a:ext cx="2571736" cy="168592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3" name="12 Imagen" descr="rainbow_PNG5569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D0D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6572264" y="857232"/>
            <a:ext cx="2571736" cy="168592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4" name="13 Imagen" descr="rainbow_PNG5569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D0D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6572264" y="1857364"/>
            <a:ext cx="2571736" cy="168592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5" name="14 Imagen" descr="rainbow_PNG5569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D0D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6572264" y="2857496"/>
            <a:ext cx="2571736" cy="168592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6" name="15 Imagen" descr="rainbow_PNG5569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D0D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6572264" y="3929066"/>
            <a:ext cx="2571736" cy="168592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7" name="16 Imagen" descr="rainbow_PNG5569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D0D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6572264" y="5172075"/>
            <a:ext cx="2571736" cy="168592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sp>
        <p:nvSpPr>
          <p:cNvPr id="18" name="17 Rectángulo"/>
          <p:cNvSpPr/>
          <p:nvPr/>
        </p:nvSpPr>
        <p:spPr>
          <a:xfrm>
            <a:off x="-285784" y="-214338"/>
            <a:ext cx="9787006" cy="8858312"/>
          </a:xfrm>
          <a:prstGeom prst="rect">
            <a:avLst/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8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1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4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7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0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3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9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2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5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8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1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3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5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9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1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3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1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3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5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0042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28673" name="Picture 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" name="4 Imagen" descr="logo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3333FF">
                <a:tint val="45000"/>
                <a:satMod val="400000"/>
              </a:srgbClr>
            </a:duotone>
            <a:lum contrast="40000"/>
          </a:blip>
          <a:srcRect l="46500" r="9999"/>
          <a:stretch>
            <a:fillRect/>
          </a:stretch>
        </p:blipFill>
        <p:spPr>
          <a:xfrm rot="8547035">
            <a:off x="3575566" y="-398743"/>
            <a:ext cx="2071702" cy="2357430"/>
          </a:xfrm>
          <a:prstGeom prst="rect">
            <a:avLst/>
          </a:prstGeom>
        </p:spPr>
      </p:pic>
      <p:pic>
        <p:nvPicPr>
          <p:cNvPr id="6" name="5 Imagen" descr="logo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3333FF">
                <a:tint val="45000"/>
                <a:satMod val="400000"/>
              </a:srgbClr>
            </a:duotone>
            <a:lum contrast="40000"/>
          </a:blip>
          <a:srcRect l="46500" r="9999"/>
          <a:stretch>
            <a:fillRect/>
          </a:stretch>
        </p:blipFill>
        <p:spPr>
          <a:xfrm rot="8547035">
            <a:off x="4575698" y="-112992"/>
            <a:ext cx="2071702" cy="2357430"/>
          </a:xfrm>
          <a:prstGeom prst="rect">
            <a:avLst/>
          </a:prstGeom>
        </p:spPr>
      </p:pic>
      <p:pic>
        <p:nvPicPr>
          <p:cNvPr id="7" name="6 Imagen" descr="logo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3333FF">
                <a:tint val="45000"/>
                <a:satMod val="400000"/>
              </a:srgbClr>
            </a:duotone>
            <a:lum contrast="40000"/>
          </a:blip>
          <a:srcRect l="46500" r="9999"/>
          <a:stretch>
            <a:fillRect/>
          </a:stretch>
        </p:blipFill>
        <p:spPr>
          <a:xfrm rot="8547035">
            <a:off x="5361516" y="387099"/>
            <a:ext cx="2071702" cy="2357430"/>
          </a:xfrm>
          <a:prstGeom prst="rect">
            <a:avLst/>
          </a:prstGeom>
        </p:spPr>
      </p:pic>
      <p:pic>
        <p:nvPicPr>
          <p:cNvPr id="8" name="7 Imagen" descr="logo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3333FF">
                <a:tint val="45000"/>
                <a:satMod val="400000"/>
              </a:srgbClr>
            </a:duotone>
            <a:lum contrast="40000"/>
          </a:blip>
          <a:srcRect l="46500" r="9999"/>
          <a:stretch>
            <a:fillRect/>
          </a:stretch>
        </p:blipFill>
        <p:spPr>
          <a:xfrm rot="8547035">
            <a:off x="5790144" y="1172892"/>
            <a:ext cx="2071702" cy="2357430"/>
          </a:xfrm>
          <a:prstGeom prst="rect">
            <a:avLst/>
          </a:prstGeom>
        </p:spPr>
      </p:pic>
      <p:pic>
        <p:nvPicPr>
          <p:cNvPr id="9" name="8 Imagen" descr="logo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3333FF">
                <a:tint val="45000"/>
                <a:satMod val="400000"/>
              </a:srgbClr>
            </a:duotone>
            <a:lum contrast="40000"/>
          </a:blip>
          <a:srcRect l="46500" r="9999"/>
          <a:stretch>
            <a:fillRect/>
          </a:stretch>
        </p:blipFill>
        <p:spPr>
          <a:xfrm rot="8547035">
            <a:off x="5861582" y="2244462"/>
            <a:ext cx="2071702" cy="2357430"/>
          </a:xfrm>
          <a:prstGeom prst="rect">
            <a:avLst/>
          </a:prstGeom>
        </p:spPr>
      </p:pic>
      <p:pic>
        <p:nvPicPr>
          <p:cNvPr id="10" name="9 Imagen" descr="logo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3333FF">
                <a:tint val="45000"/>
                <a:satMod val="400000"/>
              </a:srgbClr>
            </a:duotone>
            <a:lum contrast="40000"/>
          </a:blip>
          <a:srcRect l="46500" r="9999"/>
          <a:stretch>
            <a:fillRect/>
          </a:stretch>
        </p:blipFill>
        <p:spPr>
          <a:xfrm rot="8547035">
            <a:off x="5718706" y="3173156"/>
            <a:ext cx="2071702" cy="2357430"/>
          </a:xfrm>
          <a:prstGeom prst="rect">
            <a:avLst/>
          </a:prstGeom>
        </p:spPr>
      </p:pic>
      <p:pic>
        <p:nvPicPr>
          <p:cNvPr id="11" name="10 Imagen" descr="logo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3333FF">
                <a:tint val="45000"/>
                <a:satMod val="400000"/>
              </a:srgbClr>
            </a:duotone>
            <a:lum contrast="40000"/>
          </a:blip>
          <a:srcRect l="46500" r="9999"/>
          <a:stretch>
            <a:fillRect/>
          </a:stretch>
        </p:blipFill>
        <p:spPr>
          <a:xfrm rot="8547035">
            <a:off x="5218640" y="3816098"/>
            <a:ext cx="2071702" cy="2357430"/>
          </a:xfrm>
          <a:prstGeom prst="rect">
            <a:avLst/>
          </a:prstGeom>
        </p:spPr>
      </p:pic>
      <p:pic>
        <p:nvPicPr>
          <p:cNvPr id="12" name="11 Imagen" descr="logo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3333FF">
                <a:tint val="45000"/>
                <a:satMod val="400000"/>
              </a:srgbClr>
            </a:duotone>
            <a:lum contrast="40000"/>
          </a:blip>
          <a:srcRect l="46500" r="9999"/>
          <a:stretch>
            <a:fillRect/>
          </a:stretch>
        </p:blipFill>
        <p:spPr>
          <a:xfrm rot="8547035">
            <a:off x="4647135" y="4459040"/>
            <a:ext cx="2071702" cy="2357430"/>
          </a:xfrm>
          <a:prstGeom prst="rect">
            <a:avLst/>
          </a:prstGeom>
        </p:spPr>
      </p:pic>
      <p:pic>
        <p:nvPicPr>
          <p:cNvPr id="13" name="12 Imagen" descr="logo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3333FF">
                <a:tint val="45000"/>
                <a:satMod val="400000"/>
              </a:srgbClr>
            </a:duotone>
            <a:lum contrast="40000"/>
          </a:blip>
          <a:srcRect l="46500" r="9999"/>
          <a:stretch>
            <a:fillRect/>
          </a:stretch>
        </p:blipFill>
        <p:spPr>
          <a:xfrm rot="8547035">
            <a:off x="3861317" y="4601916"/>
            <a:ext cx="2071702" cy="2357430"/>
          </a:xfrm>
          <a:prstGeom prst="rect">
            <a:avLst/>
          </a:prstGeom>
        </p:spPr>
      </p:pic>
      <p:pic>
        <p:nvPicPr>
          <p:cNvPr id="14" name="13 Imagen" descr="logo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3333FF">
                <a:tint val="45000"/>
                <a:satMod val="400000"/>
              </a:srgbClr>
            </a:duotone>
            <a:lum contrast="40000"/>
          </a:blip>
          <a:srcRect l="46500" r="9999"/>
          <a:stretch>
            <a:fillRect/>
          </a:stretch>
        </p:blipFill>
        <p:spPr>
          <a:xfrm rot="8547035">
            <a:off x="2932624" y="4530480"/>
            <a:ext cx="2071702" cy="2357430"/>
          </a:xfrm>
          <a:prstGeom prst="rect">
            <a:avLst/>
          </a:prstGeom>
        </p:spPr>
      </p:pic>
      <p:pic>
        <p:nvPicPr>
          <p:cNvPr id="15" name="14 Imagen" descr="logo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3333FF">
                <a:tint val="45000"/>
                <a:satMod val="400000"/>
              </a:srgbClr>
            </a:duotone>
            <a:lum contrast="40000"/>
          </a:blip>
          <a:srcRect l="46500" r="9999"/>
          <a:stretch>
            <a:fillRect/>
          </a:stretch>
        </p:blipFill>
        <p:spPr>
          <a:xfrm rot="8547035">
            <a:off x="2218243" y="4459040"/>
            <a:ext cx="2071702" cy="2357430"/>
          </a:xfrm>
          <a:prstGeom prst="rect">
            <a:avLst/>
          </a:prstGeom>
        </p:spPr>
      </p:pic>
      <p:pic>
        <p:nvPicPr>
          <p:cNvPr id="16" name="15 Imagen" descr="logo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3333FF">
                <a:tint val="45000"/>
                <a:satMod val="400000"/>
              </a:srgbClr>
            </a:duotone>
            <a:lum contrast="40000"/>
          </a:blip>
          <a:srcRect l="46500" r="9999"/>
          <a:stretch>
            <a:fillRect/>
          </a:stretch>
        </p:blipFill>
        <p:spPr>
          <a:xfrm rot="8547035">
            <a:off x="1432425" y="3601785"/>
            <a:ext cx="2071702" cy="2357430"/>
          </a:xfrm>
          <a:prstGeom prst="rect">
            <a:avLst/>
          </a:prstGeom>
        </p:spPr>
      </p:pic>
      <p:pic>
        <p:nvPicPr>
          <p:cNvPr id="17" name="16 Imagen" descr="logo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3333FF">
                <a:tint val="45000"/>
                <a:satMod val="400000"/>
              </a:srgbClr>
            </a:duotone>
            <a:lum contrast="40000"/>
          </a:blip>
          <a:srcRect l="46500" r="9999"/>
          <a:stretch>
            <a:fillRect/>
          </a:stretch>
        </p:blipFill>
        <p:spPr>
          <a:xfrm rot="8547035">
            <a:off x="1003796" y="2673091"/>
            <a:ext cx="2071702" cy="2357430"/>
          </a:xfrm>
          <a:prstGeom prst="rect">
            <a:avLst/>
          </a:prstGeom>
        </p:spPr>
      </p:pic>
      <p:pic>
        <p:nvPicPr>
          <p:cNvPr id="18" name="17 Imagen" descr="logo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3333FF">
                <a:tint val="45000"/>
                <a:satMod val="400000"/>
              </a:srgbClr>
            </a:duotone>
            <a:lum contrast="40000"/>
          </a:blip>
          <a:srcRect l="46500" r="9999"/>
          <a:stretch>
            <a:fillRect/>
          </a:stretch>
        </p:blipFill>
        <p:spPr>
          <a:xfrm rot="8547035">
            <a:off x="1075236" y="1672957"/>
            <a:ext cx="2071702" cy="2357430"/>
          </a:xfrm>
          <a:prstGeom prst="rect">
            <a:avLst/>
          </a:prstGeom>
        </p:spPr>
      </p:pic>
      <p:pic>
        <p:nvPicPr>
          <p:cNvPr id="19" name="18 Imagen" descr="logo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3333FF">
                <a:tint val="45000"/>
                <a:satMod val="400000"/>
              </a:srgbClr>
            </a:duotone>
            <a:lum contrast="40000"/>
          </a:blip>
          <a:srcRect l="46500" r="9999"/>
          <a:stretch>
            <a:fillRect/>
          </a:stretch>
        </p:blipFill>
        <p:spPr>
          <a:xfrm rot="8547035">
            <a:off x="1360987" y="387099"/>
            <a:ext cx="2071702" cy="2357430"/>
          </a:xfrm>
          <a:prstGeom prst="rect">
            <a:avLst/>
          </a:prstGeom>
        </p:spPr>
      </p:pic>
      <p:pic>
        <p:nvPicPr>
          <p:cNvPr id="20" name="19 Imagen" descr="logo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3333FF">
                <a:tint val="45000"/>
                <a:satMod val="400000"/>
              </a:srgbClr>
            </a:duotone>
            <a:lum contrast="40000"/>
          </a:blip>
          <a:srcRect l="46500" r="9999"/>
          <a:stretch>
            <a:fillRect/>
          </a:stretch>
        </p:blipFill>
        <p:spPr>
          <a:xfrm rot="8547035">
            <a:off x="2218243" y="-184431"/>
            <a:ext cx="2071702" cy="2357430"/>
          </a:xfrm>
          <a:prstGeom prst="rect">
            <a:avLst/>
          </a:prstGeom>
        </p:spPr>
      </p:pic>
      <p:sp>
        <p:nvSpPr>
          <p:cNvPr id="21" name="20 Rectángulo"/>
          <p:cNvSpPr/>
          <p:nvPr/>
        </p:nvSpPr>
        <p:spPr>
          <a:xfrm>
            <a:off x="-285784" y="-214338"/>
            <a:ext cx="9787006" cy="7286676"/>
          </a:xfrm>
          <a:prstGeom prst="rect">
            <a:avLst/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6" fill="hold">
                            <p:stCondLst>
                              <p:cond delay="3000"/>
                            </p:stCondLst>
                            <p:childTnLst>
                              <p:par>
                                <p:cTn id="137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7" dur="3000" fill="hold"/>
                                        <p:tgtEl>
                                          <p:spTgt spid="286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8" dur="3000" fill="hold"/>
                                        <p:tgtEl>
                                          <p:spTgt spid="286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9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71" dur="3000"/>
                                        <p:tgtEl>
                                          <p:spTgt spid="286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37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97723" y="0"/>
            <a:ext cx="4548554" cy="6858000"/>
          </a:xfrm>
          <a:prstGeom prst="rect">
            <a:avLst/>
          </a:prstGeom>
          <a:ln>
            <a:noFill/>
          </a:ln>
        </p:spPr>
      </p:pic>
      <p:pic>
        <p:nvPicPr>
          <p:cNvPr id="5" name="4 Imagen" descr="gotas-de-agua-para-colorear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D0D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642910" y="-285776"/>
            <a:ext cx="1276350" cy="1809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6" name="5 Imagen" descr="gotas-de-agua-para-colorear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D0D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7215206" y="-285776"/>
            <a:ext cx="1295418" cy="1809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7" name="6 Imagen" descr="gotas-de-agua-para-colorear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D0D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571472" y="428604"/>
            <a:ext cx="1276350" cy="1809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8" name="7 Imagen" descr="gotas-de-agua-para-colorear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D0D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571472" y="1214422"/>
            <a:ext cx="1276350" cy="1809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9" name="8 Imagen" descr="gotas-de-agua-para-colorear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D0D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571472" y="1928802"/>
            <a:ext cx="1276350" cy="1809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0" name="9 Imagen" descr="gotas-de-agua-para-colorear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D0D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571472" y="2571744"/>
            <a:ext cx="1276350" cy="1809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1" name="10 Imagen" descr="gotas-de-agua-para-colorear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D0D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571472" y="3357562"/>
            <a:ext cx="1276350" cy="1809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2" name="11 Imagen" descr="gotas-de-agua-para-colorear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D0D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571472" y="4071942"/>
            <a:ext cx="1276350" cy="1809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3" name="12 Imagen" descr="gotas-de-agua-para-colorear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D0D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500034" y="4786322"/>
            <a:ext cx="1276350" cy="1809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4" name="13 Imagen" descr="gotas-de-agua-para-colorear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D0D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500034" y="5286388"/>
            <a:ext cx="1276350" cy="1809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5" name="14 Imagen" descr="gotas-de-agua-para-colorear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D0D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7215206" y="500042"/>
            <a:ext cx="1295418" cy="1809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6" name="15 Imagen" descr="gotas-de-agua-para-colorear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D0D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7286644" y="1071546"/>
            <a:ext cx="1295418" cy="1809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7" name="16 Imagen" descr="gotas-de-agua-para-colorear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D0D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7286644" y="1857364"/>
            <a:ext cx="1295418" cy="1809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8" name="17 Imagen" descr="gotas-de-agua-para-colorear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D0D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7215206" y="2357430"/>
            <a:ext cx="1295418" cy="1809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9" name="18 Imagen" descr="gotas-de-agua-para-colorear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D0D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7215206" y="3071810"/>
            <a:ext cx="1295418" cy="1809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0" name="19 Imagen" descr="gotas-de-agua-para-colorear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D0D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7215206" y="3786190"/>
            <a:ext cx="1295418" cy="1809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1" name="20 Imagen" descr="gotas-de-agua-para-colorear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D0D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7286644" y="4643446"/>
            <a:ext cx="1295418" cy="1809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2" name="21 Imagen" descr="gotas-de-agua-para-colorear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D0D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7215206" y="5357826"/>
            <a:ext cx="1295418" cy="1809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sp>
        <p:nvSpPr>
          <p:cNvPr id="23" name="22 Rectángulo"/>
          <p:cNvSpPr/>
          <p:nvPr/>
        </p:nvSpPr>
        <p:spPr>
          <a:xfrm>
            <a:off x="-357222" y="0"/>
            <a:ext cx="9787006" cy="9286940"/>
          </a:xfrm>
          <a:prstGeom prst="rect">
            <a:avLst/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2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33 0  0.06 0.036  0.06 0.08  C 0.06 0.132  0.03 0.15067  0.012 0.15867  L -0.012 0.16667  C -0.03 0.17467  -0.06 0.19467  -0.06 0.25333  C -0.06 0.29067  -0.033 0.33333  0 0.33333  C 0.033 0.33333  0.06 0.29067  0.06 0.25333  C 0.06 0.19467  0.03 0.17467  0.012 0.16667  L -0.012 0.15867  C -0.03 0.15067  -0.06 0.132  -0.06 0.08  C -0.06 0.036  -0.033 0  0 0  Z" pathEditMode="relative" ptsTypes="">
                                      <p:cBhvr>
                                        <p:cTn id="4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46" presetID="2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33 0  0.06 0.036  0.06 0.08  C 0.06 0.132  0.03 0.15067  0.012 0.15867  L -0.012 0.16667  C -0.03 0.17467  -0.06 0.19467  -0.06 0.25333  C -0.06 0.29067  -0.033 0.33333  0 0.33333  C 0.033 0.33333  0.06 0.29067  0.06 0.25333  C 0.06 0.19467  0.03 0.17467  0.012 0.16667  L -0.012 0.15867  C -0.03 0.15067  -0.06 0.132  -0.06 0.08  C -0.06 0.036  -0.033 0  0 0  Z" pathEditMode="relative" ptsTypes="">
                                      <p:cBhvr>
                                        <p:cTn id="47" dur="5000" spd="-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48" presetID="2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33 0  0.06 0.036  0.06 0.08  C 0.06 0.132  0.03 0.15067  0.012 0.15867  L -0.012 0.16667  C -0.03 0.17467  -0.06 0.19467  -0.06 0.25333  C -0.06 0.29067  -0.033 0.33333  0 0.33333  C 0.033 0.33333  0.06 0.29067  0.06 0.25333  C 0.06 0.19467  0.03 0.17467  0.012 0.16667  L -0.012 0.15867  C -0.03 0.15067  -0.06 0.132  -0.06 0.08  C -0.06 0.036  -0.033 0  0 0  Z" pathEditMode="relative" ptsTypes="">
                                      <p:cBhvr>
                                        <p:cTn id="4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50" presetID="2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33 0  0.06 0.036  0.06 0.08  C 0.06 0.132  0.03 0.15067  0.012 0.15867  L -0.012 0.16667  C -0.03 0.17467  -0.06 0.19467  -0.06 0.25333  C -0.06 0.29067  -0.033 0.33333  0 0.33333  C 0.033 0.33333  0.06 0.29067  0.06 0.25333  C 0.06 0.19467  0.03 0.17467  0.012 0.16667  L -0.012 0.15867  C -0.03 0.15067  -0.06 0.132  -0.06 0.08  C -0.06 0.036  -0.033 0  0 0  Z" pathEditMode="relative" ptsTypes="">
                                      <p:cBhvr>
                                        <p:cTn id="51" dur="5000" spd="-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52" presetID="2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33 0  0.06 0.036  0.06 0.08  C 0.06 0.132  0.03 0.15067  0.012 0.15867  L -0.012 0.16667  C -0.03 0.17467  -0.06 0.19467  -0.06 0.25333  C -0.06 0.29067  -0.033 0.33333  0 0.33333  C 0.033 0.33333  0.06 0.29067  0.06 0.25333  C 0.06 0.19467  0.03 0.17467  0.012 0.16667  L -0.012 0.15867  C -0.03 0.15067  -0.06 0.132  -0.06 0.08  C -0.06 0.036  -0.033 0  0 0  Z" pathEditMode="relative" ptsTypes="">
                                      <p:cBhvr>
                                        <p:cTn id="53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54" presetID="2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33 0  0.06 0.036  0.06 0.08  C 0.06 0.132  0.03 0.15067  0.012 0.15867  L -0.012 0.16667  C -0.03 0.17467  -0.06 0.19467  -0.06 0.25333  C -0.06 0.29067  -0.033 0.33333  0 0.33333  C 0.033 0.33333  0.06 0.29067  0.06 0.25333  C 0.06 0.19467  0.03 0.17467  0.012 0.16667  L -0.012 0.15867  C -0.03 0.15067  -0.06 0.132  -0.06 0.08  C -0.06 0.036  -0.033 0  0 0  Z" pathEditMode="relative" ptsTypes="">
                                      <p:cBhvr>
                                        <p:cTn id="55" dur="5000" spd="-100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56" presetID="2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33 0  0.06 0.036  0.06 0.08  C 0.06 0.132  0.03 0.15067  0.012 0.15867  L -0.012 0.16667  C -0.03 0.17467  -0.06 0.19467  -0.06 0.25333  C -0.06 0.29067  -0.033 0.33333  0 0.33333  C 0.033 0.33333  0.06 0.29067  0.06 0.25333  C 0.06 0.19467  0.03 0.17467  0.012 0.16667  L -0.012 0.15867  C -0.03 0.15067  -0.06 0.132  -0.06 0.08  C -0.06 0.036  -0.033 0  0 0  Z" pathEditMode="relative" ptsTypes="">
                                      <p:cBhvr>
                                        <p:cTn id="57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58" presetID="2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33 0  0.06 0.036  0.06 0.08  C 0.06 0.132  0.03 0.15067  0.012 0.15867  L -0.012 0.16667  C -0.03 0.17467  -0.06 0.19467  -0.06 0.25333  C -0.06 0.29067  -0.033 0.33333  0 0.33333  C 0.033 0.33333  0.06 0.29067  0.06 0.25333  C 0.06 0.19467  0.03 0.17467  0.012 0.16667  L -0.012 0.15867  C -0.03 0.15067  -0.06 0.132  -0.06 0.08  C -0.06 0.036  -0.033 0  0 0  Z" pathEditMode="relative" ptsTypes="">
                                      <p:cBhvr>
                                        <p:cTn id="59" dur="5000" spd="-100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60" presetID="2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33 0  0.06 0.036  0.06 0.08  C 0.06 0.132  0.03 0.15067  0.012 0.15867  L -0.012 0.16667  C -0.03 0.17467  -0.06 0.19467  -0.06 0.25333  C -0.06 0.29067  -0.033 0.33333  0 0.33333  C 0.033 0.33333  0.06 0.29067  0.06 0.25333  C 0.06 0.19467  0.03 0.17467  0.012 0.16667  L -0.012 0.15867  C -0.03 0.15067  -0.06 0.132  -0.06 0.08  C -0.06 0.036  -0.033 0  0 0  Z" pathEditMode="relative" ptsTypes="">
                                      <p:cBhvr>
                                        <p:cTn id="61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62" presetID="2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33 0  0.06 0.036  0.06 0.08  C 0.06 0.132  0.03 0.15067  0.012 0.15867  L -0.012 0.16667  C -0.03 0.17467  -0.06 0.19467  -0.06 0.25333  C -0.06 0.29067  -0.033 0.33333  0 0.33333  C 0.033 0.33333  0.06 0.29067  0.06 0.25333  C 0.06 0.19467  0.03 0.17467  0.012 0.16667  L -0.012 0.15867  C -0.03 0.15067  -0.06 0.132  -0.06 0.08  C -0.06 0.036  -0.033 0  0 0  Z" pathEditMode="relative" ptsTypes="">
                                      <p:cBhvr>
                                        <p:cTn id="63" dur="5000" spd="-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64" presetID="2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33 0  0.06 0.036  0.06 0.08  C 0.06 0.132  0.03 0.15067  0.012 0.15867  L -0.012 0.16667  C -0.03 0.17467  -0.06 0.19467  -0.06 0.25333  C -0.06 0.29067  -0.033 0.33333  0 0.33333  C 0.033 0.33333  0.06 0.29067  0.06 0.25333  C 0.06 0.19467  0.03 0.17467  0.012 0.16667  L -0.012 0.15867  C -0.03 0.15067  -0.06 0.132  -0.06 0.08  C -0.06 0.036  -0.033 0  0 0  Z" pathEditMode="relative" ptsTypes="">
                                      <p:cBhvr>
                                        <p:cTn id="65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66" presetID="2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33 0  0.06 0.036  0.06 0.08  C 0.06 0.132  0.03 0.15067  0.012 0.15867  L -0.012 0.16667  C -0.03 0.17467  -0.06 0.19467  -0.06 0.25333  C -0.06 0.29067  -0.033 0.33333  0 0.33333  C 0.033 0.33333  0.06 0.29067  0.06 0.25333  C 0.06 0.19467  0.03 0.17467  0.012 0.16667  L -0.012 0.15867  C -0.03 0.15067  -0.06 0.132  -0.06 0.08  C -0.06 0.036  -0.033 0  0 0  Z" pathEditMode="relative" ptsTypes="">
                                      <p:cBhvr>
                                        <p:cTn id="67" dur="5000" spd="-100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68" presetID="2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33 0  0.06 0.036  0.06 0.08  C 0.06 0.132  0.03 0.15067  0.012 0.15867  L -0.012 0.16667  C -0.03 0.17467  -0.06 0.19467  -0.06 0.25333  C -0.06 0.29067  -0.033 0.33333  0 0.33333  C 0.033 0.33333  0.06 0.29067  0.06 0.25333  C 0.06 0.19467  0.03 0.17467  0.012 0.16667  L -0.012 0.15867  C -0.03 0.15067  -0.06 0.132  -0.06 0.08  C -0.06 0.036  -0.033 0  0 0  Z" pathEditMode="relative" ptsTypes="">
                                      <p:cBhvr>
                                        <p:cTn id="69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70" presetID="2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33 0  0.06 0.036  0.06 0.08  C 0.06 0.132  0.03 0.15067  0.012 0.15867  L -0.012 0.16667  C -0.03 0.17467  -0.06 0.19467  -0.06 0.25333  C -0.06 0.29067  -0.033 0.33333  0 0.33333  C 0.033 0.33333  0.06 0.29067  0.06 0.25333  C 0.06 0.19467  0.03 0.17467  0.012 0.16667  L -0.012 0.15867  C -0.03 0.15067  -0.06 0.132  -0.06 0.08  C -0.06 0.036  -0.033 0  0 0  Z" pathEditMode="relative" ptsTypes="">
                                      <p:cBhvr>
                                        <p:cTn id="71" dur="5000" spd="-100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72" presetID="2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33 0  0.06 0.036  0.06 0.08  C 0.06 0.132  0.03 0.15067  0.012 0.15867  L -0.012 0.16667  C -0.03 0.17467  -0.06 0.19467  -0.06 0.25333  C -0.06 0.29067  -0.033 0.33333  0 0.33333  C 0.033 0.33333  0.06 0.29067  0.06 0.25333  C 0.06 0.19467  0.03 0.17467  0.012 0.16667  L -0.012 0.15867  C -0.03 0.15067  -0.06 0.132  -0.06 0.08  C -0.06 0.036  -0.033 0  0 0  Z" pathEditMode="relative" ptsTypes="">
                                      <p:cBhvr>
                                        <p:cTn id="73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74" presetID="2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33 0  0.06 0.036  0.06 0.08  C 0.06 0.132  0.03 0.15067  0.012 0.15867  L -0.012 0.16667  C -0.03 0.17467  -0.06 0.19467  -0.06 0.25333  C -0.06 0.29067  -0.033 0.33333  0 0.33333  C 0.033 0.33333  0.06 0.29067  0.06 0.25333  C 0.06 0.19467  0.03 0.17467  0.012 0.16667  L -0.012 0.15867  C -0.03 0.15067  -0.06 0.132  -0.06 0.08  C -0.06 0.036  -0.033 0  0 0  Z" pathEditMode="relative" ptsTypes="">
                                      <p:cBhvr>
                                        <p:cTn id="75" dur="5000" spd="-100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76" presetID="2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33 0  0.06 0.036  0.06 0.08  C 0.06 0.132  0.03 0.15067  0.012 0.15867  L -0.012 0.16667  C -0.03 0.17467  -0.06 0.19467  -0.06 0.25333  C -0.06 0.29067  -0.033 0.33333  0 0.33333  C 0.033 0.33333  0.06 0.29067  0.06 0.25333  C 0.06 0.19467  0.03 0.17467  0.012 0.16667  L -0.012 0.15867  C -0.03 0.15067  -0.06 0.132  -0.06 0.08  C -0.06 0.036  -0.033 0  0 0  Z" pathEditMode="relative" ptsTypes="">
                                      <p:cBhvr>
                                        <p:cTn id="77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78" presetID="2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33 0  0.06 0.036  0.06 0.08  C 0.06 0.132  0.03 0.15067  0.012 0.15867  L -0.012 0.16667  C -0.03 0.17467  -0.06 0.19467  -0.06 0.25333  C -0.06 0.29067  -0.033 0.33333  0 0.33333  C 0.033 0.33333  0.06 0.29067  0.06 0.25333  C 0.06 0.19467  0.03 0.17467  0.012 0.16667  L -0.012 0.15867  C -0.03 0.15067  -0.06 0.132  -0.06 0.08  C -0.06 0.036  -0.033 0  0 0  Z" pathEditMode="relative" ptsTypes="">
                                      <p:cBhvr>
                                        <p:cTn id="79" dur="5000" spd="-100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8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0042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36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10764-rainbow-abstract-element-clipart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3333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6048656">
            <a:off x="3866085" y="74419"/>
            <a:ext cx="1428728" cy="2071702"/>
          </a:xfrm>
          <a:prstGeom prst="rect">
            <a:avLst/>
          </a:prstGeom>
        </p:spPr>
      </p:pic>
      <p:pic>
        <p:nvPicPr>
          <p:cNvPr id="6" name="5 Imagen" descr="10764-rainbow-abstract-element-clipart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33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7715494">
            <a:off x="4684235" y="168633"/>
            <a:ext cx="1428728" cy="2071702"/>
          </a:xfrm>
          <a:prstGeom prst="rect">
            <a:avLst/>
          </a:prstGeom>
        </p:spPr>
      </p:pic>
      <p:pic>
        <p:nvPicPr>
          <p:cNvPr id="7" name="6 Imagen" descr="10764-rainbow-abstract-element-clipart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3333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8678803">
            <a:off x="5612929" y="668674"/>
            <a:ext cx="1428728" cy="2071702"/>
          </a:xfrm>
          <a:prstGeom prst="rect">
            <a:avLst/>
          </a:prstGeom>
        </p:spPr>
      </p:pic>
      <p:pic>
        <p:nvPicPr>
          <p:cNvPr id="8" name="7 Imagen" descr="10764-rainbow-abstract-element-clipart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33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0390255">
            <a:off x="5968323" y="1365315"/>
            <a:ext cx="1428728" cy="2071702"/>
          </a:xfrm>
          <a:prstGeom prst="rect">
            <a:avLst/>
          </a:prstGeom>
        </p:spPr>
      </p:pic>
      <p:pic>
        <p:nvPicPr>
          <p:cNvPr id="9" name="8 Imagen" descr="10764-rainbow-abstract-element-clipart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3333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1543232">
            <a:off x="6254077" y="2222573"/>
            <a:ext cx="1428728" cy="2071702"/>
          </a:xfrm>
          <a:prstGeom prst="rect">
            <a:avLst/>
          </a:prstGeom>
        </p:spPr>
      </p:pic>
      <p:pic>
        <p:nvPicPr>
          <p:cNvPr id="10" name="9 Imagen" descr="10764-rainbow-abstract-element-clipart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33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2517207">
            <a:off x="6123896" y="3144549"/>
            <a:ext cx="1428728" cy="2071702"/>
          </a:xfrm>
          <a:prstGeom prst="rect">
            <a:avLst/>
          </a:prstGeom>
        </p:spPr>
      </p:pic>
      <p:pic>
        <p:nvPicPr>
          <p:cNvPr id="11" name="10 Imagen" descr="10764-rainbow-abstract-element-clipart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3333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3447084">
            <a:off x="5552391" y="4001806"/>
            <a:ext cx="1428728" cy="2071702"/>
          </a:xfrm>
          <a:prstGeom prst="rect">
            <a:avLst/>
          </a:prstGeom>
        </p:spPr>
      </p:pic>
      <p:pic>
        <p:nvPicPr>
          <p:cNvPr id="12" name="11 Imagen" descr="10764-rainbow-abstract-element-clipart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33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4363434">
            <a:off x="4734389" y="4581210"/>
            <a:ext cx="1428728" cy="2071702"/>
          </a:xfrm>
          <a:prstGeom prst="rect">
            <a:avLst/>
          </a:prstGeom>
        </p:spPr>
      </p:pic>
      <p:pic>
        <p:nvPicPr>
          <p:cNvPr id="13" name="12 Imagen" descr="10764-rainbow-abstract-element-clipart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3333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6742497">
            <a:off x="3849872" y="4618745"/>
            <a:ext cx="1428728" cy="2071702"/>
          </a:xfrm>
          <a:prstGeom prst="rect">
            <a:avLst/>
          </a:prstGeom>
        </p:spPr>
      </p:pic>
      <p:pic>
        <p:nvPicPr>
          <p:cNvPr id="14" name="13 Imagen" descr="10764-rainbow-abstract-element-clipart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33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7938664">
            <a:off x="2921177" y="4332995"/>
            <a:ext cx="1428728" cy="2071702"/>
          </a:xfrm>
          <a:prstGeom prst="rect">
            <a:avLst/>
          </a:prstGeom>
        </p:spPr>
      </p:pic>
      <p:pic>
        <p:nvPicPr>
          <p:cNvPr id="15" name="14 Imagen" descr="10764-rainbow-abstract-element-clipart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3333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9162607">
            <a:off x="2252373" y="3877109"/>
            <a:ext cx="1428728" cy="2071702"/>
          </a:xfrm>
          <a:prstGeom prst="rect">
            <a:avLst/>
          </a:prstGeom>
        </p:spPr>
      </p:pic>
      <p:pic>
        <p:nvPicPr>
          <p:cNvPr id="16" name="15 Imagen" descr="10764-rainbow-abstract-element-clipart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33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9946151">
            <a:off x="1895183" y="3377043"/>
            <a:ext cx="1428728" cy="2071702"/>
          </a:xfrm>
          <a:prstGeom prst="rect">
            <a:avLst/>
          </a:prstGeom>
        </p:spPr>
      </p:pic>
      <p:pic>
        <p:nvPicPr>
          <p:cNvPr id="17" name="16 Imagen" descr="10764-rainbow-abstract-element-clipart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3333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354979">
            <a:off x="1674569" y="2425547"/>
            <a:ext cx="1428728" cy="2071702"/>
          </a:xfrm>
          <a:prstGeom prst="rect">
            <a:avLst/>
          </a:prstGeom>
        </p:spPr>
      </p:pic>
      <p:pic>
        <p:nvPicPr>
          <p:cNvPr id="18" name="17 Imagen" descr="10764-rainbow-abstract-element-clipart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33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2409280">
            <a:off x="1928329" y="1716692"/>
            <a:ext cx="1428728" cy="2071702"/>
          </a:xfrm>
          <a:prstGeom prst="rect">
            <a:avLst/>
          </a:prstGeom>
        </p:spPr>
      </p:pic>
      <p:pic>
        <p:nvPicPr>
          <p:cNvPr id="19" name="18 Imagen" descr="10764-rainbow-abstract-element-clipart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3333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2409280">
            <a:off x="2214079" y="1002311"/>
            <a:ext cx="1428728" cy="2071702"/>
          </a:xfrm>
          <a:prstGeom prst="rect">
            <a:avLst/>
          </a:prstGeom>
        </p:spPr>
      </p:pic>
      <p:pic>
        <p:nvPicPr>
          <p:cNvPr id="20" name="19 Imagen" descr="10764-rainbow-abstract-element-clipart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33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2409280">
            <a:off x="2714146" y="573683"/>
            <a:ext cx="1428728" cy="2071702"/>
          </a:xfrm>
          <a:prstGeom prst="rect">
            <a:avLst/>
          </a:prstGeom>
        </p:spPr>
      </p:pic>
      <p:sp>
        <p:nvSpPr>
          <p:cNvPr id="21" name="20 Rectángulo"/>
          <p:cNvSpPr/>
          <p:nvPr/>
        </p:nvSpPr>
        <p:spPr>
          <a:xfrm>
            <a:off x="-285784" y="-214338"/>
            <a:ext cx="9787006" cy="7286676"/>
          </a:xfrm>
          <a:prstGeom prst="rect">
            <a:avLst/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6" fill="hold">
                            <p:stCondLst>
                              <p:cond delay="3000"/>
                            </p:stCondLst>
                            <p:childTnLst>
                              <p:par>
                                <p:cTn id="137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9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7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38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85984" y="0"/>
            <a:ext cx="4714892" cy="6858000"/>
          </a:xfrm>
          <a:prstGeom prst="rect">
            <a:avLst/>
          </a:prstGeom>
        </p:spPr>
      </p:pic>
      <p:pic>
        <p:nvPicPr>
          <p:cNvPr id="6" name="5 Imagen" descr="colors-153244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3333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85720" y="0"/>
            <a:ext cx="1143009" cy="114300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7" name="6 Imagen" descr="colors-153244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85720" y="428604"/>
            <a:ext cx="1143009" cy="114300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8" name="7 Imagen" descr="colors-153244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3333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85720" y="1142984"/>
            <a:ext cx="1143009" cy="114300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9" name="8 Imagen" descr="colors-153244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85720" y="1785926"/>
            <a:ext cx="1143009" cy="114300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0" name="9 Imagen" descr="colors-153244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3333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85719" y="2428868"/>
            <a:ext cx="1143009" cy="114300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1" name="10 Imagen" descr="colors-153244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85720" y="2857496"/>
            <a:ext cx="1143009" cy="114300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2" name="11 Imagen" descr="colors-153244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3333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85720" y="3500438"/>
            <a:ext cx="1143009" cy="114300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3" name="12 Imagen" descr="colors-153244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85720" y="4071942"/>
            <a:ext cx="1143009" cy="114300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4" name="13 Imagen" descr="colors-153244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3333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85719" y="4643422"/>
            <a:ext cx="1143009" cy="114300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5" name="14 Imagen" descr="colors-153244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85720" y="5072050"/>
            <a:ext cx="1143009" cy="114300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6" name="15 Imagen" descr="colors-153244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3333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85720" y="5714992"/>
            <a:ext cx="1143009" cy="114300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7" name="16 Imagen" descr="colors-153244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3333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7643834" y="0"/>
            <a:ext cx="1143009" cy="114300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8" name="17 Imagen" descr="colors-153244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7643834" y="428604"/>
            <a:ext cx="1143009" cy="114300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9" name="18 Imagen" descr="colors-153244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3333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7643834" y="1142984"/>
            <a:ext cx="1143009" cy="114300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0" name="19 Imagen" descr="colors-153244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7643834" y="1785926"/>
            <a:ext cx="1143009" cy="114300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1" name="20 Imagen" descr="colors-153244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3333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7643833" y="2428868"/>
            <a:ext cx="1143009" cy="114300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2" name="21 Imagen" descr="colors-153244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7643834" y="2857496"/>
            <a:ext cx="1143009" cy="114300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3" name="22 Imagen" descr="colors-153244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3333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7643834" y="3500438"/>
            <a:ext cx="1143009" cy="114300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4" name="23 Imagen" descr="colors-153244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7643834" y="4071942"/>
            <a:ext cx="1143009" cy="114300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5" name="24 Imagen" descr="colors-153244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3333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7643833" y="4643422"/>
            <a:ext cx="1143009" cy="114300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6" name="25 Imagen" descr="colors-153244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7643834" y="5072050"/>
            <a:ext cx="1143009" cy="114300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7" name="26 Imagen" descr="colors-153244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3333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7643834" y="5714992"/>
            <a:ext cx="1143009" cy="114300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sp>
        <p:nvSpPr>
          <p:cNvPr id="28" name="27 Rectángulo"/>
          <p:cNvSpPr/>
          <p:nvPr/>
        </p:nvSpPr>
        <p:spPr>
          <a:xfrm>
            <a:off x="-285784" y="-214338"/>
            <a:ext cx="9787006" cy="8072494"/>
          </a:xfrm>
          <a:prstGeom prst="rect">
            <a:avLst/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2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33 0  0.06 0.036  0.06 0.08  C 0.06 0.132  0.03 0.15067  0.012 0.15867  L -0.012 0.16667  C -0.03 0.17467  -0.06 0.19467  -0.06 0.25333  C -0.06 0.29067  -0.033 0.33333  0 0.33333  C 0.033 0.33333  0.06 0.29067  0.06 0.25333  C 0.06 0.19467  0.03 0.17467  0.012 0.16667  L -0.012 0.15867  C -0.03 0.15067  -0.06 0.132  -0.06 0.08  C -0.06 0.036  -0.033 0  0 0  Z" pathEditMode="relative" ptsTypes="">
                                      <p:cBhvr>
                                        <p:cTn id="53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54" presetID="2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33 0  0.06 0.036  0.06 0.08  C 0.06 0.132  0.03 0.15067  0.012 0.15867  L -0.012 0.16667  C -0.03 0.17467  -0.06 0.19467  -0.06 0.25333  C -0.06 0.29067  -0.033 0.33333  0 0.33333  C 0.033 0.33333  0.06 0.29067  0.06 0.25333  C 0.06 0.19467  0.03 0.17467  0.012 0.16667  L -0.012 0.15867  C -0.03 0.15067  -0.06 0.132  -0.06 0.08  C -0.06 0.036  -0.033 0  0 0  Z" pathEditMode="relative" ptsTypes="">
                                      <p:cBhvr>
                                        <p:cTn id="55" dur="5000" spd="-100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56" presetID="2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33 0  0.06 0.036  0.06 0.08  C 0.06 0.132  0.03 0.15067  0.012 0.15867  L -0.012 0.16667  C -0.03 0.17467  -0.06 0.19467  -0.06 0.25333  C -0.06 0.29067  -0.033 0.33333  0 0.33333  C 0.033 0.33333  0.06 0.29067  0.06 0.25333  C 0.06 0.19467  0.03 0.17467  0.012 0.16667  L -0.012 0.15867  C -0.03 0.15067  -0.06 0.132  -0.06 0.08  C -0.06 0.036  -0.033 0  0 0  Z" pathEditMode="relative" ptsTypes="">
                                      <p:cBhvr>
                                        <p:cTn id="57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58" presetID="2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33 0  0.06 0.036  0.06 0.08  C 0.06 0.132  0.03 0.15067  0.012 0.15867  L -0.012 0.16667  C -0.03 0.17467  -0.06 0.19467  -0.06 0.25333  C -0.06 0.29067  -0.033 0.33333  0 0.33333  C 0.033 0.33333  0.06 0.29067  0.06 0.25333  C 0.06 0.19467  0.03 0.17467  0.012 0.16667  L -0.012 0.15867  C -0.03 0.15067  -0.06 0.132  -0.06 0.08  C -0.06 0.036  -0.033 0  0 0  Z" pathEditMode="relative" ptsTypes="">
                                      <p:cBhvr>
                                        <p:cTn id="59" dur="5000" spd="-100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60" presetID="2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33 0  0.06 0.036  0.06 0.08  C 0.06 0.132  0.03 0.15067  0.012 0.15867  L -0.012 0.16667  C -0.03 0.17467  -0.06 0.19467  -0.06 0.25333  C -0.06 0.29067  -0.033 0.33333  0 0.33333  C 0.033 0.33333  0.06 0.29067  0.06 0.25333  C 0.06 0.19467  0.03 0.17467  0.012 0.16667  L -0.012 0.15867  C -0.03 0.15067  -0.06 0.132  -0.06 0.08  C -0.06 0.036  -0.033 0  0 0  Z" pathEditMode="relative" ptsTypes="">
                                      <p:cBhvr>
                                        <p:cTn id="61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62" presetID="2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33 0  0.06 0.036  0.06 0.08  C 0.06 0.132  0.03 0.15067  0.012 0.15867  L -0.012 0.16667  C -0.03 0.17467  -0.06 0.19467  -0.06 0.25333  C -0.06 0.29067  -0.033 0.33333  0 0.33333  C 0.033 0.33333  0.06 0.29067  0.06 0.25333  C 0.06 0.19467  0.03 0.17467  0.012 0.16667  L -0.012 0.15867  C -0.03 0.15067  -0.06 0.132  -0.06 0.08  C -0.06 0.036  -0.033 0  0 0  Z" pathEditMode="relative" ptsTypes="">
                                      <p:cBhvr>
                                        <p:cTn id="63" dur="5000" spd="-100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64" presetID="2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33 0  0.06 0.036  0.06 0.08  C 0.06 0.132  0.03 0.15067  0.012 0.15867  L -0.012 0.16667  C -0.03 0.17467  -0.06 0.19467  -0.06 0.25333  C -0.06 0.29067  -0.033 0.33333  0 0.33333  C 0.033 0.33333  0.06 0.29067  0.06 0.25333  C 0.06 0.19467  0.03 0.17467  0.012 0.16667  L -0.012 0.15867  C -0.03 0.15067  -0.06 0.132  -0.06 0.08  C -0.06 0.036  -0.033 0  0 0  Z" pathEditMode="relative" ptsTypes="">
                                      <p:cBhvr>
                                        <p:cTn id="65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66" presetID="2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33 0  0.06 0.036  0.06 0.08  C 0.06 0.132  0.03 0.15067  0.012 0.15867  L -0.012 0.16667  C -0.03 0.17467  -0.06 0.19467  -0.06 0.25333  C -0.06 0.29067  -0.033 0.33333  0 0.33333  C 0.033 0.33333  0.06 0.29067  0.06 0.25333  C 0.06 0.19467  0.03 0.17467  0.012 0.16667  L -0.012 0.15867  C -0.03 0.15067  -0.06 0.132  -0.06 0.08  C -0.06 0.036  -0.033 0  0 0  Z" pathEditMode="relative" ptsTypes="">
                                      <p:cBhvr>
                                        <p:cTn id="67" dur="5000" spd="-100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68" presetID="2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33 0  0.06 0.036  0.06 0.08  C 0.06 0.132  0.03 0.15067  0.012 0.15867  L -0.012 0.16667  C -0.03 0.17467  -0.06 0.19467  -0.06 0.25333  C -0.06 0.29067  -0.033 0.33333  0 0.33333  C 0.033 0.33333  0.06 0.29067  0.06 0.25333  C 0.06 0.19467  0.03 0.17467  0.012 0.16667  L -0.012 0.15867  C -0.03 0.15067  -0.06 0.132  -0.06 0.08  C -0.06 0.036  -0.033 0  0 0  Z" pathEditMode="relative" ptsTypes="">
                                      <p:cBhvr>
                                        <p:cTn id="69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70" presetID="2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889E-6 -0.0625 C 0.03298 -0.0625 0.06007 -0.02639 0.06007 0.0176 C 0.06007 0.06945 0.03003 0.0882 0.01198 0.09607 L -0.01198 0.10417 C -0.03004 0.11227 -0.06007 0.13218 -0.06007 0.19074 C -0.06007 0.22824 -0.03299 0.27084 1.38889E-6 0.27084 C 0.03298 0.27084 0.06007 0.22824 0.06007 0.19074 C 0.06007 0.13218 0.03003 0.11227 0.01198 0.10417 L -0.01198 0.09607 C -0.03004 0.0882 -0.06007 0.06945 -0.06007 0.0176 C -0.06007 -0.02639 -0.03299 -0.0625 1.38889E-6 -0.0625 Z " pathEditMode="relative" rAng="0" ptsTypes="ffFffffFfff">
                                      <p:cBhvr>
                                        <p:cTn id="71" dur="5000" spd="-100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67"/>
                                    </p:animMotion>
                                  </p:childTnLst>
                                </p:cTn>
                              </p:par>
                              <p:par>
                                <p:cTn id="72" presetID="2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33 0  0.06 0.036  0.06 0.08  C 0.06 0.132  0.03 0.15067  0.012 0.15867  L -0.012 0.16667  C -0.03 0.17467  -0.06 0.19467  -0.06 0.25333  C -0.06 0.29067  -0.033 0.33333  0 0.33333  C 0.033 0.33333  0.06 0.29067  0.06 0.25333  C 0.06 0.19467  0.03 0.17467  0.012 0.16667  L -0.012 0.15867  C -0.03 0.15067  -0.06 0.132  -0.06 0.08  C -0.06 0.036  -0.033 0  0 0  Z" pathEditMode="relative" ptsTypes="">
                                      <p:cBhvr>
                                        <p:cTn id="73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74" presetID="2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33 0  0.06 0.036  0.06 0.08  C 0.06 0.132  0.03 0.15067  0.012 0.15867  L -0.012 0.16667  C -0.03 0.17467  -0.06 0.19467  -0.06 0.25333  C -0.06 0.29067  -0.033 0.33333  0 0.33333  C 0.033 0.33333  0.06 0.29067  0.06 0.25333  C 0.06 0.19467  0.03 0.17467  0.012 0.16667  L -0.012 0.15867  C -0.03 0.15067  -0.06 0.132  -0.06 0.08  C -0.06 0.036  -0.033 0  0 0  Z" pathEditMode="relative" ptsTypes="">
                                      <p:cBhvr>
                                        <p:cTn id="75" dur="5000" spd="-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76" presetID="2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33 0  0.06 0.036  0.06 0.08  C 0.06 0.132  0.03 0.15067  0.012 0.15867  L -0.012 0.16667  C -0.03 0.17467  -0.06 0.19467  -0.06 0.25333  C -0.06 0.29067  -0.033 0.33333  0 0.33333  C 0.033 0.33333  0.06 0.29067  0.06 0.25333  C 0.06 0.19467  0.03 0.17467  0.012 0.16667  L -0.012 0.15867  C -0.03 0.15067  -0.06 0.132  -0.06 0.08  C -0.06 0.036  -0.033 0  0 0  Z" pathEditMode="relative" ptsTypes="">
                                      <p:cBhvr>
                                        <p:cTn id="7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78" presetID="2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33 0  0.06 0.036  0.06 0.08  C 0.06 0.132  0.03 0.15067  0.012 0.15867  L -0.012 0.16667  C -0.03 0.17467  -0.06 0.19467  -0.06 0.25333  C -0.06 0.29067  -0.033 0.33333  0 0.33333  C 0.033 0.33333  0.06 0.29067  0.06 0.25333  C 0.06 0.19467  0.03 0.17467  0.012 0.16667  L -0.012 0.15867  C -0.03 0.15067  -0.06 0.132  -0.06 0.08  C -0.06 0.036  -0.033 0  0 0  Z" pathEditMode="relative" ptsTypes="">
                                      <p:cBhvr>
                                        <p:cTn id="79" dur="5000" spd="-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80" presetID="2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33 0  0.06 0.036  0.06 0.08  C 0.06 0.132  0.03 0.15067  0.012 0.15867  L -0.012 0.16667  C -0.03 0.17467  -0.06 0.19467  -0.06 0.25333  C -0.06 0.29067  -0.033 0.33333  0 0.33333  C 0.033 0.33333  0.06 0.29067  0.06 0.25333  C 0.06 0.19467  0.03 0.17467  0.012 0.16667  L -0.012 0.15867  C -0.03 0.15067  -0.06 0.132  -0.06 0.08  C -0.06 0.036  -0.033 0  0 0  Z" pathEditMode="relative" ptsTypes="">
                                      <p:cBhvr>
                                        <p:cTn id="81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82" presetID="2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33 0  0.06 0.036  0.06 0.08  C 0.06 0.132  0.03 0.15067  0.012 0.15867  L -0.012 0.16667  C -0.03 0.17467  -0.06 0.19467  -0.06 0.25333  C -0.06 0.29067  -0.033 0.33333  0 0.33333  C 0.033 0.33333  0.06 0.29067  0.06 0.25333  C 0.06 0.19467  0.03 0.17467  0.012 0.16667  L -0.012 0.15867  C -0.03 0.15067  -0.06 0.132  -0.06 0.08  C -0.06 0.036  -0.033 0  0 0  Z" pathEditMode="relative" ptsTypes="">
                                      <p:cBhvr>
                                        <p:cTn id="83" dur="5000" spd="-10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84" presetID="2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33 0  0.06 0.036  0.06 0.08  C 0.06 0.132  0.03 0.15067  0.012 0.15867  L -0.012 0.16667  C -0.03 0.17467  -0.06 0.19467  -0.06 0.25333  C -0.06 0.29067  -0.033 0.33333  0 0.33333  C 0.033 0.33333  0.06 0.29067  0.06 0.25333  C 0.06 0.19467  0.03 0.17467  0.012 0.16667  L -0.012 0.15867  C -0.03 0.15067  -0.06 0.132  -0.06 0.08  C -0.06 0.036  -0.033 0  0 0  Z" pathEditMode="relative" ptsTypes="">
                                      <p:cBhvr>
                                        <p:cTn id="85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86" presetID="2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33 0  0.06 0.036  0.06 0.08  C 0.06 0.132  0.03 0.15067  0.012 0.15867  L -0.012 0.16667  C -0.03 0.17467  -0.06 0.19467  -0.06 0.25333  C -0.06 0.29067  -0.033 0.33333  0 0.33333  C 0.033 0.33333  0.06 0.29067  0.06 0.25333  C 0.06 0.19467  0.03 0.17467  0.012 0.16667  L -0.012 0.15867  C -0.03 0.15067  -0.06 0.132  -0.06 0.08  C -0.06 0.036  -0.033 0  0 0  Z" pathEditMode="relative" ptsTypes="">
                                      <p:cBhvr>
                                        <p:cTn id="87" dur="5000" spd="-100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88" presetID="2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33 0  0.06 0.036  0.06 0.08  C 0.06 0.132  0.03 0.15067  0.012 0.15867  L -0.012 0.16667  C -0.03 0.17467  -0.06 0.19467  -0.06 0.25333  C -0.06 0.29067  -0.033 0.33333  0 0.33333  C 0.033 0.33333  0.06 0.29067  0.06 0.25333  C 0.06 0.19467  0.03 0.17467  0.012 0.16667  L -0.012 0.15867  C -0.03 0.15067  -0.06 0.132  -0.06 0.08  C -0.06 0.036  -0.033 0  0 0  Z" pathEditMode="relative" ptsTypes="">
                                      <p:cBhvr>
                                        <p:cTn id="89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90" presetID="2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33 0  0.06 0.036  0.06 0.08  C 0.06 0.132  0.03 0.15067  0.012 0.15867  L -0.012 0.16667  C -0.03 0.17467  -0.06 0.19467  -0.06 0.25333  C -0.06 0.29067  -0.033 0.33333  0 0.33333  C 0.033 0.33333  0.06 0.29067  0.06 0.25333  C 0.06 0.19467  0.03 0.17467  0.012 0.16667  L -0.012 0.15867  C -0.03 0.15067  -0.06 0.132  -0.06 0.08  C -0.06 0.036  -0.033 0  0 0  Z" pathEditMode="relative" ptsTypes="">
                                      <p:cBhvr>
                                        <p:cTn id="91" dur="5000" spd="-100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92" presetID="2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2222E-6 -0.0625 C 0.03299 -0.0625 0.06007 -0.02639 0.06007 0.0176 C 0.06007 0.06945 0.03004 0.0882 0.01198 0.09607 L -0.01197 0.10417 C -0.03003 0.11227 -0.06006 0.13218 -0.06006 0.19074 C -0.06006 0.22824 -0.03298 0.27084 -4.72222E-6 0.27084 C 0.03299 0.27084 0.06007 0.22824 0.06007 0.19074 C 0.06007 0.13218 0.03004 0.11227 0.01198 0.10417 L -0.01197 0.09607 C -0.03003 0.0882 -0.06006 0.06945 -0.06006 0.0176 C -0.06006 -0.02639 -0.03298 -0.0625 -4.72222E-6 -0.0625 Z " pathEditMode="relative" rAng="0" ptsTypes="ffFffffFfff">
                                      <p:cBhvr>
                                        <p:cTn id="93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67"/>
                                    </p:animMotion>
                                  </p:childTnLst>
                                </p:cTn>
                              </p:par>
                              <p:par>
                                <p:cTn id="94" presetID="2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33 0  0.06 0.036  0.06 0.08  C 0.06 0.132  0.03 0.15067  0.012 0.15867  L -0.012 0.16667  C -0.03 0.17467  -0.06 0.19467  -0.06 0.25333  C -0.06 0.29067  -0.033 0.33333  0 0.33333  C 0.033 0.33333  0.06 0.29067  0.06 0.25333  C 0.06 0.19467  0.03 0.17467  0.012 0.16667  L -0.012 0.15867  C -0.03 0.15067  -0.06 0.132  -0.06 0.08  C -0.06 0.036  -0.033 0  0 0  Z" pathEditMode="relative" ptsTypes="">
                                      <p:cBhvr>
                                        <p:cTn id="95" dur="5000" spd="-100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96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0042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32769" name="Picture 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8" name="7 Imagen" descr="logo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rcRect l="46500" r="9999"/>
          <a:stretch>
            <a:fillRect/>
          </a:stretch>
        </p:blipFill>
        <p:spPr>
          <a:xfrm rot="8547035">
            <a:off x="5861582" y="2244462"/>
            <a:ext cx="2071702" cy="2357430"/>
          </a:xfrm>
          <a:prstGeom prst="rect">
            <a:avLst/>
          </a:prstGeom>
        </p:spPr>
      </p:pic>
      <p:pic>
        <p:nvPicPr>
          <p:cNvPr id="20" name="19 Imagen" descr="logo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rcRect l="46500" r="9999"/>
          <a:stretch>
            <a:fillRect/>
          </a:stretch>
        </p:blipFill>
        <p:spPr>
          <a:xfrm rot="8547035">
            <a:off x="3575566" y="-398743"/>
            <a:ext cx="2071702" cy="2357430"/>
          </a:xfrm>
          <a:prstGeom prst="rect">
            <a:avLst/>
          </a:prstGeom>
        </p:spPr>
      </p:pic>
      <p:pic>
        <p:nvPicPr>
          <p:cNvPr id="21" name="20 Imagen" descr="logo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3300">
                <a:tint val="45000"/>
                <a:satMod val="400000"/>
              </a:srgbClr>
            </a:duotone>
            <a:lum contrast="40000"/>
          </a:blip>
          <a:srcRect l="46500" r="9999"/>
          <a:stretch>
            <a:fillRect/>
          </a:stretch>
        </p:blipFill>
        <p:spPr>
          <a:xfrm rot="8547035">
            <a:off x="4575698" y="-112992"/>
            <a:ext cx="2071702" cy="2357430"/>
          </a:xfrm>
          <a:prstGeom prst="rect">
            <a:avLst/>
          </a:prstGeom>
        </p:spPr>
      </p:pic>
      <p:pic>
        <p:nvPicPr>
          <p:cNvPr id="22" name="21 Imagen" descr="logo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rcRect l="46500" r="9999"/>
          <a:stretch>
            <a:fillRect/>
          </a:stretch>
        </p:blipFill>
        <p:spPr>
          <a:xfrm rot="8547035">
            <a:off x="5361516" y="387099"/>
            <a:ext cx="2071702" cy="2357430"/>
          </a:xfrm>
          <a:prstGeom prst="rect">
            <a:avLst/>
          </a:prstGeom>
        </p:spPr>
      </p:pic>
      <p:pic>
        <p:nvPicPr>
          <p:cNvPr id="23" name="22 Imagen" descr="logo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3300">
                <a:tint val="45000"/>
                <a:satMod val="400000"/>
              </a:srgbClr>
            </a:duotone>
            <a:lum contrast="40000"/>
          </a:blip>
          <a:srcRect l="46500" r="9999"/>
          <a:stretch>
            <a:fillRect/>
          </a:stretch>
        </p:blipFill>
        <p:spPr>
          <a:xfrm rot="8547035">
            <a:off x="5790144" y="1172892"/>
            <a:ext cx="2071702" cy="2357430"/>
          </a:xfrm>
          <a:prstGeom prst="rect">
            <a:avLst/>
          </a:prstGeom>
        </p:spPr>
      </p:pic>
      <p:pic>
        <p:nvPicPr>
          <p:cNvPr id="24" name="23 Imagen" descr="logo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rcRect l="46500" r="9999"/>
          <a:stretch>
            <a:fillRect/>
          </a:stretch>
        </p:blipFill>
        <p:spPr>
          <a:xfrm rot="8547035">
            <a:off x="5861582" y="2244462"/>
            <a:ext cx="2071702" cy="2357430"/>
          </a:xfrm>
          <a:prstGeom prst="rect">
            <a:avLst/>
          </a:prstGeom>
        </p:spPr>
      </p:pic>
      <p:pic>
        <p:nvPicPr>
          <p:cNvPr id="25" name="24 Imagen" descr="logo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3300">
                <a:tint val="45000"/>
                <a:satMod val="400000"/>
              </a:srgbClr>
            </a:duotone>
            <a:lum contrast="40000"/>
          </a:blip>
          <a:srcRect l="46500" r="9999"/>
          <a:stretch>
            <a:fillRect/>
          </a:stretch>
        </p:blipFill>
        <p:spPr>
          <a:xfrm rot="8547035">
            <a:off x="5718706" y="3173156"/>
            <a:ext cx="2071702" cy="2357430"/>
          </a:xfrm>
          <a:prstGeom prst="rect">
            <a:avLst/>
          </a:prstGeom>
        </p:spPr>
      </p:pic>
      <p:pic>
        <p:nvPicPr>
          <p:cNvPr id="26" name="25 Imagen" descr="logo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rcRect l="46500" r="9999"/>
          <a:stretch>
            <a:fillRect/>
          </a:stretch>
        </p:blipFill>
        <p:spPr>
          <a:xfrm rot="8547035">
            <a:off x="5218640" y="3816098"/>
            <a:ext cx="2071702" cy="2357430"/>
          </a:xfrm>
          <a:prstGeom prst="rect">
            <a:avLst/>
          </a:prstGeom>
        </p:spPr>
      </p:pic>
      <p:pic>
        <p:nvPicPr>
          <p:cNvPr id="27" name="26 Imagen" descr="logo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3300">
                <a:tint val="45000"/>
                <a:satMod val="400000"/>
              </a:srgbClr>
            </a:duotone>
            <a:lum contrast="40000"/>
          </a:blip>
          <a:srcRect l="46500" r="9999"/>
          <a:stretch>
            <a:fillRect/>
          </a:stretch>
        </p:blipFill>
        <p:spPr>
          <a:xfrm rot="8547035">
            <a:off x="4647135" y="4459040"/>
            <a:ext cx="2071702" cy="2357430"/>
          </a:xfrm>
          <a:prstGeom prst="rect">
            <a:avLst/>
          </a:prstGeom>
        </p:spPr>
      </p:pic>
      <p:pic>
        <p:nvPicPr>
          <p:cNvPr id="28" name="27 Imagen" descr="logo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rcRect l="46500" r="9999"/>
          <a:stretch>
            <a:fillRect/>
          </a:stretch>
        </p:blipFill>
        <p:spPr>
          <a:xfrm rot="8547035">
            <a:off x="3861317" y="4601916"/>
            <a:ext cx="2071702" cy="2357430"/>
          </a:xfrm>
          <a:prstGeom prst="rect">
            <a:avLst/>
          </a:prstGeom>
        </p:spPr>
      </p:pic>
      <p:pic>
        <p:nvPicPr>
          <p:cNvPr id="29" name="28 Imagen" descr="logo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3300">
                <a:tint val="45000"/>
                <a:satMod val="400000"/>
              </a:srgbClr>
            </a:duotone>
            <a:lum contrast="40000"/>
          </a:blip>
          <a:srcRect l="46500" r="9999"/>
          <a:stretch>
            <a:fillRect/>
          </a:stretch>
        </p:blipFill>
        <p:spPr>
          <a:xfrm rot="8547035">
            <a:off x="2932624" y="4530480"/>
            <a:ext cx="2071702" cy="2357430"/>
          </a:xfrm>
          <a:prstGeom prst="rect">
            <a:avLst/>
          </a:prstGeom>
        </p:spPr>
      </p:pic>
      <p:pic>
        <p:nvPicPr>
          <p:cNvPr id="30" name="29 Imagen" descr="logo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rcRect l="46500" r="9999"/>
          <a:stretch>
            <a:fillRect/>
          </a:stretch>
        </p:blipFill>
        <p:spPr>
          <a:xfrm rot="8547035">
            <a:off x="2218243" y="4459040"/>
            <a:ext cx="2071702" cy="2357430"/>
          </a:xfrm>
          <a:prstGeom prst="rect">
            <a:avLst/>
          </a:prstGeom>
        </p:spPr>
      </p:pic>
      <p:pic>
        <p:nvPicPr>
          <p:cNvPr id="31" name="30 Imagen" descr="logo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3300">
                <a:tint val="45000"/>
                <a:satMod val="400000"/>
              </a:srgbClr>
            </a:duotone>
            <a:lum contrast="40000"/>
          </a:blip>
          <a:srcRect l="46500" r="9999"/>
          <a:stretch>
            <a:fillRect/>
          </a:stretch>
        </p:blipFill>
        <p:spPr>
          <a:xfrm rot="8547035">
            <a:off x="1432425" y="3601785"/>
            <a:ext cx="2071702" cy="2357430"/>
          </a:xfrm>
          <a:prstGeom prst="rect">
            <a:avLst/>
          </a:prstGeom>
        </p:spPr>
      </p:pic>
      <p:pic>
        <p:nvPicPr>
          <p:cNvPr id="32" name="31 Imagen" descr="logo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rcRect l="46500" r="9999"/>
          <a:stretch>
            <a:fillRect/>
          </a:stretch>
        </p:blipFill>
        <p:spPr>
          <a:xfrm rot="8547035">
            <a:off x="1003796" y="2673091"/>
            <a:ext cx="2071702" cy="2357430"/>
          </a:xfrm>
          <a:prstGeom prst="rect">
            <a:avLst/>
          </a:prstGeom>
        </p:spPr>
      </p:pic>
      <p:pic>
        <p:nvPicPr>
          <p:cNvPr id="33" name="32 Imagen" descr="logo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3300">
                <a:tint val="45000"/>
                <a:satMod val="400000"/>
              </a:srgbClr>
            </a:duotone>
            <a:lum contrast="40000"/>
          </a:blip>
          <a:srcRect l="46500" r="9999"/>
          <a:stretch>
            <a:fillRect/>
          </a:stretch>
        </p:blipFill>
        <p:spPr>
          <a:xfrm rot="8547035">
            <a:off x="1075236" y="1672957"/>
            <a:ext cx="2071702" cy="2357430"/>
          </a:xfrm>
          <a:prstGeom prst="rect">
            <a:avLst/>
          </a:prstGeom>
        </p:spPr>
      </p:pic>
      <p:pic>
        <p:nvPicPr>
          <p:cNvPr id="34" name="33 Imagen" descr="logo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rcRect l="46500" r="9999"/>
          <a:stretch>
            <a:fillRect/>
          </a:stretch>
        </p:blipFill>
        <p:spPr>
          <a:xfrm rot="8547035">
            <a:off x="1360987" y="387099"/>
            <a:ext cx="2071702" cy="2357430"/>
          </a:xfrm>
          <a:prstGeom prst="rect">
            <a:avLst/>
          </a:prstGeom>
        </p:spPr>
      </p:pic>
      <p:pic>
        <p:nvPicPr>
          <p:cNvPr id="35" name="34 Imagen" descr="logo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3300">
                <a:tint val="45000"/>
                <a:satMod val="400000"/>
              </a:srgbClr>
            </a:duotone>
            <a:lum contrast="40000"/>
          </a:blip>
          <a:srcRect l="46500" r="9999"/>
          <a:stretch>
            <a:fillRect/>
          </a:stretch>
        </p:blipFill>
        <p:spPr>
          <a:xfrm rot="8547035">
            <a:off x="2218243" y="-184431"/>
            <a:ext cx="2071702" cy="2357430"/>
          </a:xfrm>
          <a:prstGeom prst="rect">
            <a:avLst/>
          </a:prstGeom>
        </p:spPr>
      </p:pic>
      <p:sp>
        <p:nvSpPr>
          <p:cNvPr id="36" name="35 Rectángulo"/>
          <p:cNvSpPr/>
          <p:nvPr/>
        </p:nvSpPr>
        <p:spPr>
          <a:xfrm>
            <a:off x="-285784" y="-214338"/>
            <a:ext cx="9787006" cy="7286676"/>
          </a:xfrm>
          <a:prstGeom prst="rect">
            <a:avLst/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7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9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1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3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4" fill="hold">
                            <p:stCondLst>
                              <p:cond delay="3000"/>
                            </p:stCondLst>
                            <p:childTnLst>
                              <p:par>
                                <p:cTn id="145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4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0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6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2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4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8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0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4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6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7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0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1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2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6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8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9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2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3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4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5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8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0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1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4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5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6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0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1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2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3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6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7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8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9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2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3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4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5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8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4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6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8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0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2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4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6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8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0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3" dur="3000" fill="hold"/>
                                        <p:tgtEl>
                                          <p:spTgt spid="327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4" dur="3000" fill="hold"/>
                                        <p:tgtEl>
                                          <p:spTgt spid="327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87" dur="3000"/>
                                        <p:tgtEl>
                                          <p:spTgt spid="327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42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14414" y="0"/>
            <a:ext cx="6752492" cy="6858000"/>
          </a:xfrm>
          <a:prstGeom prst="rect">
            <a:avLst/>
          </a:prstGeom>
        </p:spPr>
      </p:pic>
      <p:pic>
        <p:nvPicPr>
          <p:cNvPr id="6" name="5 Imagen" descr="colors-153244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3333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1" y="0"/>
            <a:ext cx="1143009" cy="114300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7" name="6 Imagen" descr="colors-153244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3333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1" y="428604"/>
            <a:ext cx="1143009" cy="114300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8" name="7 Imagen" descr="colors-153244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3333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1" y="1142984"/>
            <a:ext cx="1143009" cy="114300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9" name="8 Imagen" descr="colors-153244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3333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1" y="1785926"/>
            <a:ext cx="1143009" cy="114300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0" name="9 Imagen" descr="colors-153244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3333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0" y="2428868"/>
            <a:ext cx="1143009" cy="114300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1" name="10 Imagen" descr="colors-153244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3333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1" y="2857496"/>
            <a:ext cx="1143009" cy="114300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2" name="11 Imagen" descr="colors-153244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3333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1" y="3500438"/>
            <a:ext cx="1143009" cy="114300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3" name="12 Imagen" descr="colors-153244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3333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1" y="4071942"/>
            <a:ext cx="1143009" cy="114300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4" name="13 Imagen" descr="colors-153244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3333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0" y="4643422"/>
            <a:ext cx="1143009" cy="114300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5" name="14 Imagen" descr="colors-153244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3333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1" y="5072050"/>
            <a:ext cx="1143009" cy="114300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6" name="15 Imagen" descr="colors-153244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3333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1" y="5714992"/>
            <a:ext cx="1143009" cy="114300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7" name="16 Imagen" descr="colors-153244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3333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8000991" y="0"/>
            <a:ext cx="1143009" cy="114300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8" name="17 Imagen" descr="colors-153244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3333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8000991" y="428604"/>
            <a:ext cx="1143009" cy="114300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9" name="18 Imagen" descr="colors-153244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3333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8000991" y="1142984"/>
            <a:ext cx="1143009" cy="114300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0" name="19 Imagen" descr="colors-153244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3333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8000991" y="1785926"/>
            <a:ext cx="1143009" cy="114300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1" name="20 Imagen" descr="colors-153244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3333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8000990" y="2428868"/>
            <a:ext cx="1143009" cy="114300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2" name="21 Imagen" descr="colors-153244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3333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8000991" y="2857496"/>
            <a:ext cx="1143009" cy="114300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3" name="22 Imagen" descr="colors-153244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3333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8000991" y="3500438"/>
            <a:ext cx="1143009" cy="114300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4" name="23 Imagen" descr="colors-153244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3333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8000991" y="4071942"/>
            <a:ext cx="1143009" cy="114300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5" name="24 Imagen" descr="colors-153244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3333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8000990" y="4643422"/>
            <a:ext cx="1143009" cy="114300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6" name="25 Imagen" descr="colors-153244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3333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8000991" y="5072050"/>
            <a:ext cx="1143009" cy="114300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7" name="26 Imagen" descr="colors-153244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3333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8000991" y="5714992"/>
            <a:ext cx="1143009" cy="114300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sp>
        <p:nvSpPr>
          <p:cNvPr id="28" name="27 Rectángulo"/>
          <p:cNvSpPr/>
          <p:nvPr/>
        </p:nvSpPr>
        <p:spPr>
          <a:xfrm>
            <a:off x="-285784" y="-214338"/>
            <a:ext cx="9787006" cy="7858180"/>
          </a:xfrm>
          <a:prstGeom prst="rect">
            <a:avLst/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2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33 0  0.06 0.036  0.06 0.08  C 0.06 0.132  0.03 0.15067  0.012 0.15867  L -0.012 0.16667  C -0.03 0.17467  -0.06 0.19467  -0.06 0.25333  C -0.06 0.29067  -0.033 0.33333  0 0.33333  C 0.033 0.33333  0.06 0.29067  0.06 0.25333  C 0.06 0.19467  0.03 0.17467  0.012 0.16667  L -0.012 0.15867  C -0.03 0.15067  -0.06 0.132  -0.06 0.08  C -0.06 0.036  -0.033 0  0 0  Z" pathEditMode="relative" ptsTypes="">
                                      <p:cBhvr>
                                        <p:cTn id="53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54" presetID="2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33 0  0.06 0.036  0.06 0.08  C 0.06 0.132  0.03 0.15067  0.012 0.15867  L -0.012 0.16667  C -0.03 0.17467  -0.06 0.19467  -0.06 0.25333  C -0.06 0.29067  -0.033 0.33333  0 0.33333  C 0.033 0.33333  0.06 0.29067  0.06 0.25333  C 0.06 0.19467  0.03 0.17467  0.012 0.16667  L -0.012 0.15867  C -0.03 0.15067  -0.06 0.132  -0.06 0.08  C -0.06 0.036  -0.033 0  0 0  Z" pathEditMode="relative" ptsTypes="">
                                      <p:cBhvr>
                                        <p:cTn id="55" dur="5000" spd="-100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56" presetID="2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33 0  0.06 0.036  0.06 0.08  C 0.06 0.132  0.03 0.15067  0.012 0.15867  L -0.012 0.16667  C -0.03 0.17467  -0.06 0.19467  -0.06 0.25333  C -0.06 0.29067  -0.033 0.33333  0 0.33333  C 0.033 0.33333  0.06 0.29067  0.06 0.25333  C 0.06 0.19467  0.03 0.17467  0.012 0.16667  L -0.012 0.15867  C -0.03 0.15067  -0.06 0.132  -0.06 0.08  C -0.06 0.036  -0.033 0  0 0  Z" pathEditMode="relative" ptsTypes="">
                                      <p:cBhvr>
                                        <p:cTn id="57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58" presetID="2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33 0  0.06 0.036  0.06 0.08  C 0.06 0.132  0.03 0.15067  0.012 0.15867  L -0.012 0.16667  C -0.03 0.17467  -0.06 0.19467  -0.06 0.25333  C -0.06 0.29067  -0.033 0.33333  0 0.33333  C 0.033 0.33333  0.06 0.29067  0.06 0.25333  C 0.06 0.19467  0.03 0.17467  0.012 0.16667  L -0.012 0.15867  C -0.03 0.15067  -0.06 0.132  -0.06 0.08  C -0.06 0.036  -0.033 0  0 0  Z" pathEditMode="relative" ptsTypes="">
                                      <p:cBhvr>
                                        <p:cTn id="59" dur="5000" spd="-100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60" presetID="2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33 0  0.06 0.036  0.06 0.08  C 0.06 0.132  0.03 0.15067  0.012 0.15867  L -0.012 0.16667  C -0.03 0.17467  -0.06 0.19467  -0.06 0.25333  C -0.06 0.29067  -0.033 0.33333  0 0.33333  C 0.033 0.33333  0.06 0.29067  0.06 0.25333  C 0.06 0.19467  0.03 0.17467  0.012 0.16667  L -0.012 0.15867  C -0.03 0.15067  -0.06 0.132  -0.06 0.08  C -0.06 0.036  -0.033 0  0 0  Z" pathEditMode="relative" ptsTypes="">
                                      <p:cBhvr>
                                        <p:cTn id="61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62" presetID="2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33 0  0.06 0.036  0.06 0.08  C 0.06 0.132  0.03 0.15067  0.012 0.15867  L -0.012 0.16667  C -0.03 0.17467  -0.06 0.19467  -0.06 0.25333  C -0.06 0.29067  -0.033 0.33333  0 0.33333  C 0.033 0.33333  0.06 0.29067  0.06 0.25333  C 0.06 0.19467  0.03 0.17467  0.012 0.16667  L -0.012 0.15867  C -0.03 0.15067  -0.06 0.132  -0.06 0.08  C -0.06 0.036  -0.033 0  0 0  Z" pathEditMode="relative" ptsTypes="">
                                      <p:cBhvr>
                                        <p:cTn id="63" dur="5000" spd="-100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64" presetID="2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33 0  0.06 0.036  0.06 0.08  C 0.06 0.132  0.03 0.15067  0.012 0.15867  L -0.012 0.16667  C -0.03 0.17467  -0.06 0.19467  -0.06 0.25333  C -0.06 0.29067  -0.033 0.33333  0 0.33333  C 0.033 0.33333  0.06 0.29067  0.06 0.25333  C 0.06 0.19467  0.03 0.17467  0.012 0.16667  L -0.012 0.15867  C -0.03 0.15067  -0.06 0.132  -0.06 0.08  C -0.06 0.036  -0.033 0  0 0  Z" pathEditMode="relative" ptsTypes="">
                                      <p:cBhvr>
                                        <p:cTn id="65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66" presetID="2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33 0  0.06 0.036  0.06 0.08  C 0.06 0.132  0.03 0.15067  0.012 0.15867  L -0.012 0.16667  C -0.03 0.17467  -0.06 0.19467  -0.06 0.25333  C -0.06 0.29067  -0.033 0.33333  0 0.33333  C 0.033 0.33333  0.06 0.29067  0.06 0.25333  C 0.06 0.19467  0.03 0.17467  0.012 0.16667  L -0.012 0.15867  C -0.03 0.15067  -0.06 0.132  -0.06 0.08  C -0.06 0.036  -0.033 0  0 0  Z" pathEditMode="relative" ptsTypes="">
                                      <p:cBhvr>
                                        <p:cTn id="67" dur="5000" spd="-100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68" presetID="2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33 0  0.06 0.036  0.06 0.08  C 0.06 0.132  0.03 0.15067  0.012 0.15867  L -0.012 0.16667  C -0.03 0.17467  -0.06 0.19467  -0.06 0.25333  C -0.06 0.29067  -0.033 0.33333  0 0.33333  C 0.033 0.33333  0.06 0.29067  0.06 0.25333  C 0.06 0.19467  0.03 0.17467  0.012 0.16667  L -0.012 0.15867  C -0.03 0.15067  -0.06 0.132  -0.06 0.08  C -0.06 0.036  -0.033 0  0 0  Z" pathEditMode="relative" ptsTypes="">
                                      <p:cBhvr>
                                        <p:cTn id="69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70" presetID="2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889E-6 -0.0625 C 0.03298 -0.0625 0.06007 -0.02639 0.06007 0.0176 C 0.06007 0.06945 0.03003 0.0882 0.01198 0.09607 L -0.01198 0.10417 C -0.03004 0.11227 -0.06007 0.13218 -0.06007 0.19074 C -0.06007 0.22824 -0.03299 0.27084 1.38889E-6 0.27084 C 0.03298 0.27084 0.06007 0.22824 0.06007 0.19074 C 0.06007 0.13218 0.03003 0.11227 0.01198 0.10417 L -0.01198 0.09607 C -0.03004 0.0882 -0.06007 0.06945 -0.06007 0.0176 C -0.06007 -0.02639 -0.03299 -0.0625 1.38889E-6 -0.0625 Z " pathEditMode="relative" rAng="0" ptsTypes="ffFffffFfff">
                                      <p:cBhvr>
                                        <p:cTn id="71" dur="5000" spd="-100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67"/>
                                    </p:animMotion>
                                  </p:childTnLst>
                                </p:cTn>
                              </p:par>
                              <p:par>
                                <p:cTn id="72" presetID="2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33 0  0.06 0.036  0.06 0.08  C 0.06 0.132  0.03 0.15067  0.012 0.15867  L -0.012 0.16667  C -0.03 0.17467  -0.06 0.19467  -0.06 0.25333  C -0.06 0.29067  -0.033 0.33333  0 0.33333  C 0.033 0.33333  0.06 0.29067  0.06 0.25333  C 0.06 0.19467  0.03 0.17467  0.012 0.16667  L -0.012 0.15867  C -0.03 0.15067  -0.06 0.132  -0.06 0.08  C -0.06 0.036  -0.033 0  0 0  Z" pathEditMode="relative" ptsTypes="">
                                      <p:cBhvr>
                                        <p:cTn id="73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74" presetID="2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33 0  0.06 0.036  0.06 0.08  C 0.06 0.132  0.03 0.15067  0.012 0.15867  L -0.012 0.16667  C -0.03 0.17467  -0.06 0.19467  -0.06 0.25333  C -0.06 0.29067  -0.033 0.33333  0 0.33333  C 0.033 0.33333  0.06 0.29067  0.06 0.25333  C 0.06 0.19467  0.03 0.17467  0.012 0.16667  L -0.012 0.15867  C -0.03 0.15067  -0.06 0.132  -0.06 0.08  C -0.06 0.036  -0.033 0  0 0  Z" pathEditMode="relative" ptsTypes="">
                                      <p:cBhvr>
                                        <p:cTn id="75" dur="5000" spd="-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76" presetID="2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33 0  0.06 0.036  0.06 0.08  C 0.06 0.132  0.03 0.15067  0.012 0.15867  L -0.012 0.16667  C -0.03 0.17467  -0.06 0.19467  -0.06 0.25333  C -0.06 0.29067  -0.033 0.33333  0 0.33333  C 0.033 0.33333  0.06 0.29067  0.06 0.25333  C 0.06 0.19467  0.03 0.17467  0.012 0.16667  L -0.012 0.15867  C -0.03 0.15067  -0.06 0.132  -0.06 0.08  C -0.06 0.036  -0.033 0  0 0  Z" pathEditMode="relative" ptsTypes="">
                                      <p:cBhvr>
                                        <p:cTn id="7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78" presetID="2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33 0  0.06 0.036  0.06 0.08  C 0.06 0.132  0.03 0.15067  0.012 0.15867  L -0.012 0.16667  C -0.03 0.17467  -0.06 0.19467  -0.06 0.25333  C -0.06 0.29067  -0.033 0.33333  0 0.33333  C 0.033 0.33333  0.06 0.29067  0.06 0.25333  C 0.06 0.19467  0.03 0.17467  0.012 0.16667  L -0.012 0.15867  C -0.03 0.15067  -0.06 0.132  -0.06 0.08  C -0.06 0.036  -0.033 0  0 0  Z" pathEditMode="relative" ptsTypes="">
                                      <p:cBhvr>
                                        <p:cTn id="79" dur="5000" spd="-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80" presetID="2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33 0  0.06 0.036  0.06 0.08  C 0.06 0.132  0.03 0.15067  0.012 0.15867  L -0.012 0.16667  C -0.03 0.17467  -0.06 0.19467  -0.06 0.25333  C -0.06 0.29067  -0.033 0.33333  0 0.33333  C 0.033 0.33333  0.06 0.29067  0.06 0.25333  C 0.06 0.19467  0.03 0.17467  0.012 0.16667  L -0.012 0.15867  C -0.03 0.15067  -0.06 0.132  -0.06 0.08  C -0.06 0.036  -0.033 0  0 0  Z" pathEditMode="relative" ptsTypes="">
                                      <p:cBhvr>
                                        <p:cTn id="81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82" presetID="2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33 0  0.06 0.036  0.06 0.08  C 0.06 0.132  0.03 0.15067  0.012 0.15867  L -0.012 0.16667  C -0.03 0.17467  -0.06 0.19467  -0.06 0.25333  C -0.06 0.29067  -0.033 0.33333  0 0.33333  C 0.033 0.33333  0.06 0.29067  0.06 0.25333  C 0.06 0.19467  0.03 0.17467  0.012 0.16667  L -0.012 0.15867  C -0.03 0.15067  -0.06 0.132  -0.06 0.08  C -0.06 0.036  -0.033 0  0 0  Z" pathEditMode="relative" ptsTypes="">
                                      <p:cBhvr>
                                        <p:cTn id="83" dur="5000" spd="-10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84" presetID="2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33 0  0.06 0.036  0.06 0.08  C 0.06 0.132  0.03 0.15067  0.012 0.15867  L -0.012 0.16667  C -0.03 0.17467  -0.06 0.19467  -0.06 0.25333  C -0.06 0.29067  -0.033 0.33333  0 0.33333  C 0.033 0.33333  0.06 0.29067  0.06 0.25333  C 0.06 0.19467  0.03 0.17467  0.012 0.16667  L -0.012 0.15867  C -0.03 0.15067  -0.06 0.132  -0.06 0.08  C -0.06 0.036  -0.033 0  0 0  Z" pathEditMode="relative" ptsTypes="">
                                      <p:cBhvr>
                                        <p:cTn id="85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86" presetID="2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33 0  0.06 0.036  0.06 0.08  C 0.06 0.132  0.03 0.15067  0.012 0.15867  L -0.012 0.16667  C -0.03 0.17467  -0.06 0.19467  -0.06 0.25333  C -0.06 0.29067  -0.033 0.33333  0 0.33333  C 0.033 0.33333  0.06 0.29067  0.06 0.25333  C 0.06 0.19467  0.03 0.17467  0.012 0.16667  L -0.012 0.15867  C -0.03 0.15067  -0.06 0.132  -0.06 0.08  C -0.06 0.036  -0.033 0  0 0  Z" pathEditMode="relative" ptsTypes="">
                                      <p:cBhvr>
                                        <p:cTn id="87" dur="5000" spd="-100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88" presetID="2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33 0  0.06 0.036  0.06 0.08  C 0.06 0.132  0.03 0.15067  0.012 0.15867  L -0.012 0.16667  C -0.03 0.17467  -0.06 0.19467  -0.06 0.25333  C -0.06 0.29067  -0.033 0.33333  0 0.33333  C 0.033 0.33333  0.06 0.29067  0.06 0.25333  C 0.06 0.19467  0.03 0.17467  0.012 0.16667  L -0.012 0.15867  C -0.03 0.15067  -0.06 0.132  -0.06 0.08  C -0.06 0.036  -0.033 0  0 0  Z" pathEditMode="relative" ptsTypes="">
                                      <p:cBhvr>
                                        <p:cTn id="89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90" presetID="2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33 0  0.06 0.036  0.06 0.08  C 0.06 0.132  0.03 0.15067  0.012 0.15867  L -0.012 0.16667  C -0.03 0.17467  -0.06 0.19467  -0.06 0.25333  C -0.06 0.29067  -0.033 0.33333  0 0.33333  C 0.033 0.33333  0.06 0.29067  0.06 0.25333  C 0.06 0.19467  0.03 0.17467  0.012 0.16667  L -0.012 0.15867  C -0.03 0.15067  -0.06 0.132  -0.06 0.08  C -0.06 0.036  -0.033 0  0 0  Z" pathEditMode="relative" ptsTypes="">
                                      <p:cBhvr>
                                        <p:cTn id="91" dur="5000" spd="-100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92" presetID="2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2222E-6 -0.0625 C 0.03299 -0.0625 0.06007 -0.02639 0.06007 0.0176 C 0.06007 0.06945 0.03004 0.0882 0.01198 0.09607 L -0.01197 0.10417 C -0.03003 0.11227 -0.06006 0.13218 -0.06006 0.19074 C -0.06006 0.22824 -0.03298 0.27084 -4.72222E-6 0.27084 C 0.03299 0.27084 0.06007 0.22824 0.06007 0.19074 C 0.06007 0.13218 0.03004 0.11227 0.01198 0.10417 L -0.01197 0.09607 C -0.03003 0.0882 -0.06006 0.06945 -0.06006 0.0176 C -0.06006 -0.02639 -0.03298 -0.0625 -4.72222E-6 -0.0625 Z " pathEditMode="relative" rAng="0" ptsTypes="ffFffffFfff">
                                      <p:cBhvr>
                                        <p:cTn id="93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67"/>
                                    </p:animMotion>
                                  </p:childTnLst>
                                </p:cTn>
                              </p:par>
                              <p:par>
                                <p:cTn id="94" presetID="2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33 0  0.06 0.036  0.06 0.08  C 0.06 0.132  0.03 0.15067  0.012 0.15867  L -0.012 0.16667  C -0.03 0.17467  -0.06 0.19467  -0.06 0.25333  C -0.06 0.29067  -0.033 0.33333  0 0.33333  C 0.033 0.33333  0.06 0.29067  0.06 0.25333  C 0.06 0.19467  0.03 0.17467  0.012 0.16667  L -0.012 0.15867  C -0.03 0.15067  -0.06 0.132  -0.06 0.08  C -0.06 0.036  -0.033 0  0 0  Z" pathEditMode="relative" ptsTypes="">
                                      <p:cBhvr>
                                        <p:cTn id="95" dur="5000" spd="-100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9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43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71670" y="0"/>
            <a:ext cx="4572000" cy="6858000"/>
          </a:xfrm>
          <a:prstGeom prst="rect">
            <a:avLst/>
          </a:prstGeom>
        </p:spPr>
      </p:pic>
      <p:pic>
        <p:nvPicPr>
          <p:cNvPr id="6" name="5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33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85720" y="0"/>
            <a:ext cx="1357322" cy="92867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7" name="6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33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85720" y="571480"/>
            <a:ext cx="1357322" cy="92869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8" name="7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33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85720" y="1143008"/>
            <a:ext cx="1357322" cy="92867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9" name="8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33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85720" y="1714488"/>
            <a:ext cx="1357322" cy="92869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0" name="9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33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85720" y="2214578"/>
            <a:ext cx="1357322" cy="92867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1" name="10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33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85720" y="2786058"/>
            <a:ext cx="1357322" cy="92869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2" name="11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33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85720" y="3357586"/>
            <a:ext cx="1357322" cy="92867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3" name="12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33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85720" y="3929066"/>
            <a:ext cx="1357322" cy="92869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4" name="13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33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85720" y="4429156"/>
            <a:ext cx="1357322" cy="92867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5" name="14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33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85720" y="5000636"/>
            <a:ext cx="1357322" cy="92869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6" name="15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33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85720" y="5572164"/>
            <a:ext cx="1357322" cy="92867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7" name="16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33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85720" y="6143644"/>
            <a:ext cx="1357322" cy="92869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8" name="17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33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7500958" y="0"/>
            <a:ext cx="1357322" cy="92867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9" name="18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33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7500958" y="571480"/>
            <a:ext cx="1357322" cy="92869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0" name="19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33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7500958" y="1143008"/>
            <a:ext cx="1357322" cy="92867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1" name="20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33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7500958" y="1714488"/>
            <a:ext cx="1357322" cy="92869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2" name="21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33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7500958" y="2214578"/>
            <a:ext cx="1357322" cy="92867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3" name="22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33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7500958" y="2786058"/>
            <a:ext cx="1357322" cy="92869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4" name="23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33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7500958" y="3357586"/>
            <a:ext cx="1357322" cy="92867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5" name="24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33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7500958" y="3929066"/>
            <a:ext cx="1357322" cy="92869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6" name="25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33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7500958" y="4429156"/>
            <a:ext cx="1357322" cy="92867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7" name="26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33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7500958" y="5000636"/>
            <a:ext cx="1357322" cy="92869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8" name="27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33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7500958" y="5572164"/>
            <a:ext cx="1357322" cy="92867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9" name="28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33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7500958" y="6143644"/>
            <a:ext cx="1357322" cy="92869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sp>
        <p:nvSpPr>
          <p:cNvPr id="30" name="29 Rectángulo"/>
          <p:cNvSpPr/>
          <p:nvPr/>
        </p:nvSpPr>
        <p:spPr>
          <a:xfrm>
            <a:off x="-285784" y="-214338"/>
            <a:ext cx="9787006" cy="8143932"/>
          </a:xfrm>
          <a:prstGeom prst="rect">
            <a:avLst/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33 0  0.06 0.036  0.06 0.08  C 0.06 0.132  0.03 0.15067  0.012 0.15867  L -0.012 0.16667  C -0.03 0.17467  -0.06 0.19467  -0.06 0.25333  C -0.06 0.29067  -0.033 0.33333  0 0.33333  C 0.033 0.33333  0.06 0.29067  0.06 0.25333  C 0.06 0.19467  0.03 0.17467  0.012 0.16667  L -0.012 0.15867  C -0.03 0.15067  -0.06 0.132  -0.06 0.08  C -0.06 0.036  -0.033 0  0 0  Z" pathEditMode="relative" ptsTypes="">
                                      <p:cBhvr>
                                        <p:cTn id="10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06" presetID="2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33 0  0.06 0.036  0.06 0.08  C 0.06 0.132  0.03 0.15067  0.012 0.15867  L -0.012 0.16667  C -0.03 0.17467  -0.06 0.19467  -0.06 0.25333  C -0.06 0.29067  -0.033 0.33333  0 0.33333  C 0.033 0.33333  0.06 0.29067  0.06 0.25333  C 0.06 0.19467  0.03 0.17467  0.012 0.16667  L -0.012 0.15867  C -0.03 0.15067  -0.06 0.132  -0.06 0.08  C -0.06 0.036  -0.033 0  0 0  Z" pathEditMode="relative" ptsTypes="">
                                      <p:cBhvr>
                                        <p:cTn id="107" dur="5000" spd="-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08" presetID="2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33 0  0.06 0.036  0.06 0.08  C 0.06 0.132  0.03 0.15067  0.012 0.15867  L -0.012 0.16667  C -0.03 0.17467  -0.06 0.19467  -0.06 0.25333  C -0.06 0.29067  -0.033 0.33333  0 0.33333  C 0.033 0.33333  0.06 0.29067  0.06 0.25333  C 0.06 0.19467  0.03 0.17467  0.012 0.16667  L -0.012 0.15867  C -0.03 0.15067  -0.06 0.132  -0.06 0.08  C -0.06 0.036  -0.033 0  0 0  Z" pathEditMode="relative" ptsTypes="">
                                      <p:cBhvr>
                                        <p:cTn id="10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10" presetID="2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33 0  0.06 0.036  0.06 0.08  C 0.06 0.132  0.03 0.15067  0.012 0.15867  L -0.012 0.16667  C -0.03 0.17467  -0.06 0.19467  -0.06 0.25333  C -0.06 0.29067  -0.033 0.33333  0 0.33333  C 0.033 0.33333  0.06 0.29067  0.06 0.25333  C 0.06 0.19467  0.03 0.17467  0.012 0.16667  L -0.012 0.15867  C -0.03 0.15067  -0.06 0.132  -0.06 0.08  C -0.06 0.036  -0.033 0  0 0  Z" pathEditMode="relative" ptsTypes="">
                                      <p:cBhvr>
                                        <p:cTn id="111" dur="5000" spd="-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12" presetID="2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33 0  0.06 0.036  0.06 0.08  C 0.06 0.132  0.03 0.15067  0.012 0.15867  L -0.012 0.16667  C -0.03 0.17467  -0.06 0.19467  -0.06 0.25333  C -0.06 0.29067  -0.033 0.33333  0 0.33333  C 0.033 0.33333  0.06 0.29067  0.06 0.25333  C 0.06 0.19467  0.03 0.17467  0.012 0.16667  L -0.012 0.15867  C -0.03 0.15067  -0.06 0.132  -0.06 0.08  C -0.06 0.036  -0.033 0  0 0  Z" pathEditMode="relative" ptsTypes="">
                                      <p:cBhvr>
                                        <p:cTn id="113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14" presetID="2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33 0  0.06 0.036  0.06 0.08  C 0.06 0.132  0.03 0.15067  0.012 0.15867  L -0.012 0.16667  C -0.03 0.17467  -0.06 0.19467  -0.06 0.25333  C -0.06 0.29067  -0.033 0.33333  0 0.33333  C 0.033 0.33333  0.06 0.29067  0.06 0.25333  C 0.06 0.19467  0.03 0.17467  0.012 0.16667  L -0.012 0.15867  C -0.03 0.15067  -0.06 0.132  -0.06 0.08  C -0.06 0.036  -0.033 0  0 0  Z" pathEditMode="relative" ptsTypes="">
                                      <p:cBhvr>
                                        <p:cTn id="115" dur="5000" spd="-100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16" presetID="2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33 0  0.06 0.036  0.06 0.08  C 0.06 0.132  0.03 0.15067  0.012 0.15867  L -0.012 0.16667  C -0.03 0.17467  -0.06 0.19467  -0.06 0.25333  C -0.06 0.29067  -0.033 0.33333  0 0.33333  C 0.033 0.33333  0.06 0.29067  0.06 0.25333  C 0.06 0.19467  0.03 0.17467  0.012 0.16667  L -0.012 0.15867  C -0.03 0.15067  -0.06 0.132  -0.06 0.08  C -0.06 0.036  -0.033 0  0 0  Z" pathEditMode="relative" ptsTypes="">
                                      <p:cBhvr>
                                        <p:cTn id="117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18" presetID="2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33 0  0.06 0.036  0.06 0.08  C 0.06 0.132  0.03 0.15067  0.012 0.15867  L -0.012 0.16667  C -0.03 0.17467  -0.06 0.19467  -0.06 0.25333  C -0.06 0.29067  -0.033 0.33333  0 0.33333  C 0.033 0.33333  0.06 0.29067  0.06 0.25333  C 0.06 0.19467  0.03 0.17467  0.012 0.16667  L -0.012 0.15867  C -0.03 0.15067  -0.06 0.132  -0.06 0.08  C -0.06 0.036  -0.033 0  0 0  Z" pathEditMode="relative" ptsTypes="">
                                      <p:cBhvr>
                                        <p:cTn id="119" dur="5000" spd="-100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20" presetID="2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33 0  0.06 0.036  0.06 0.08  C 0.06 0.132  0.03 0.15067  0.012 0.15867  L -0.012 0.16667  C -0.03 0.17467  -0.06 0.19467  -0.06 0.25333  C -0.06 0.29067  -0.033 0.33333  0 0.33333  C 0.033 0.33333  0.06 0.29067  0.06 0.25333  C 0.06 0.19467  0.03 0.17467  0.012 0.16667  L -0.012 0.15867  C -0.03 0.15067  -0.06 0.132  -0.06 0.08  C -0.06 0.036  -0.033 0  0 0  Z" pathEditMode="relative" ptsTypes="">
                                      <p:cBhvr>
                                        <p:cTn id="121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22" presetID="2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33 0  0.06 0.036  0.06 0.08  C 0.06 0.132  0.03 0.15067  0.012 0.15867  L -0.012 0.16667  C -0.03 0.17467  -0.06 0.19467  -0.06 0.25333  C -0.06 0.29067  -0.033 0.33333  0 0.33333  C 0.033 0.33333  0.06 0.29067  0.06 0.25333  C 0.06 0.19467  0.03 0.17467  0.012 0.16667  L -0.012 0.15867  C -0.03 0.15067  -0.06 0.132  -0.06 0.08  C -0.06 0.036  -0.033 0  0 0  Z" pathEditMode="relative" ptsTypes="">
                                      <p:cBhvr>
                                        <p:cTn id="123" dur="5000" spd="-100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24" presetID="2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33 0  0.06 0.036  0.06 0.08  C 0.06 0.132  0.03 0.15067  0.012 0.15867  L -0.012 0.16667  C -0.03 0.17467  -0.06 0.19467  -0.06 0.25333  C -0.06 0.29067  -0.033 0.33333  0 0.33333  C 0.033 0.33333  0.06 0.29067  0.06 0.25333  C 0.06 0.19467  0.03 0.17467  0.012 0.16667  L -0.012 0.15867  C -0.03 0.15067  -0.06 0.132  -0.06 0.08  C -0.06 0.036  -0.033 0  0 0  Z" pathEditMode="relative" ptsTypes="">
                                      <p:cBhvr>
                                        <p:cTn id="125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26" presetID="2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33 0  0.06 0.036  0.06 0.08  C 0.06 0.132  0.03 0.15067  0.012 0.15867  L -0.012 0.16667  C -0.03 0.17467  -0.06 0.19467  -0.06 0.25333  C -0.06 0.29067  -0.033 0.33333  0 0.33333  C 0.033 0.33333  0.06 0.29067  0.06 0.25333  C 0.06 0.19467  0.03 0.17467  0.012 0.16667  L -0.012 0.15867  C -0.03 0.15067  -0.06 0.132  -0.06 0.08  C -0.06 0.036  -0.033 0  0 0  Z" pathEditMode="relative" ptsTypes="">
                                      <p:cBhvr>
                                        <p:cTn id="127" dur="5000" spd="-100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28" presetID="2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33 0  0.06 0.036  0.06 0.08  C 0.06 0.132  0.03 0.15067  0.012 0.15867  L -0.012 0.16667  C -0.03 0.17467  -0.06 0.19467  -0.06 0.25333  C -0.06 0.29067  -0.033 0.33333  0 0.33333  C 0.033 0.33333  0.06 0.29067  0.06 0.25333  C 0.06 0.19467  0.03 0.17467  0.012 0.16667  L -0.012 0.15867  C -0.03 0.15067  -0.06 0.132  -0.06 0.08  C -0.06 0.036  -0.033 0  0 0  Z" pathEditMode="relative" ptsTypes="">
                                      <p:cBhvr>
                                        <p:cTn id="129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30" presetID="2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33 0  0.06 0.036  0.06 0.08  C 0.06 0.132  0.03 0.15067  0.012 0.15867  L -0.012 0.16667  C -0.03 0.17467  -0.06 0.19467  -0.06 0.25333  C -0.06 0.29067  -0.033 0.33333  0 0.33333  C 0.033 0.33333  0.06 0.29067  0.06 0.25333  C 0.06 0.19467  0.03 0.17467  0.012 0.16667  L -0.012 0.15867  C -0.03 0.15067  -0.06 0.132  -0.06 0.08  C -0.06 0.036  -0.033 0  0 0  Z" pathEditMode="relative" ptsTypes="">
                                      <p:cBhvr>
                                        <p:cTn id="131" dur="5000" spd="-100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32" presetID="2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33 0  0.06 0.036  0.06 0.08  C 0.06 0.132  0.03 0.15067  0.012 0.15867  L -0.012 0.16667  C -0.03 0.17467  -0.06 0.19467  -0.06 0.25333  C -0.06 0.29067  -0.033 0.33333  0 0.33333  C 0.033 0.33333  0.06 0.29067  0.06 0.25333  C 0.06 0.19467  0.03 0.17467  0.012 0.16667  L -0.012 0.15867  C -0.03 0.15067  -0.06 0.132  -0.06 0.08  C -0.06 0.036  -0.033 0  0 0  Z" pathEditMode="relative" ptsTypes="">
                                      <p:cBhvr>
                                        <p:cTn id="133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34" presetID="2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33 0  0.06 0.036  0.06 0.08  C 0.06 0.132  0.03 0.15067  0.012 0.15867  L -0.012 0.16667  C -0.03 0.17467  -0.06 0.19467  -0.06 0.25333  C -0.06 0.29067  -0.033 0.33333  0 0.33333  C 0.033 0.33333  0.06 0.29067  0.06 0.25333  C 0.06 0.19467  0.03 0.17467  0.012 0.16667  L -0.012 0.15867  C -0.03 0.15067  -0.06 0.132  -0.06 0.08  C -0.06 0.036  -0.033 0  0 0  Z" pathEditMode="relative" ptsTypes="">
                                      <p:cBhvr>
                                        <p:cTn id="135" dur="5000" spd="-100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36" presetID="2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33 0  0.06 0.036  0.06 0.08  C 0.06 0.132  0.03 0.15067  0.012 0.15867  L -0.012 0.16667  C -0.03 0.17467  -0.06 0.19467  -0.06 0.25333  C -0.06 0.29067  -0.033 0.33333  0 0.33333  C 0.033 0.33333  0.06 0.29067  0.06 0.25333  C 0.06 0.19467  0.03 0.17467  0.012 0.16667  L -0.012 0.15867  C -0.03 0.15067  -0.06 0.132  -0.06 0.08  C -0.06 0.036  -0.033 0  0 0  Z" pathEditMode="relative" ptsTypes="">
                                      <p:cBhvr>
                                        <p:cTn id="137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38" presetID="2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33 0  0.06 0.036  0.06 0.08  C 0.06 0.132  0.03 0.15067  0.012 0.15867  L -0.012 0.16667  C -0.03 0.17467  -0.06 0.19467  -0.06 0.25333  C -0.06 0.29067  -0.033 0.33333  0 0.33333  C 0.033 0.33333  0.06 0.29067  0.06 0.25333  C 0.06 0.19467  0.03 0.17467  0.012 0.16667  L -0.012 0.15867  C -0.03 0.15067  -0.06 0.132  -0.06 0.08  C -0.06 0.036  -0.033 0  0 0  Z" pathEditMode="relative" ptsTypes="">
                                      <p:cBhvr>
                                        <p:cTn id="139" dur="5000" spd="-100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40" presetID="2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33 0  0.06 0.036  0.06 0.08  C 0.06 0.132  0.03 0.15067  0.012 0.15867  L -0.012 0.16667  C -0.03 0.17467  -0.06 0.19467  -0.06 0.25333  C -0.06 0.29067  -0.033 0.33333  0 0.33333  C 0.033 0.33333  0.06 0.29067  0.06 0.25333  C 0.06 0.19467  0.03 0.17467  0.012 0.16667  L -0.012 0.15867  C -0.03 0.15067  -0.06 0.132  -0.06 0.08  C -0.06 0.036  -0.033 0  0 0  Z" pathEditMode="relative" ptsTypes="">
                                      <p:cBhvr>
                                        <p:cTn id="141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42" presetID="2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33 0  0.06 0.036  0.06 0.08  C 0.06 0.132  0.03 0.15067  0.012 0.15867  L -0.012 0.16667  C -0.03 0.17467  -0.06 0.19467  -0.06 0.25333  C -0.06 0.29067  -0.033 0.33333  0 0.33333  C 0.033 0.33333  0.06 0.29067  0.06 0.25333  C 0.06 0.19467  0.03 0.17467  0.012 0.16667  L -0.012 0.15867  C -0.03 0.15067  -0.06 0.132  -0.06 0.08  C -0.06 0.036  -0.033 0  0 0  Z" pathEditMode="relative" ptsTypes="">
                                      <p:cBhvr>
                                        <p:cTn id="143" dur="5000" spd="-100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44" presetID="2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33 0  0.06 0.036  0.06 0.08  C 0.06 0.132  0.03 0.15067  0.012 0.15867  L -0.012 0.16667  C -0.03 0.17467  -0.06 0.19467  -0.06 0.25333  C -0.06 0.29067  -0.033 0.33333  0 0.33333  C 0.033 0.33333  0.06 0.29067  0.06 0.25333  C 0.06 0.19467  0.03 0.17467  0.012 0.16667  L -0.012 0.15867  C -0.03 0.15067  -0.06 0.132  -0.06 0.08  C -0.06 0.036  -0.033 0  0 0  Z" pathEditMode="relative" ptsTypes="">
                                      <p:cBhvr>
                                        <p:cTn id="145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46" presetID="2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33 0  0.06 0.036  0.06 0.08  C 0.06 0.132  0.03 0.15067  0.012 0.15867  L -0.012 0.16667  C -0.03 0.17467  -0.06 0.19467  -0.06 0.25333  C -0.06 0.29067  -0.033 0.33333  0 0.33333  C 0.033 0.33333  0.06 0.29067  0.06 0.25333  C 0.06 0.19467  0.03 0.17467  0.012 0.16667  L -0.012 0.15867  C -0.03 0.15067  -0.06 0.132  -0.06 0.08  C -0.06 0.036  -0.033 0  0 0  Z" pathEditMode="relative" ptsTypes="">
                                      <p:cBhvr>
                                        <p:cTn id="147" dur="5000" spd="-100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48" presetID="2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33 0  0.06 0.036  0.06 0.08  C 0.06 0.132  0.03 0.15067  0.012 0.15867  L -0.012 0.16667  C -0.03 0.17467  -0.06 0.19467  -0.06 0.25333  C -0.06 0.29067  -0.033 0.33333  0 0.33333  C 0.033 0.33333  0.06 0.29067  0.06 0.25333  C 0.06 0.19467  0.03 0.17467  0.012 0.16667  L -0.012 0.15867  C -0.03 0.15067  -0.06 0.132  -0.06 0.08  C -0.06 0.036  -0.033 0  0 0  Z" pathEditMode="relative" ptsTypes="">
                                      <p:cBhvr>
                                        <p:cTn id="149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50" presetID="2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33 0  0.06 0.036  0.06 0.08  C 0.06 0.132  0.03 0.15067  0.012 0.15867  L -0.012 0.16667  C -0.03 0.17467  -0.06 0.19467  -0.06 0.25333  C -0.06 0.29067  -0.033 0.33333  0 0.33333  C 0.033 0.33333  0.06 0.29067  0.06 0.25333  C 0.06 0.19467  0.03 0.17467  0.012 0.16667  L -0.012 0.15867  C -0.03 0.15067  -0.06 0.132  -0.06 0.08  C -0.06 0.036  -0.033 0  0 0  Z" pathEditMode="relative" ptsTypes="">
                                      <p:cBhvr>
                                        <p:cTn id="151" dur="5000" spd="-100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9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3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5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7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9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1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3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5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7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9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1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3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5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7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9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1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3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5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7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9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5C2A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21505" name="Picture 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" name="4 Imagen" descr="logo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rcRect l="46500" r="9999"/>
          <a:stretch>
            <a:fillRect/>
          </a:stretch>
        </p:blipFill>
        <p:spPr>
          <a:xfrm rot="8547035">
            <a:off x="3575566" y="-398743"/>
            <a:ext cx="2071702" cy="2357430"/>
          </a:xfrm>
          <a:prstGeom prst="rect">
            <a:avLst/>
          </a:prstGeom>
        </p:spPr>
      </p:pic>
      <p:pic>
        <p:nvPicPr>
          <p:cNvPr id="6" name="5 Imagen" descr="logo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rcRect l="46500" r="9999"/>
          <a:stretch>
            <a:fillRect/>
          </a:stretch>
        </p:blipFill>
        <p:spPr>
          <a:xfrm rot="8547035">
            <a:off x="4575698" y="-112992"/>
            <a:ext cx="2071702" cy="2357430"/>
          </a:xfrm>
          <a:prstGeom prst="rect">
            <a:avLst/>
          </a:prstGeom>
        </p:spPr>
      </p:pic>
      <p:pic>
        <p:nvPicPr>
          <p:cNvPr id="7" name="6 Imagen" descr="logo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rcRect l="46500" r="9999"/>
          <a:stretch>
            <a:fillRect/>
          </a:stretch>
        </p:blipFill>
        <p:spPr>
          <a:xfrm rot="8547035">
            <a:off x="5361516" y="387099"/>
            <a:ext cx="2071702" cy="2357430"/>
          </a:xfrm>
          <a:prstGeom prst="rect">
            <a:avLst/>
          </a:prstGeom>
        </p:spPr>
      </p:pic>
      <p:pic>
        <p:nvPicPr>
          <p:cNvPr id="8" name="7 Imagen" descr="logo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rcRect l="46500" r="9999"/>
          <a:stretch>
            <a:fillRect/>
          </a:stretch>
        </p:blipFill>
        <p:spPr>
          <a:xfrm rot="8547035">
            <a:off x="5790144" y="1172892"/>
            <a:ext cx="2071702" cy="2357430"/>
          </a:xfrm>
          <a:prstGeom prst="rect">
            <a:avLst/>
          </a:prstGeom>
        </p:spPr>
      </p:pic>
      <p:pic>
        <p:nvPicPr>
          <p:cNvPr id="9" name="8 Imagen" descr="logo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rcRect l="46500" r="9999"/>
          <a:stretch>
            <a:fillRect/>
          </a:stretch>
        </p:blipFill>
        <p:spPr>
          <a:xfrm rot="8547035">
            <a:off x="5861582" y="2244462"/>
            <a:ext cx="2071702" cy="2357430"/>
          </a:xfrm>
          <a:prstGeom prst="rect">
            <a:avLst/>
          </a:prstGeom>
        </p:spPr>
      </p:pic>
      <p:pic>
        <p:nvPicPr>
          <p:cNvPr id="10" name="9 Imagen" descr="logo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rcRect l="46500" r="9999"/>
          <a:stretch>
            <a:fillRect/>
          </a:stretch>
        </p:blipFill>
        <p:spPr>
          <a:xfrm rot="8547035">
            <a:off x="5718706" y="3173156"/>
            <a:ext cx="2071702" cy="2357430"/>
          </a:xfrm>
          <a:prstGeom prst="rect">
            <a:avLst/>
          </a:prstGeom>
        </p:spPr>
      </p:pic>
      <p:pic>
        <p:nvPicPr>
          <p:cNvPr id="11" name="10 Imagen" descr="logo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rcRect l="46500" r="9999"/>
          <a:stretch>
            <a:fillRect/>
          </a:stretch>
        </p:blipFill>
        <p:spPr>
          <a:xfrm rot="8547035">
            <a:off x="5218640" y="3816098"/>
            <a:ext cx="2071702" cy="2357430"/>
          </a:xfrm>
          <a:prstGeom prst="rect">
            <a:avLst/>
          </a:prstGeom>
        </p:spPr>
      </p:pic>
      <p:pic>
        <p:nvPicPr>
          <p:cNvPr id="12" name="11 Imagen" descr="logo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rcRect l="46500" r="9999"/>
          <a:stretch>
            <a:fillRect/>
          </a:stretch>
        </p:blipFill>
        <p:spPr>
          <a:xfrm rot="8547035">
            <a:off x="4647135" y="4459040"/>
            <a:ext cx="2071702" cy="2357430"/>
          </a:xfrm>
          <a:prstGeom prst="rect">
            <a:avLst/>
          </a:prstGeom>
        </p:spPr>
      </p:pic>
      <p:pic>
        <p:nvPicPr>
          <p:cNvPr id="13" name="12 Imagen" descr="logo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rcRect l="46500" r="9999"/>
          <a:stretch>
            <a:fillRect/>
          </a:stretch>
        </p:blipFill>
        <p:spPr>
          <a:xfrm rot="8547035">
            <a:off x="3861317" y="4601916"/>
            <a:ext cx="2071702" cy="2357430"/>
          </a:xfrm>
          <a:prstGeom prst="rect">
            <a:avLst/>
          </a:prstGeom>
        </p:spPr>
      </p:pic>
      <p:pic>
        <p:nvPicPr>
          <p:cNvPr id="14" name="13 Imagen" descr="logo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rcRect l="46500" r="9999"/>
          <a:stretch>
            <a:fillRect/>
          </a:stretch>
        </p:blipFill>
        <p:spPr>
          <a:xfrm rot="8547035">
            <a:off x="2932624" y="4530480"/>
            <a:ext cx="2071702" cy="2357430"/>
          </a:xfrm>
          <a:prstGeom prst="rect">
            <a:avLst/>
          </a:prstGeom>
        </p:spPr>
      </p:pic>
      <p:pic>
        <p:nvPicPr>
          <p:cNvPr id="15" name="14 Imagen" descr="logo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rcRect l="46500" r="9999"/>
          <a:stretch>
            <a:fillRect/>
          </a:stretch>
        </p:blipFill>
        <p:spPr>
          <a:xfrm rot="8547035">
            <a:off x="2218243" y="4459040"/>
            <a:ext cx="2071702" cy="2357430"/>
          </a:xfrm>
          <a:prstGeom prst="rect">
            <a:avLst/>
          </a:prstGeom>
        </p:spPr>
      </p:pic>
      <p:pic>
        <p:nvPicPr>
          <p:cNvPr id="16" name="15 Imagen" descr="logo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rcRect l="46500" r="9999"/>
          <a:stretch>
            <a:fillRect/>
          </a:stretch>
        </p:blipFill>
        <p:spPr>
          <a:xfrm rot="8547035">
            <a:off x="1432425" y="3601785"/>
            <a:ext cx="2071702" cy="2357430"/>
          </a:xfrm>
          <a:prstGeom prst="rect">
            <a:avLst/>
          </a:prstGeom>
        </p:spPr>
      </p:pic>
      <p:pic>
        <p:nvPicPr>
          <p:cNvPr id="17" name="16 Imagen" descr="logo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rcRect l="46500" r="9999"/>
          <a:stretch>
            <a:fillRect/>
          </a:stretch>
        </p:blipFill>
        <p:spPr>
          <a:xfrm rot="8547035">
            <a:off x="1003796" y="2673091"/>
            <a:ext cx="2071702" cy="2357430"/>
          </a:xfrm>
          <a:prstGeom prst="rect">
            <a:avLst/>
          </a:prstGeom>
        </p:spPr>
      </p:pic>
      <p:pic>
        <p:nvPicPr>
          <p:cNvPr id="18" name="17 Imagen" descr="logo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rcRect l="46500" r="9999"/>
          <a:stretch>
            <a:fillRect/>
          </a:stretch>
        </p:blipFill>
        <p:spPr>
          <a:xfrm rot="8547035">
            <a:off x="1075236" y="1672957"/>
            <a:ext cx="2071702" cy="2357430"/>
          </a:xfrm>
          <a:prstGeom prst="rect">
            <a:avLst/>
          </a:prstGeom>
        </p:spPr>
      </p:pic>
      <p:pic>
        <p:nvPicPr>
          <p:cNvPr id="19" name="18 Imagen" descr="logo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rcRect l="46500" r="9999"/>
          <a:stretch>
            <a:fillRect/>
          </a:stretch>
        </p:blipFill>
        <p:spPr>
          <a:xfrm rot="8547035">
            <a:off x="1360987" y="387099"/>
            <a:ext cx="2071702" cy="2357430"/>
          </a:xfrm>
          <a:prstGeom prst="rect">
            <a:avLst/>
          </a:prstGeom>
        </p:spPr>
      </p:pic>
      <p:pic>
        <p:nvPicPr>
          <p:cNvPr id="20" name="19 Imagen" descr="logo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rcRect l="46500" r="9999"/>
          <a:stretch>
            <a:fillRect/>
          </a:stretch>
        </p:blipFill>
        <p:spPr>
          <a:xfrm rot="8547035">
            <a:off x="2218243" y="-184431"/>
            <a:ext cx="2071702" cy="2357430"/>
          </a:xfrm>
          <a:prstGeom prst="rect">
            <a:avLst/>
          </a:prstGeom>
        </p:spPr>
      </p:pic>
      <p:sp>
        <p:nvSpPr>
          <p:cNvPr id="21" name="20 Rectángulo"/>
          <p:cNvSpPr/>
          <p:nvPr/>
        </p:nvSpPr>
        <p:spPr>
          <a:xfrm>
            <a:off x="-285784" y="-214338"/>
            <a:ext cx="9787006" cy="7286676"/>
          </a:xfrm>
          <a:prstGeom prst="rect">
            <a:avLst/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6" fill="hold">
                            <p:stCondLst>
                              <p:cond delay="3000"/>
                            </p:stCondLst>
                            <p:childTnLst>
                              <p:par>
                                <p:cTn id="137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7" dur="3000" fill="hold"/>
                                        <p:tgtEl>
                                          <p:spTgt spid="215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8" dur="3000" fill="hold"/>
                                        <p:tgtEl>
                                          <p:spTgt spid="2150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9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71" dur="3000"/>
                                        <p:tgtEl>
                                          <p:spTgt spid="215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0(49).jpg"/>
          <p:cNvPicPr>
            <a:picLocks noChangeAspect="1"/>
          </p:cNvPicPr>
          <p:nvPr/>
        </p:nvPicPr>
        <p:blipFill>
          <a:blip r:embed="rId2">
            <a:lum bright="10000" contrast="10000"/>
          </a:blip>
          <a:stretch>
            <a:fillRect/>
          </a:stretch>
        </p:blipFill>
        <p:spPr>
          <a:xfrm>
            <a:off x="1285852" y="-48"/>
            <a:ext cx="6858048" cy="6858048"/>
          </a:xfrm>
          <a:prstGeom prst="rect">
            <a:avLst/>
          </a:prstGeom>
        </p:spPr>
      </p:pic>
      <p:pic>
        <p:nvPicPr>
          <p:cNvPr id="7" name="6 Imagen" descr="loading.gif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33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57158" y="0"/>
            <a:ext cx="1071546" cy="107154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8" name="7 Imagen" descr="loading.gif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33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57158" y="1071546"/>
            <a:ext cx="1071546" cy="107154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9" name="8 Imagen" descr="loading.gif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33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57158" y="2214554"/>
            <a:ext cx="1071546" cy="107154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0" name="9 Imagen" descr="loading.gif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33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57158" y="3429000"/>
            <a:ext cx="1071546" cy="107154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1" name="10 Imagen" descr="loading.gif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33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57158" y="4572008"/>
            <a:ext cx="1071546" cy="107154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2" name="11 Imagen" descr="loading.gif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33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57158" y="5786454"/>
            <a:ext cx="1071546" cy="107154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3" name="12 Imagen" descr="loading.gif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33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7643834" y="0"/>
            <a:ext cx="1071546" cy="107154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4" name="13 Imagen" descr="loading.gif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33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7643834" y="1071546"/>
            <a:ext cx="1071546" cy="107154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5" name="14 Imagen" descr="loading.gif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33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7643834" y="2214554"/>
            <a:ext cx="1071546" cy="107154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6" name="15 Imagen" descr="loading.gif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33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7643834" y="3429000"/>
            <a:ext cx="1071546" cy="107154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7" name="16 Imagen" descr="loading.gif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33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7643834" y="4572008"/>
            <a:ext cx="1071546" cy="107154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8" name="17 Imagen" descr="loading.gif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33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7643834" y="5786454"/>
            <a:ext cx="1071546" cy="107154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sp>
        <p:nvSpPr>
          <p:cNvPr id="19" name="18 Rectángulo"/>
          <p:cNvSpPr/>
          <p:nvPr/>
        </p:nvSpPr>
        <p:spPr>
          <a:xfrm>
            <a:off x="-285784" y="-214338"/>
            <a:ext cx="9787006" cy="7929618"/>
          </a:xfrm>
          <a:prstGeom prst="rect">
            <a:avLst/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69 0  0.125 0.07467  0.125 0.16667  C 0.125 0.25867  0.069 0.33333  0 0.33333  C -0.069 0.33333  -0.125 0.25867  -0.125 0.16667  C -0.125 0.07467  -0.069 0  0 0  Z" pathEditMode="relative" ptsTypes="">
                                      <p:cBhvr>
                                        <p:cTn id="5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58" presetID="1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69 0  0.125 0.07467  0.125 0.16667  C 0.125 0.25867  0.069 0.33333  0 0.33333  C -0.069 0.33333  -0.125 0.25867  -0.125 0.16667  C -0.125 0.07467  -0.069 0  0 0  Z" pathEditMode="relative" ptsTypes="">
                                      <p:cBhvr>
                                        <p:cTn id="59" dur="5000" spd="-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60" presetID="1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69 0  0.125 0.07467  0.125 0.16667  C 0.125 0.25867  0.069 0.33333  0 0.33333  C -0.069 0.33333  -0.125 0.25867  -0.125 0.16667  C -0.125 0.07467  -0.069 0  0 0  Z" pathEditMode="relative" ptsTypes="">
                                      <p:cBhvr>
                                        <p:cTn id="61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62" presetID="1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69 0  0.125 0.07467  0.125 0.16667  C 0.125 0.25867  0.069 0.33333  0 0.33333  C -0.069 0.33333  -0.125 0.25867  -0.125 0.16667  C -0.125 0.07467  -0.069 0  0 0  Z" pathEditMode="relative" ptsTypes="">
                                      <p:cBhvr>
                                        <p:cTn id="63" dur="5000" spd="-10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64" presetID="1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69 0  0.125 0.07467  0.125 0.16667  C 0.125 0.25867  0.069 0.33333  0 0.33333  C -0.069 0.33333  -0.125 0.25867  -0.125 0.16667  C -0.125 0.07467  -0.069 0  0 0  Z" pathEditMode="relative" ptsTypes="">
                                      <p:cBhvr>
                                        <p:cTn id="65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66" presetID="1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69 0  0.125 0.07467  0.125 0.16667  C 0.125 0.25867  0.069 0.33333  0 0.33333  C -0.069 0.33333  -0.125 0.25867  -0.125 0.16667  C -0.125 0.07467  -0.069 0  0 0  Z" pathEditMode="relative" ptsTypes="">
                                      <p:cBhvr>
                                        <p:cTn id="67" dur="5000" spd="-100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68" presetID="1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69 0  0.125 0.07467  0.125 0.16667  C 0.125 0.25867  0.069 0.33333  0 0.33333  C -0.069 0.33333  -0.125 0.25867  -0.125 0.16667  C -0.125 0.07467  -0.069 0  0 0  Z" pathEditMode="relative" ptsTypes="">
                                      <p:cBhvr>
                                        <p:cTn id="69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70" presetID="1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69 0  0.125 0.07467  0.125 0.16667  C 0.125 0.25867  0.069 0.33333  0 0.33333  C -0.069 0.33333  -0.125 0.25867  -0.125 0.16667  C -0.125 0.07467  -0.069 0  0 0  Z" pathEditMode="relative" ptsTypes="">
                                      <p:cBhvr>
                                        <p:cTn id="71" dur="5000" spd="-100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72" presetID="1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69 0  0.125 0.07467  0.125 0.16667  C 0.125 0.25867  0.069 0.33333  0 0.33333  C -0.069 0.33333  -0.125 0.25867  -0.125 0.16667  C -0.125 0.07467  -0.069 0  0 0  Z" pathEditMode="relative" ptsTypes="">
                                      <p:cBhvr>
                                        <p:cTn id="73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74" presetID="1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69 0  0.125 0.07467  0.125 0.16667  C 0.125 0.25867  0.069 0.33333  0 0.33333  C -0.069 0.33333  -0.125 0.25867  -0.125 0.16667  C -0.125 0.07467  -0.069 0  0 0  Z" pathEditMode="relative" ptsTypes="">
                                      <p:cBhvr>
                                        <p:cTn id="75" dur="5000" spd="-100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76" presetID="1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69 0  0.125 0.07467  0.125 0.16667  C 0.125 0.25867  0.069 0.33333  0 0.33333  C -0.069 0.33333  -0.125 0.25867  -0.125 0.16667  C -0.125 0.07467  -0.069 0  0 0  Z" pathEditMode="relative" ptsTypes="">
                                      <p:cBhvr>
                                        <p:cTn id="77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78" presetID="1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1181 -0.00185 C 0.08073 -0.00185 0.13681 0.07292 0.13681 0.16481 C 0.13681 0.25671 0.08073 0.33148 0.01181 0.33148 C -0.05711 0.33148 -0.11319 0.25671 -0.11319 0.16481 C -0.11319 0.07292 -0.05711 -0.00185 0.01181 -0.00185 Z " pathEditMode="relative" rAng="0" ptsTypes="fffff">
                                      <p:cBhvr>
                                        <p:cTn id="79" dur="5000" spd="-100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67"/>
                                    </p:animMotion>
                                  </p:childTnLst>
                                </p:cTn>
                              </p:par>
                              <p:par>
                                <p:cTn id="80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50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60909" y="0"/>
            <a:ext cx="6022181" cy="6858000"/>
          </a:xfrm>
          <a:prstGeom prst="rect">
            <a:avLst/>
          </a:prstGeom>
        </p:spPr>
      </p:pic>
      <p:pic>
        <p:nvPicPr>
          <p:cNvPr id="25" name="24 Imagen" descr="gotas-de-agua-para-colorear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D0D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642910" y="-285776"/>
            <a:ext cx="1276350" cy="1809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6" name="25 Imagen" descr="gotas-de-agua-para-colorear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D0D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7215206" y="-285776"/>
            <a:ext cx="1295418" cy="1809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7" name="26 Imagen" descr="gotas-de-agua-para-colorear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D0D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571472" y="428604"/>
            <a:ext cx="1276350" cy="1809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8" name="27 Imagen" descr="gotas-de-agua-para-colorear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D0D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571472" y="1214422"/>
            <a:ext cx="1276350" cy="1809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9" name="28 Imagen" descr="gotas-de-agua-para-colorear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D0D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571472" y="1928802"/>
            <a:ext cx="1276350" cy="1809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0" name="29 Imagen" descr="gotas-de-agua-para-colorear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D0D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571472" y="2571744"/>
            <a:ext cx="1276350" cy="1809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1" name="30 Imagen" descr="gotas-de-agua-para-colorear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D0D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571472" y="3357562"/>
            <a:ext cx="1276350" cy="1809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2" name="31 Imagen" descr="gotas-de-agua-para-colorear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D0D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571472" y="4071942"/>
            <a:ext cx="1276350" cy="1809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3" name="32 Imagen" descr="gotas-de-agua-para-colorear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D0D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500034" y="4786322"/>
            <a:ext cx="1276350" cy="1809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4" name="33 Imagen" descr="gotas-de-agua-para-colorear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D0D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500034" y="5286388"/>
            <a:ext cx="1276350" cy="1809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5" name="34 Imagen" descr="gotas-de-agua-para-colorear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D0D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7215206" y="500042"/>
            <a:ext cx="1295418" cy="1809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6" name="35 Imagen" descr="gotas-de-agua-para-colorear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D0D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7286644" y="1071546"/>
            <a:ext cx="1295418" cy="1809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7" name="36 Imagen" descr="gotas-de-agua-para-colorear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D0D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7286644" y="1857364"/>
            <a:ext cx="1295418" cy="1809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8" name="37 Imagen" descr="gotas-de-agua-para-colorear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D0D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7215206" y="2357430"/>
            <a:ext cx="1295418" cy="1809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9" name="38 Imagen" descr="gotas-de-agua-para-colorear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D0D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7215206" y="3071810"/>
            <a:ext cx="1295418" cy="1809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40" name="39 Imagen" descr="gotas-de-agua-para-colorear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D0D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7215206" y="3786190"/>
            <a:ext cx="1295418" cy="1809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41" name="40 Imagen" descr="gotas-de-agua-para-colorear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D0D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7286644" y="4643446"/>
            <a:ext cx="1295418" cy="1809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42" name="41 Imagen" descr="gotas-de-agua-para-colorear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D0D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7215206" y="5357826"/>
            <a:ext cx="1295418" cy="1809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sp>
        <p:nvSpPr>
          <p:cNvPr id="23" name="22 Rectángulo"/>
          <p:cNvSpPr/>
          <p:nvPr/>
        </p:nvSpPr>
        <p:spPr>
          <a:xfrm>
            <a:off x="-285784" y="-214338"/>
            <a:ext cx="9787006" cy="9358378"/>
          </a:xfrm>
          <a:prstGeom prst="rect">
            <a:avLst/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4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" dur="5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2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33 0  0.06 0.036  0.06 0.08  C 0.06 0.132  0.03 0.15067  0.012 0.15867  L -0.012 0.16667  C -0.03 0.17467  -0.06 0.19467  -0.06 0.25333  C -0.06 0.29067  -0.033 0.33333  0 0.33333  C 0.033 0.33333  0.06 0.29067  0.06 0.25333  C 0.06 0.19467  0.03 0.17467  0.012 0.16667  L -0.012 0.15867  C -0.03 0.15067  -0.06 0.132  -0.06 0.08  C -0.06 0.036  -0.033 0  0 0  Z" pathEditMode="relative" ptsTypes="">
                                      <p:cBhvr>
                                        <p:cTn id="50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51" presetID="2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33 0  0.06 0.036  0.06 0.08  C 0.06 0.132  0.03 0.15067  0.012 0.15867  L -0.012 0.16667  C -0.03 0.17467  -0.06 0.19467  -0.06 0.25333  C -0.06 0.29067  -0.033 0.33333  0 0.33333  C 0.033 0.33333  0.06 0.29067  0.06 0.25333  C 0.06 0.19467  0.03 0.17467  0.012 0.16667  L -0.012 0.15867  C -0.03 0.15067  -0.06 0.132  -0.06 0.08  C -0.06 0.036  -0.033 0  0 0  Z" pathEditMode="relative" ptsTypes="">
                                      <p:cBhvr>
                                        <p:cTn id="52" dur="5000" spd="-100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53" presetID="2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33 0  0.06 0.036  0.06 0.08  C 0.06 0.132  0.03 0.15067  0.012 0.15867  L -0.012 0.16667  C -0.03 0.17467  -0.06 0.19467  -0.06 0.25333  C -0.06 0.29067  -0.033 0.33333  0 0.33333  C 0.033 0.33333  0.06 0.29067  0.06 0.25333  C 0.06 0.19467  0.03 0.17467  0.012 0.16667  L -0.012 0.15867  C -0.03 0.15067  -0.06 0.132  -0.06 0.08  C -0.06 0.036  -0.033 0  0 0  Z" pathEditMode="relative" ptsTypes="">
                                      <p:cBhvr>
                                        <p:cTn id="54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55" presetID="2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33 0  0.06 0.036  0.06 0.08  C 0.06 0.132  0.03 0.15067  0.012 0.15867  L -0.012 0.16667  C -0.03 0.17467  -0.06 0.19467  -0.06 0.25333  C -0.06 0.29067  -0.033 0.33333  0 0.33333  C 0.033 0.33333  0.06 0.29067  0.06 0.25333  C 0.06 0.19467  0.03 0.17467  0.012 0.16667  L -0.012 0.15867  C -0.03 0.15067  -0.06 0.132  -0.06 0.08  C -0.06 0.036  -0.033 0  0 0  Z" pathEditMode="relative" ptsTypes="">
                                      <p:cBhvr>
                                        <p:cTn id="56" dur="5000" spd="-100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57" presetID="2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33 0  0.06 0.036  0.06 0.08  C 0.06 0.132  0.03 0.15067  0.012 0.15867  L -0.012 0.16667  C -0.03 0.17467  -0.06 0.19467  -0.06 0.25333  C -0.06 0.29067  -0.033 0.33333  0 0.33333  C 0.033 0.33333  0.06 0.29067  0.06 0.25333  C 0.06 0.19467  0.03 0.17467  0.012 0.16667  L -0.012 0.15867  C -0.03 0.15067  -0.06 0.132  -0.06 0.08  C -0.06 0.036  -0.033 0  0 0  Z" pathEditMode="relative" ptsTypes="">
                                      <p:cBhvr>
                                        <p:cTn id="58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59" presetID="2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33 0  0.06 0.036  0.06 0.08  C 0.06 0.132  0.03 0.15067  0.012 0.15867  L -0.012 0.16667  C -0.03 0.17467  -0.06 0.19467  -0.06 0.25333  C -0.06 0.29067  -0.033 0.33333  0 0.33333  C 0.033 0.33333  0.06 0.29067  0.06 0.25333  C 0.06 0.19467  0.03 0.17467  0.012 0.16667  L -0.012 0.15867  C -0.03 0.15067  -0.06 0.132  -0.06 0.08  C -0.06 0.036  -0.033 0  0 0  Z" pathEditMode="relative" ptsTypes="">
                                      <p:cBhvr>
                                        <p:cTn id="60" dur="5000" spd="-100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61" presetID="2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33 0  0.06 0.036  0.06 0.08  C 0.06 0.132  0.03 0.15067  0.012 0.15867  L -0.012 0.16667  C -0.03 0.17467  -0.06 0.19467  -0.06 0.25333  C -0.06 0.29067  -0.033 0.33333  0 0.33333  C 0.033 0.33333  0.06 0.29067  0.06 0.25333  C 0.06 0.19467  0.03 0.17467  0.012 0.16667  L -0.012 0.15867  C -0.03 0.15067  -0.06 0.132  -0.06 0.08  C -0.06 0.036  -0.033 0  0 0  Z" pathEditMode="relative" ptsTypes="">
                                      <p:cBhvr>
                                        <p:cTn id="62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63" presetID="2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33 0  0.06 0.036  0.06 0.08  C 0.06 0.132  0.03 0.15067  0.012 0.15867  L -0.012 0.16667  C -0.03 0.17467  -0.06 0.19467  -0.06 0.25333  C -0.06 0.29067  -0.033 0.33333  0 0.33333  C 0.033 0.33333  0.06 0.29067  0.06 0.25333  C 0.06 0.19467  0.03 0.17467  0.012 0.16667  L -0.012 0.15867  C -0.03 0.15067  -0.06 0.132  -0.06 0.08  C -0.06 0.036  -0.033 0  0 0  Z" pathEditMode="relative" ptsTypes="">
                                      <p:cBhvr>
                                        <p:cTn id="64" dur="5000" spd="-100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65" presetID="2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33 0  0.06 0.036  0.06 0.08  C 0.06 0.132  0.03 0.15067  0.012 0.15867  L -0.012 0.16667  C -0.03 0.17467  -0.06 0.19467  -0.06 0.25333  C -0.06 0.29067  -0.033 0.33333  0 0.33333  C 0.033 0.33333  0.06 0.29067  0.06 0.25333  C 0.06 0.19467  0.03 0.17467  0.012 0.16667  L -0.012 0.15867  C -0.03 0.15067  -0.06 0.132  -0.06 0.08  C -0.06 0.036  -0.033 0  0 0  Z" pathEditMode="relative" ptsTypes="">
                                      <p:cBhvr>
                                        <p:cTn id="66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67" presetID="2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33 0  0.06 0.036  0.06 0.08  C 0.06 0.132  0.03 0.15067  0.012 0.15867  L -0.012 0.16667  C -0.03 0.17467  -0.06 0.19467  -0.06 0.25333  C -0.06 0.29067  -0.033 0.33333  0 0.33333  C 0.033 0.33333  0.06 0.29067  0.06 0.25333  C 0.06 0.19467  0.03 0.17467  0.012 0.16667  L -0.012 0.15867  C -0.03 0.15067  -0.06 0.132  -0.06 0.08  C -0.06 0.036  -0.033 0  0 0  Z" pathEditMode="relative" ptsTypes="">
                                      <p:cBhvr>
                                        <p:cTn id="68" dur="5000" spd="-100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69" presetID="2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33 0  0.06 0.036  0.06 0.08  C 0.06 0.132  0.03 0.15067  0.012 0.15867  L -0.012 0.16667  C -0.03 0.17467  -0.06 0.19467  -0.06 0.25333  C -0.06 0.29067  -0.033 0.33333  0 0.33333  C 0.033 0.33333  0.06 0.29067  0.06 0.25333  C 0.06 0.19467  0.03 0.17467  0.012 0.16667  L -0.012 0.15867  C -0.03 0.15067  -0.06 0.132  -0.06 0.08  C -0.06 0.036  -0.033 0  0 0  Z" pathEditMode="relative" ptsTypes="">
                                      <p:cBhvr>
                                        <p:cTn id="70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71" presetID="2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33 0  0.06 0.036  0.06 0.08  C 0.06 0.132  0.03 0.15067  0.012 0.15867  L -0.012 0.16667  C -0.03 0.17467  -0.06 0.19467  -0.06 0.25333  C -0.06 0.29067  -0.033 0.33333  0 0.33333  C 0.033 0.33333  0.06 0.29067  0.06 0.25333  C 0.06 0.19467  0.03 0.17467  0.012 0.16667  L -0.012 0.15867  C -0.03 0.15067  -0.06 0.132  -0.06 0.08  C -0.06 0.036  -0.033 0  0 0  Z" pathEditMode="relative" ptsTypes="">
                                      <p:cBhvr>
                                        <p:cTn id="72" dur="5000" spd="-100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73" presetID="2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33 0  0.06 0.036  0.06 0.08  C 0.06 0.132  0.03 0.15067  0.012 0.15867  L -0.012 0.16667  C -0.03 0.17467  -0.06 0.19467  -0.06 0.25333  C -0.06 0.29067  -0.033 0.33333  0 0.33333  C 0.033 0.33333  0.06 0.29067  0.06 0.25333  C 0.06 0.19467  0.03 0.17467  0.012 0.16667  L -0.012 0.15867  C -0.03 0.15067  -0.06 0.132  -0.06 0.08  C -0.06 0.036  -0.033 0  0 0  Z" pathEditMode="relative" ptsTypes="">
                                      <p:cBhvr>
                                        <p:cTn id="74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75" presetID="2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33 0  0.06 0.036  0.06 0.08  C 0.06 0.132  0.03 0.15067  0.012 0.15867  L -0.012 0.16667  C -0.03 0.17467  -0.06 0.19467  -0.06 0.25333  C -0.06 0.29067  -0.033 0.33333  0 0.33333  C 0.033 0.33333  0.06 0.29067  0.06 0.25333  C 0.06 0.19467  0.03 0.17467  0.012 0.16667  L -0.012 0.15867  C -0.03 0.15067  -0.06 0.132  -0.06 0.08  C -0.06 0.036  -0.033 0  0 0  Z" pathEditMode="relative" ptsTypes="">
                                      <p:cBhvr>
                                        <p:cTn id="76" dur="5000" spd="-100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77" presetID="2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33 0  0.06 0.036  0.06 0.08  C 0.06 0.132  0.03 0.15067  0.012 0.15867  L -0.012 0.16667  C -0.03 0.17467  -0.06 0.19467  -0.06 0.25333  C -0.06 0.29067  -0.033 0.33333  0 0.33333  C 0.033 0.33333  0.06 0.29067  0.06 0.25333  C 0.06 0.19467  0.03 0.17467  0.012 0.16667  L -0.012 0.15867  C -0.03 0.15067  -0.06 0.132  -0.06 0.08  C -0.06 0.036  -0.033 0  0 0  Z" pathEditMode="relative" ptsTypes="">
                                      <p:cBhvr>
                                        <p:cTn id="78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79" presetID="2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33 0  0.06 0.036  0.06 0.08  C 0.06 0.132  0.03 0.15067  0.012 0.15867  L -0.012 0.16667  C -0.03 0.17467  -0.06 0.19467  -0.06 0.25333  C -0.06 0.29067  -0.033 0.33333  0 0.33333  C 0.033 0.33333  0.06 0.29067  0.06 0.25333  C 0.06 0.19467  0.03 0.17467  0.012 0.16667  L -0.012 0.15867  C -0.03 0.15067  -0.06 0.132  -0.06 0.08  C -0.06 0.036  -0.033 0  0 0  Z" pathEditMode="relative" ptsTypes="">
                                      <p:cBhvr>
                                        <p:cTn id="80" dur="5000" spd="-100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81" presetID="2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33 0  0.06 0.036  0.06 0.08  C 0.06 0.132  0.03 0.15067  0.012 0.15867  L -0.012 0.16667  C -0.03 0.17467  -0.06 0.19467  -0.06 0.25333  C -0.06 0.29067  -0.033 0.33333  0 0.33333  C 0.033 0.33333  0.06 0.29067  0.06 0.25333  C 0.06 0.19467  0.03 0.17467  0.012 0.16667  L -0.012 0.15867  C -0.03 0.15067  -0.06 0.132  -0.06 0.08  C -0.06 0.036  -0.033 0  0 0  Z" pathEditMode="relative" ptsTypes="">
                                      <p:cBhvr>
                                        <p:cTn id="82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83" presetID="2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33 0  0.06 0.036  0.06 0.08  C 0.06 0.132  0.03 0.15067  0.012 0.15867  L -0.012 0.16667  C -0.03 0.17467  -0.06 0.19467  -0.06 0.25333  C -0.06 0.29067  -0.033 0.33333  0 0.33333  C 0.033 0.33333  0.06 0.29067  0.06 0.25333  C 0.06 0.19467  0.03 0.17467  0.012 0.16667  L -0.012 0.15867  C -0.03 0.15067  -0.06 0.132  -0.06 0.08  C -0.06 0.036  -0.033 0  0 0  Z" pathEditMode="relative" ptsTypes="">
                                      <p:cBhvr>
                                        <p:cTn id="84" dur="5000" spd="-100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8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51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43000" y="0"/>
            <a:ext cx="6858000" cy="6858000"/>
          </a:xfrm>
          <a:prstGeom prst="rect">
            <a:avLst/>
          </a:prstGeom>
        </p:spPr>
      </p:pic>
      <p:pic>
        <p:nvPicPr>
          <p:cNvPr id="6" name="5 Imagen" descr="liston-arcoiri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3300">
                <a:tint val="45000"/>
                <a:satMod val="400000"/>
              </a:srgbClr>
            </a:duotone>
            <a:lum contrast="40000"/>
          </a:blip>
          <a:srcRect l="9377"/>
          <a:stretch>
            <a:fillRect/>
          </a:stretch>
        </p:blipFill>
        <p:spPr>
          <a:xfrm>
            <a:off x="0" y="0"/>
            <a:ext cx="1571604" cy="190476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7" name="6 Imagen" descr="liston-arcoiri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3300">
                <a:tint val="45000"/>
                <a:satMod val="400000"/>
              </a:srgbClr>
            </a:duotone>
            <a:lum contrast="40000"/>
          </a:blip>
          <a:srcRect l="9377"/>
          <a:stretch>
            <a:fillRect/>
          </a:stretch>
        </p:blipFill>
        <p:spPr>
          <a:xfrm>
            <a:off x="0" y="857232"/>
            <a:ext cx="1571604" cy="190476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8" name="7 Imagen" descr="liston-arcoiri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3300">
                <a:tint val="45000"/>
                <a:satMod val="400000"/>
              </a:srgbClr>
            </a:duotone>
            <a:lum contrast="40000"/>
          </a:blip>
          <a:srcRect l="9377"/>
          <a:stretch>
            <a:fillRect/>
          </a:stretch>
        </p:blipFill>
        <p:spPr>
          <a:xfrm>
            <a:off x="0" y="1714512"/>
            <a:ext cx="1571604" cy="190476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9" name="8 Imagen" descr="liston-arcoiri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3300">
                <a:tint val="45000"/>
                <a:satMod val="400000"/>
              </a:srgbClr>
            </a:duotone>
            <a:lum contrast="40000"/>
          </a:blip>
          <a:srcRect l="9377"/>
          <a:stretch>
            <a:fillRect/>
          </a:stretch>
        </p:blipFill>
        <p:spPr>
          <a:xfrm>
            <a:off x="0" y="2571744"/>
            <a:ext cx="1571604" cy="190476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0" name="9 Imagen" descr="liston-arcoiri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3300">
                <a:tint val="45000"/>
                <a:satMod val="400000"/>
              </a:srgbClr>
            </a:duotone>
            <a:lum contrast="40000"/>
          </a:blip>
          <a:srcRect l="9377"/>
          <a:stretch>
            <a:fillRect/>
          </a:stretch>
        </p:blipFill>
        <p:spPr>
          <a:xfrm>
            <a:off x="0" y="3333875"/>
            <a:ext cx="1571604" cy="190476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1" name="10 Imagen" descr="liston-arcoiri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3300">
                <a:tint val="45000"/>
                <a:satMod val="400000"/>
              </a:srgbClr>
            </a:duotone>
            <a:lum contrast="40000"/>
          </a:blip>
          <a:srcRect l="9377"/>
          <a:stretch>
            <a:fillRect/>
          </a:stretch>
        </p:blipFill>
        <p:spPr>
          <a:xfrm>
            <a:off x="0" y="4191107"/>
            <a:ext cx="1571604" cy="190476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2" name="11 Imagen" descr="liston-arcoiri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3300">
                <a:tint val="45000"/>
                <a:satMod val="400000"/>
              </a:srgbClr>
            </a:duotone>
            <a:lum contrast="40000"/>
          </a:blip>
          <a:srcRect l="9377"/>
          <a:stretch>
            <a:fillRect/>
          </a:stretch>
        </p:blipFill>
        <p:spPr>
          <a:xfrm>
            <a:off x="0" y="5048387"/>
            <a:ext cx="1571604" cy="190476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3" name="12 Imagen" descr="liston-arcoiri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3300">
                <a:tint val="45000"/>
                <a:satMod val="400000"/>
              </a:srgbClr>
            </a:duotone>
            <a:lum contrast="40000"/>
          </a:blip>
          <a:srcRect l="9377"/>
          <a:stretch>
            <a:fillRect/>
          </a:stretch>
        </p:blipFill>
        <p:spPr>
          <a:xfrm rot="5400000" flipH="1" flipV="1">
            <a:off x="7550166" y="57282"/>
            <a:ext cx="1571612" cy="161605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4" name="13 Imagen" descr="liston-arcoiri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3300">
                <a:tint val="45000"/>
                <a:satMod val="400000"/>
              </a:srgbClr>
            </a:duotone>
            <a:lum contrast="40000"/>
          </a:blip>
          <a:srcRect l="9377" b="8825"/>
          <a:stretch>
            <a:fillRect/>
          </a:stretch>
        </p:blipFill>
        <p:spPr>
          <a:xfrm rot="5400000" flipH="1" flipV="1">
            <a:off x="7550166" y="843077"/>
            <a:ext cx="1571612" cy="161605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5" name="14 Imagen" descr="liston-arcoiri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3300">
                <a:tint val="45000"/>
                <a:satMod val="400000"/>
              </a:srgbClr>
            </a:duotone>
            <a:lum contrast="40000"/>
          </a:blip>
          <a:srcRect l="9377" b="8825"/>
          <a:stretch>
            <a:fillRect/>
          </a:stretch>
        </p:blipFill>
        <p:spPr>
          <a:xfrm rot="5400000" flipH="1" flipV="1">
            <a:off x="7550166" y="1771771"/>
            <a:ext cx="1571612" cy="161605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6" name="15 Imagen" descr="liston-arcoiri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3300">
                <a:tint val="45000"/>
                <a:satMod val="400000"/>
              </a:srgbClr>
            </a:duotone>
            <a:lum contrast="40000"/>
          </a:blip>
          <a:srcRect l="9377" b="8825"/>
          <a:stretch>
            <a:fillRect/>
          </a:stretch>
        </p:blipFill>
        <p:spPr>
          <a:xfrm rot="5400000" flipH="1" flipV="1">
            <a:off x="7516167" y="2666466"/>
            <a:ext cx="1639610" cy="161605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7" name="16 Imagen" descr="liston-arcoiri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3300">
                <a:tint val="45000"/>
                <a:satMod val="400000"/>
              </a:srgbClr>
            </a:duotone>
            <a:lum contrast="40000"/>
          </a:blip>
          <a:srcRect l="9377" b="8825"/>
          <a:stretch>
            <a:fillRect/>
          </a:stretch>
        </p:blipFill>
        <p:spPr>
          <a:xfrm rot="5400000" flipH="1" flipV="1">
            <a:off x="7516167" y="3595160"/>
            <a:ext cx="1639610" cy="161605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8" name="17 Imagen" descr="liston-arcoiri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3300">
                <a:tint val="45000"/>
                <a:satMod val="400000"/>
              </a:srgbClr>
            </a:duotone>
            <a:lum contrast="40000"/>
          </a:blip>
          <a:srcRect l="9377" b="8825"/>
          <a:stretch>
            <a:fillRect/>
          </a:stretch>
        </p:blipFill>
        <p:spPr>
          <a:xfrm rot="5400000" flipH="1" flipV="1">
            <a:off x="7550166" y="4414977"/>
            <a:ext cx="1571612" cy="161605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9" name="18 Imagen" descr="liston-arcoiri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3300">
                <a:tint val="45000"/>
                <a:satMod val="400000"/>
              </a:srgbClr>
            </a:duotone>
            <a:lum contrast="40000"/>
          </a:blip>
          <a:srcRect l="9377" b="11766"/>
          <a:stretch>
            <a:fillRect/>
          </a:stretch>
        </p:blipFill>
        <p:spPr>
          <a:xfrm rot="5400000" flipH="1" flipV="1">
            <a:off x="7576231" y="5290231"/>
            <a:ext cx="1571612" cy="156392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sp>
        <p:nvSpPr>
          <p:cNvPr id="21" name="20 Rectángulo"/>
          <p:cNvSpPr/>
          <p:nvPr/>
        </p:nvSpPr>
        <p:spPr>
          <a:xfrm>
            <a:off x="-285784" y="-214338"/>
            <a:ext cx="9787006" cy="9358378"/>
          </a:xfrm>
          <a:prstGeom prst="rect">
            <a:avLst/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6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-0.014 -0.00667  -0.029 -0.012  -0.044 -0.012  C -0.114 -0.012  -0.169 0.064  -0.169 0.156  C -0.169 0.24667  -0.114 0.32133  -0.044 0.32133  C -0.029 0.32133  -0.014 0.31733  0 0.31067  C -0.047 0.28667  -0.08 0.22667  -0.08 0.156  C -0.08 0.084  -0.047 0.024  0 0  Z" pathEditMode="relative" ptsTypes="">
                                      <p:cBhvr>
                                        <p:cTn id="7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71" presetID="6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-0.014 -0.00667  -0.029 -0.012  -0.044 -0.012  C -0.114 -0.012  -0.169 0.064  -0.169 0.156  C -0.169 0.24667  -0.114 0.32133  -0.044 0.32133  C -0.029 0.32133  -0.014 0.31733  0 0.31067  C -0.047 0.28667  -0.08 0.22667  -0.08 0.156  C -0.08 0.084  -0.047 0.024  0 0  Z" pathEditMode="relative" ptsTypes="">
                                      <p:cBhvr>
                                        <p:cTn id="72" dur="5000" spd="-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73" presetID="6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-0.014 -0.00667  -0.029 -0.012  -0.044 -0.012  C -0.114 -0.012  -0.169 0.064  -0.169 0.156  C -0.169 0.24667  -0.114 0.32133  -0.044 0.32133  C -0.029 0.32133  -0.014 0.31733  0 0.31067  C -0.047 0.28667  -0.08 0.22667  -0.08 0.156  C -0.08 0.084  -0.047 0.024  0 0  Z" pathEditMode="relative" ptsTypes="">
                                      <p:cBhvr>
                                        <p:cTn id="74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75" presetID="6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-0.014 -0.00667  -0.029 -0.012  -0.044 -0.012  C -0.114 -0.012  -0.169 0.064  -0.169 0.156  C -0.169 0.24667  -0.114 0.32133  -0.044 0.32133  C -0.029 0.32133  -0.014 0.31733  0 0.31067  C -0.047 0.28667  -0.08 0.22667  -0.08 0.156  C -0.08 0.084  -0.047 0.024  0 0  Z" pathEditMode="relative" ptsTypes="">
                                      <p:cBhvr>
                                        <p:cTn id="76" dur="5000" spd="-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77" presetID="6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-0.014 -0.00667  -0.029 -0.012  -0.044 -0.012  C -0.114 -0.012  -0.169 0.064  -0.169 0.156  C -0.169 0.24667  -0.114 0.32133  -0.044 0.32133  C -0.029 0.32133  -0.014 0.31733  0 0.31067  C -0.047 0.28667  -0.08 0.22667  -0.08 0.156  C -0.08 0.084  -0.047 0.024  0 0  Z" pathEditMode="relative" ptsTypes="">
                                      <p:cBhvr>
                                        <p:cTn id="78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79" presetID="6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-0.014 -0.00667  -0.029 -0.012  -0.044 -0.012  C -0.114 -0.012  -0.169 0.064  -0.169 0.156  C -0.169 0.24667  -0.114 0.32133  -0.044 0.32133  C -0.029 0.32133  -0.014 0.31733  0 0.31067  C -0.047 0.28667  -0.08 0.22667  -0.08 0.156  C -0.08 0.084  -0.047 0.024  0 0  Z" pathEditMode="relative" ptsTypes="">
                                      <p:cBhvr>
                                        <p:cTn id="80" dur="5000" spd="-100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81" presetID="6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-0.014 -0.00667  -0.029 -0.012  -0.044 -0.012  C -0.114 -0.012  -0.169 0.064  -0.169 0.156  C -0.169 0.24667  -0.114 0.32133  -0.044 0.32133  C -0.029 0.32133  -0.014 0.31733  0 0.31067  C -0.047 0.28667  -0.08 0.22667  -0.08 0.156  C -0.08 0.084  -0.047 0.024  0 0  Z" pathEditMode="relative" ptsTypes="">
                                      <p:cBhvr>
                                        <p:cTn id="82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83" presetID="6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-0.014 -0.00667  -0.029 -0.012  -0.044 -0.012  C -0.114 -0.012  -0.169 0.064  -0.169 0.156  C -0.169 0.24667  -0.114 0.32133  -0.044 0.32133  C -0.029 0.32133  -0.014 0.31733  0 0.31067  C -0.047 0.28667  -0.08 0.22667  -0.08 0.156  C -0.08 0.084  -0.047 0.024  0 0  Z" pathEditMode="relative" ptsTypes="">
                                      <p:cBhvr>
                                        <p:cTn id="84" dur="5000" spd="-100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85" presetID="6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-0.014 -0.00667  -0.029 -0.012  -0.044 -0.012  C -0.114 -0.012  -0.169 0.064  -0.169 0.156  C -0.169 0.24667  -0.114 0.32133  -0.044 0.32133  C -0.029 0.32133  -0.014 0.31733  0 0.31067  C -0.047 0.28667  -0.08 0.22667  -0.08 0.156  C -0.08 0.084  -0.047 0.024  0 0  Z" pathEditMode="relative" ptsTypes="">
                                      <p:cBhvr>
                                        <p:cTn id="86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87" presetID="6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-0.014 -0.00667  -0.029 -0.012  -0.044 -0.012  C -0.114 -0.012  -0.169 0.064  -0.169 0.156  C -0.169 0.24667  -0.114 0.32133  -0.044 0.32133  C -0.029 0.32133  -0.014 0.31733  0 0.31067  C -0.047 0.28667  -0.08 0.22667  -0.08 0.156  C -0.08 0.084  -0.047 0.024  0 0  Z" pathEditMode="relative" ptsTypes="">
                                      <p:cBhvr>
                                        <p:cTn id="88" dur="5000" spd="-100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89" presetID="6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-0.014 -0.00667  -0.029 -0.012  -0.044 -0.012  C -0.114 -0.012  -0.169 0.064  -0.169 0.156  C -0.169 0.24667  -0.114 0.32133  -0.044 0.32133  C -0.029 0.32133  -0.014 0.31733  0 0.31067  C -0.047 0.28667  -0.08 0.22667  -0.08 0.156  C -0.08 0.084  -0.047 0.024  0 0  Z" pathEditMode="relative" ptsTypes="">
                                      <p:cBhvr>
                                        <p:cTn id="90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91" presetID="6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-0.014 -0.00667  -0.029 -0.012  -0.044 -0.012  C -0.114 -0.012  -0.169 0.064  -0.169 0.156  C -0.169 0.24667  -0.114 0.32133  -0.044 0.32133  C -0.029 0.32133  -0.014 0.31733  0 0.31067  C -0.047 0.28667  -0.08 0.22667  -0.08 0.156  C -0.08 0.084  -0.047 0.024  0 0  Z" pathEditMode="relative" ptsTypes="">
                                      <p:cBhvr>
                                        <p:cTn id="92" dur="5000" spd="-100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93" presetID="6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-0.014 -0.00667  -0.029 -0.012  -0.044 -0.012  C -0.114 -0.012  -0.169 0.064  -0.169 0.156  C -0.169 0.24667  -0.114 0.32133  -0.044 0.32133  C -0.029 0.32133  -0.014 0.31733  0 0.31067  C -0.047 0.28667  -0.08 0.22667  -0.08 0.156  C -0.08 0.084  -0.047 0.024  0 0  Z" pathEditMode="relative" ptsTypes="">
                                      <p:cBhvr>
                                        <p:cTn id="94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95" presetID="6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-0.014 -0.00667  -0.029 -0.012  -0.044 -0.012  C -0.114 -0.012  -0.169 0.064  -0.169 0.156  C -0.169 0.24667  -0.114 0.32133  -0.044 0.32133  C -0.029 0.32133  -0.014 0.31733  0 0.31067  C -0.047 0.28667  -0.08 0.22667  -0.08 0.156  C -0.08 0.084  -0.047 0.024  0 0  Z" pathEditMode="relative" ptsTypes="">
                                      <p:cBhvr>
                                        <p:cTn id="96" dur="5000" spd="-100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52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30387" y="0"/>
            <a:ext cx="5083225" cy="6858000"/>
          </a:xfrm>
          <a:prstGeom prst="rect">
            <a:avLst/>
          </a:prstGeom>
        </p:spPr>
      </p:pic>
      <p:pic>
        <p:nvPicPr>
          <p:cNvPr id="6" name="5 Imagen" descr="rainbow_PNG5569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D0D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0" y="0"/>
            <a:ext cx="2428860" cy="168592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7" name="6 Imagen" descr="rainbow_PNG5569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D0D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0" y="928670"/>
            <a:ext cx="2428860" cy="168592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8" name="7 Imagen" descr="rainbow_PNG5569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D0D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0" y="1928826"/>
            <a:ext cx="2500298" cy="168592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9" name="8 Imagen" descr="rainbow_PNG5569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D0D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0" y="3071810"/>
            <a:ext cx="2500298" cy="168592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0" name="9 Imagen" descr="rainbow_PNG5569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D0D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0" y="4143380"/>
            <a:ext cx="2428860" cy="168592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1" name="10 Imagen" descr="rainbow_PNG5569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D0D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0" y="5172075"/>
            <a:ext cx="2428860" cy="168592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2" name="11 Imagen" descr="rainbow_PNG5569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D0D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6572264" y="0"/>
            <a:ext cx="2571736" cy="168592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3" name="12 Imagen" descr="rainbow_PNG5569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D0D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6572264" y="857232"/>
            <a:ext cx="2571736" cy="168592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4" name="13 Imagen" descr="rainbow_PNG5569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D0D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6572264" y="1857364"/>
            <a:ext cx="2571736" cy="168592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5" name="14 Imagen" descr="rainbow_PNG5569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D0D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6572264" y="2857496"/>
            <a:ext cx="2571736" cy="168592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6" name="15 Imagen" descr="rainbow_PNG5569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D0D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6572264" y="3929066"/>
            <a:ext cx="2571736" cy="168592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7" name="16 Imagen" descr="rainbow_PNG5569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D0D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6572264" y="5172075"/>
            <a:ext cx="2571736" cy="168592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sp>
        <p:nvSpPr>
          <p:cNvPr id="18" name="17 Rectángulo"/>
          <p:cNvSpPr/>
          <p:nvPr/>
        </p:nvSpPr>
        <p:spPr>
          <a:xfrm>
            <a:off x="-285784" y="-214338"/>
            <a:ext cx="9787006" cy="8643998"/>
          </a:xfrm>
          <a:prstGeom prst="rect">
            <a:avLst/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8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1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4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7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0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3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9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2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5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8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1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3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5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9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1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3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1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3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5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54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57356" y="0"/>
            <a:ext cx="5079206" cy="6858000"/>
          </a:xfrm>
          <a:prstGeom prst="rect">
            <a:avLst/>
          </a:prstGeom>
        </p:spPr>
      </p:pic>
      <p:pic>
        <p:nvPicPr>
          <p:cNvPr id="6" name="5 Imagen" descr="7iaKyapyT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42910" y="0"/>
            <a:ext cx="785818" cy="123901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7" name="6 Imagen" descr="7iaKyapyT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3333FF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714348" y="928670"/>
            <a:ext cx="785818" cy="123901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8" name="7 Imagen" descr="7iaKyapyT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14348" y="1857364"/>
            <a:ext cx="785818" cy="123901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9" name="8 Imagen" descr="7iaKyapyT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3333FF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785786" y="2786058"/>
            <a:ext cx="785818" cy="123901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0" name="9 Imagen" descr="7iaKyapyT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85786" y="3643314"/>
            <a:ext cx="785818" cy="123901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1" name="10 Imagen" descr="7iaKyapyT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3333FF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785786" y="4572008"/>
            <a:ext cx="785818" cy="123901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2" name="11 Imagen" descr="7iaKyapyT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85786" y="5618985"/>
            <a:ext cx="785818" cy="123901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3" name="12 Imagen" descr="7iaKyapyT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500958" y="0"/>
            <a:ext cx="785818" cy="123901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4" name="13 Imagen" descr="7iaKyapyT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3333FF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7572396" y="928670"/>
            <a:ext cx="785818" cy="123901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5" name="14 Imagen" descr="7iaKyapyT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572396" y="1857364"/>
            <a:ext cx="785818" cy="123901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6" name="15 Imagen" descr="7iaKyapyT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3333FF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7643834" y="2786058"/>
            <a:ext cx="785818" cy="123901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7" name="16 Imagen" descr="7iaKyapyT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643834" y="3643314"/>
            <a:ext cx="785818" cy="123901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8" name="17 Imagen" descr="7iaKyapyT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3333FF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7643834" y="4572008"/>
            <a:ext cx="785818" cy="123901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9" name="18 Imagen" descr="7iaKyapyT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643834" y="5618985"/>
            <a:ext cx="785818" cy="123901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sp>
        <p:nvSpPr>
          <p:cNvPr id="20" name="19 Rectángulo"/>
          <p:cNvSpPr/>
          <p:nvPr/>
        </p:nvSpPr>
        <p:spPr>
          <a:xfrm>
            <a:off x="-285784" y="-214338"/>
            <a:ext cx="9787006" cy="7858180"/>
          </a:xfrm>
          <a:prstGeom prst="rect">
            <a:avLst/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5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7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9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1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18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01 0.04533  0.011 0.08667  0.028 0.11333  C 0.028 0.11467  0.055 0.15067  0.055 0.14933  C 0.07 0.16933  0.079 0.19733  0.079 0.22667  C 0.079 0.28533  0.044 0.332  0 0.33333  C -0.044 0.332  -0.079 0.28533  -0.079 0.22667  C -0.079 0.19733  -0.07 0.16933  -0.055 0.14933  C -0.055 0.15067  -0.028 0.11467  -0.028 0.11333  C -0.011 0.08667  -0.001 0.04533  0 0  Z" pathEditMode="relative" ptsTypes="">
                                      <p:cBhvr>
                                        <p:cTn id="9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94" presetID="18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01 0.04533  0.011 0.08667  0.028 0.11333  C 0.028 0.11467  0.055 0.15067  0.055 0.14933  C 0.07 0.16933  0.079 0.19733  0.079 0.22667  C 0.079 0.28533  0.044 0.332  0 0.33333  C -0.044 0.332  -0.079 0.28533  -0.079 0.22667  C -0.079 0.19733  -0.07 0.16933  -0.055 0.14933  C -0.055 0.15067  -0.028 0.11467  -0.028 0.11333  C -0.011 0.08667  -0.001 0.04533  0 0  Z" pathEditMode="relative" ptsTypes="">
                                      <p:cBhvr>
                                        <p:cTn id="95" dur="5000" spd="-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96" presetID="18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01 0.04533  0.011 0.08667  0.028 0.11333  C 0.028 0.11467  0.055 0.15067  0.055 0.14933  C 0.07 0.16933  0.079 0.19733  0.079 0.22667  C 0.079 0.28533  0.044 0.332  0 0.33333  C -0.044 0.332  -0.079 0.28533  -0.079 0.22667  C -0.079 0.19733  -0.07 0.16933  -0.055 0.14933  C -0.055 0.15067  -0.028 0.11467  -0.028 0.11333  C -0.011 0.08667  -0.001 0.04533  0 0  Z" pathEditMode="relative" ptsTypes="">
                                      <p:cBhvr>
                                        <p:cTn id="9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98" presetID="18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01 0.04533  0.011 0.08667  0.028 0.11333  C 0.028 0.11467  0.055 0.15067  0.055 0.14933  C 0.07 0.16933  0.079 0.19733  0.079 0.22667  C 0.079 0.28533  0.044 0.332  0 0.33333  C -0.044 0.332  -0.079 0.28533  -0.079 0.22667  C -0.079 0.19733  -0.07 0.16933  -0.055 0.14933  C -0.055 0.15067  -0.028 0.11467  -0.028 0.11333  C -0.011 0.08667  -0.001 0.04533  0 0  Z" pathEditMode="relative" ptsTypes="">
                                      <p:cBhvr>
                                        <p:cTn id="99" dur="5000" spd="-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00" presetID="18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01 0.04533  0.011 0.08667  0.028 0.11333  C 0.028 0.11467  0.055 0.15067  0.055 0.14933  C 0.07 0.16933  0.079 0.19733  0.079 0.22667  C 0.079 0.28533  0.044 0.332  0 0.33333  C -0.044 0.332  -0.079 0.28533  -0.079 0.22667  C -0.079 0.19733  -0.07 0.16933  -0.055 0.14933  C -0.055 0.15067  -0.028 0.11467  -0.028 0.11333  C -0.011 0.08667  -0.001 0.04533  0 0  Z" pathEditMode="relative" ptsTypes="">
                                      <p:cBhvr>
                                        <p:cTn id="10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02" presetID="18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01 0.04533  0.011 0.08667  0.028 0.11333  C 0.028 0.11467  0.055 0.15067  0.055 0.14933  C 0.07 0.16933  0.079 0.19733  0.079 0.22667  C 0.079 0.28533  0.044 0.332  0 0.33333  C -0.044 0.332  -0.079 0.28533  -0.079 0.22667  C -0.079 0.19733  -0.07 0.16933  -0.055 0.14933  C -0.055 0.15067  -0.028 0.11467  -0.028 0.11333  C -0.011 0.08667  -0.001 0.04533  0 0  Z" pathEditMode="relative" ptsTypes="">
                                      <p:cBhvr>
                                        <p:cTn id="103" dur="5000" spd="-100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04" presetID="18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01 0.04533  0.011 0.08667  0.028 0.11333  C 0.028 0.11467  0.055 0.15067  0.055 0.14933  C 0.07 0.16933  0.079 0.19733  0.079 0.22667  C 0.079 0.28533  0.044 0.332  0 0.33333  C -0.044 0.332  -0.079 0.28533  -0.079 0.22667  C -0.079 0.19733  -0.07 0.16933  -0.055 0.14933  C -0.055 0.15067  -0.028 0.11467  -0.028 0.11333  C -0.011 0.08667  -0.001 0.04533  0 0  Z" pathEditMode="relative" ptsTypes="">
                                      <p:cBhvr>
                                        <p:cTn id="105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06" presetID="18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01 0.04533  0.011 0.08667  0.028 0.11333  C 0.028 0.11467  0.055 0.15067  0.055 0.14933  C 0.07 0.16933  0.079 0.19733  0.079 0.22667  C 0.079 0.28533  0.044 0.332  0 0.33333  C -0.044 0.332  -0.079 0.28533  -0.079 0.22667  C -0.079 0.19733  -0.07 0.16933  -0.055 0.14933  C -0.055 0.15067  -0.028 0.11467  -0.028 0.11333  C -0.011 0.08667  -0.001 0.04533  0 0  Z" pathEditMode="relative" ptsTypes="">
                                      <p:cBhvr>
                                        <p:cTn id="107" dur="5000" spd="-100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08" presetID="18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01 0.04533  0.011 0.08667  0.028 0.11333  C 0.028 0.11467  0.055 0.15067  0.055 0.14933  C 0.07 0.16933  0.079 0.19733  0.079 0.22667  C 0.079 0.28533  0.044 0.332  0 0.33333  C -0.044 0.332  -0.079 0.28533  -0.079 0.22667  C -0.079 0.19733  -0.07 0.16933  -0.055 0.14933  C -0.055 0.15067  -0.028 0.11467  -0.028 0.11333  C -0.011 0.08667  -0.001 0.04533  0 0  Z" pathEditMode="relative" ptsTypes="">
                                      <p:cBhvr>
                                        <p:cTn id="109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10" presetID="18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01 0.04533  0.011 0.08667  0.028 0.11333  C 0.028 0.11467  0.055 0.15067  0.055 0.14933  C 0.07 0.16933  0.079 0.19733  0.079 0.22667  C 0.079 0.28533  0.044 0.332  0 0.33333  C -0.044 0.332  -0.079 0.28533  -0.079 0.22667  C -0.079 0.19733  -0.07 0.16933  -0.055 0.14933  C -0.055 0.15067  -0.028 0.11467  -0.028 0.11333  C -0.011 0.08667  -0.001 0.04533  0 0  Z" pathEditMode="relative" ptsTypes="">
                                      <p:cBhvr>
                                        <p:cTn id="111" dur="5000" spd="-100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12" presetID="18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01 0.04533  0.011 0.08667  0.028 0.11333  C 0.028 0.11467  0.055 0.15067  0.055 0.14933  C 0.07 0.16933  0.079 0.19733  0.079 0.22667  C 0.079 0.28533  0.044 0.332  0 0.33333  C -0.044 0.332  -0.079 0.28533  -0.079 0.22667  C -0.079 0.19733  -0.07 0.16933  -0.055 0.14933  C -0.055 0.15067  -0.028 0.11467  -0.028 0.11333  C -0.011 0.08667  -0.001 0.04533  0 0  Z" pathEditMode="relative" ptsTypes="">
                                      <p:cBhvr>
                                        <p:cTn id="113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14" presetID="18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01 0.04533  0.011 0.08667  0.028 0.11333  C 0.028 0.11467  0.055 0.15067  0.055 0.14933  C 0.07 0.16933  0.079 0.19733  0.079 0.22667  C 0.079 0.28533  0.044 0.332  0 0.33333  C -0.044 0.332  -0.079 0.28533  -0.079 0.22667  C -0.079 0.19733  -0.07 0.16933  -0.055 0.14933  C -0.055 0.15067  -0.028 0.11467  -0.028 0.11333  C -0.011 0.08667  -0.001 0.04533  0 0  Z" pathEditMode="relative" ptsTypes="">
                                      <p:cBhvr>
                                        <p:cTn id="115" dur="5000" spd="-100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16" presetID="18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01 0.04533  0.011 0.08667  0.028 0.11333  C 0.028 0.11467  0.055 0.15067  0.055 0.14933  C 0.07 0.16933  0.079 0.19733  0.079 0.22667  C 0.079 0.28533  0.044 0.332  0 0.33333  C -0.044 0.332  -0.079 0.28533  -0.079 0.22667  C -0.079 0.19733  -0.07 0.16933  -0.055 0.14933  C -0.055 0.15067  -0.028 0.11467  -0.028 0.11333  C -0.011 0.08667  -0.001 0.04533  0 0  Z" pathEditMode="relative" ptsTypes="">
                                      <p:cBhvr>
                                        <p:cTn id="117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18" presetID="18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01 0.04533  0.011 0.08667  0.028 0.11333  C 0.028 0.11467  0.055 0.15067  0.055 0.14933  C 0.07 0.16933  0.079 0.19733  0.079 0.22667  C 0.079 0.28533  0.044 0.332  0 0.33333  C -0.044 0.332  -0.079 0.28533  -0.079 0.22667  C -0.079 0.19733  -0.07 0.16933  -0.055 0.14933  C -0.055 0.15067  -0.028 0.11467  -0.028 0.11333  C -0.011 0.08667  -0.001 0.04533  0 0  Z" pathEditMode="relative" ptsTypes="">
                                      <p:cBhvr>
                                        <p:cTn id="119" dur="5000" spd="-100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20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5C2A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53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10764-rainbow-abstract-element-clipart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3333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6048656">
            <a:off x="4008962" y="74418"/>
            <a:ext cx="1428728" cy="2071702"/>
          </a:xfrm>
          <a:prstGeom prst="rect">
            <a:avLst/>
          </a:prstGeom>
        </p:spPr>
      </p:pic>
      <p:pic>
        <p:nvPicPr>
          <p:cNvPr id="6" name="5 Imagen" descr="10764-rainbow-abstract-element-clipart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7715494">
            <a:off x="4827112" y="168632"/>
            <a:ext cx="1428728" cy="2071702"/>
          </a:xfrm>
          <a:prstGeom prst="rect">
            <a:avLst/>
          </a:prstGeom>
        </p:spPr>
      </p:pic>
      <p:pic>
        <p:nvPicPr>
          <p:cNvPr id="7" name="6 Imagen" descr="10764-rainbow-abstract-element-clipart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3333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8678803">
            <a:off x="5755806" y="668673"/>
            <a:ext cx="1428728" cy="2071702"/>
          </a:xfrm>
          <a:prstGeom prst="rect">
            <a:avLst/>
          </a:prstGeom>
        </p:spPr>
      </p:pic>
      <p:pic>
        <p:nvPicPr>
          <p:cNvPr id="8" name="7 Imagen" descr="10764-rainbow-abstract-element-clipart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0390255">
            <a:off x="6111200" y="1365314"/>
            <a:ext cx="1428728" cy="2071702"/>
          </a:xfrm>
          <a:prstGeom prst="rect">
            <a:avLst/>
          </a:prstGeom>
        </p:spPr>
      </p:pic>
      <p:pic>
        <p:nvPicPr>
          <p:cNvPr id="9" name="8 Imagen" descr="10764-rainbow-abstract-element-clipart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3333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1543232">
            <a:off x="6396954" y="2222572"/>
            <a:ext cx="1428728" cy="2071702"/>
          </a:xfrm>
          <a:prstGeom prst="rect">
            <a:avLst/>
          </a:prstGeom>
        </p:spPr>
      </p:pic>
      <p:pic>
        <p:nvPicPr>
          <p:cNvPr id="10" name="9 Imagen" descr="10764-rainbow-abstract-element-clipart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2517207">
            <a:off x="6266773" y="3144548"/>
            <a:ext cx="1428728" cy="2071702"/>
          </a:xfrm>
          <a:prstGeom prst="rect">
            <a:avLst/>
          </a:prstGeom>
        </p:spPr>
      </p:pic>
      <p:pic>
        <p:nvPicPr>
          <p:cNvPr id="11" name="10 Imagen" descr="10764-rainbow-abstract-element-clipart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3333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3447084">
            <a:off x="5695268" y="4001805"/>
            <a:ext cx="1428728" cy="2071702"/>
          </a:xfrm>
          <a:prstGeom prst="rect">
            <a:avLst/>
          </a:prstGeom>
        </p:spPr>
      </p:pic>
      <p:pic>
        <p:nvPicPr>
          <p:cNvPr id="12" name="11 Imagen" descr="10764-rainbow-abstract-element-clipart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4363434">
            <a:off x="4877266" y="4581209"/>
            <a:ext cx="1428728" cy="2071702"/>
          </a:xfrm>
          <a:prstGeom prst="rect">
            <a:avLst/>
          </a:prstGeom>
        </p:spPr>
      </p:pic>
      <p:pic>
        <p:nvPicPr>
          <p:cNvPr id="13" name="12 Imagen" descr="10764-rainbow-abstract-element-clipart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3333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6742497">
            <a:off x="3992749" y="4618744"/>
            <a:ext cx="1428728" cy="2071702"/>
          </a:xfrm>
          <a:prstGeom prst="rect">
            <a:avLst/>
          </a:prstGeom>
        </p:spPr>
      </p:pic>
      <p:pic>
        <p:nvPicPr>
          <p:cNvPr id="14" name="13 Imagen" descr="10764-rainbow-abstract-element-clipart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7938664">
            <a:off x="3064054" y="4332994"/>
            <a:ext cx="1428728" cy="2071702"/>
          </a:xfrm>
          <a:prstGeom prst="rect">
            <a:avLst/>
          </a:prstGeom>
        </p:spPr>
      </p:pic>
      <p:pic>
        <p:nvPicPr>
          <p:cNvPr id="15" name="14 Imagen" descr="10764-rainbow-abstract-element-clipart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3333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9162607">
            <a:off x="2395250" y="3877108"/>
            <a:ext cx="1428728" cy="2071702"/>
          </a:xfrm>
          <a:prstGeom prst="rect">
            <a:avLst/>
          </a:prstGeom>
        </p:spPr>
      </p:pic>
      <p:pic>
        <p:nvPicPr>
          <p:cNvPr id="16" name="15 Imagen" descr="10764-rainbow-abstract-element-clipart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9946151">
            <a:off x="2038060" y="3377042"/>
            <a:ext cx="1428728" cy="2071702"/>
          </a:xfrm>
          <a:prstGeom prst="rect">
            <a:avLst/>
          </a:prstGeom>
        </p:spPr>
      </p:pic>
      <p:pic>
        <p:nvPicPr>
          <p:cNvPr id="17" name="16 Imagen" descr="10764-rainbow-abstract-element-clipart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3333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354979">
            <a:off x="1817446" y="2425546"/>
            <a:ext cx="1428728" cy="2071702"/>
          </a:xfrm>
          <a:prstGeom prst="rect">
            <a:avLst/>
          </a:prstGeom>
        </p:spPr>
      </p:pic>
      <p:pic>
        <p:nvPicPr>
          <p:cNvPr id="18" name="17 Imagen" descr="10764-rainbow-abstract-element-clipart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2409280">
            <a:off x="2071206" y="1716691"/>
            <a:ext cx="1428728" cy="2071702"/>
          </a:xfrm>
          <a:prstGeom prst="rect">
            <a:avLst/>
          </a:prstGeom>
        </p:spPr>
      </p:pic>
      <p:pic>
        <p:nvPicPr>
          <p:cNvPr id="19" name="18 Imagen" descr="10764-rainbow-abstract-element-clipart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3333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2409280">
            <a:off x="2356956" y="1002310"/>
            <a:ext cx="1428728" cy="2071702"/>
          </a:xfrm>
          <a:prstGeom prst="rect">
            <a:avLst/>
          </a:prstGeom>
        </p:spPr>
      </p:pic>
      <p:pic>
        <p:nvPicPr>
          <p:cNvPr id="20" name="19 Imagen" descr="10764-rainbow-abstract-element-clipart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2409280">
            <a:off x="2857023" y="573682"/>
            <a:ext cx="1428728" cy="2071702"/>
          </a:xfrm>
          <a:prstGeom prst="rect">
            <a:avLst/>
          </a:prstGeom>
        </p:spPr>
      </p:pic>
      <p:sp>
        <p:nvSpPr>
          <p:cNvPr id="21" name="20 Rectángulo"/>
          <p:cNvSpPr/>
          <p:nvPr/>
        </p:nvSpPr>
        <p:spPr>
          <a:xfrm>
            <a:off x="-285784" y="-214338"/>
            <a:ext cx="9787006" cy="7286676"/>
          </a:xfrm>
          <a:prstGeom prst="rect">
            <a:avLst/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6" fill="hold">
                            <p:stCondLst>
                              <p:cond delay="3000"/>
                            </p:stCondLst>
                            <p:childTnLst>
                              <p:par>
                                <p:cTn id="137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9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7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55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85918" y="0"/>
            <a:ext cx="5163592" cy="6858000"/>
          </a:xfrm>
          <a:prstGeom prst="rect">
            <a:avLst/>
          </a:prstGeom>
        </p:spPr>
      </p:pic>
      <p:pic>
        <p:nvPicPr>
          <p:cNvPr id="6" name="5 Imagen" descr="colors-153244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3333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1" y="0"/>
            <a:ext cx="1143009" cy="114300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7" name="6 Imagen" descr="colors-153244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3333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1" y="428604"/>
            <a:ext cx="1143009" cy="114300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8" name="7 Imagen" descr="colors-153244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3333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1" y="1142984"/>
            <a:ext cx="1143009" cy="114300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9" name="8 Imagen" descr="colors-153244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3333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1" y="1785926"/>
            <a:ext cx="1143009" cy="114300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0" name="9 Imagen" descr="colors-153244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3333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0" y="2428868"/>
            <a:ext cx="1143009" cy="114300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1" name="10 Imagen" descr="colors-153244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3333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1" y="2857496"/>
            <a:ext cx="1143009" cy="114300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2" name="11 Imagen" descr="colors-153244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3333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1" y="3500438"/>
            <a:ext cx="1143009" cy="114300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3" name="12 Imagen" descr="colors-153244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3333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1" y="4071942"/>
            <a:ext cx="1143009" cy="114300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4" name="13 Imagen" descr="colors-153244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3333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0" y="4643422"/>
            <a:ext cx="1143009" cy="114300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5" name="14 Imagen" descr="colors-153244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3333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1" y="5072050"/>
            <a:ext cx="1143009" cy="114300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6" name="15 Imagen" descr="colors-153244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3333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1" y="5714992"/>
            <a:ext cx="1143009" cy="114300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7" name="16 Imagen" descr="colors-153244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3333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8000991" y="0"/>
            <a:ext cx="1143009" cy="114300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8" name="17 Imagen" descr="colors-153244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3333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8000991" y="428604"/>
            <a:ext cx="1143009" cy="114300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9" name="18 Imagen" descr="colors-153244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3333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8000991" y="1142984"/>
            <a:ext cx="1143009" cy="114300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0" name="19 Imagen" descr="colors-153244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3333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8000991" y="1785926"/>
            <a:ext cx="1143009" cy="114300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1" name="20 Imagen" descr="colors-153244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3333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8000990" y="2428868"/>
            <a:ext cx="1143009" cy="114300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2" name="21 Imagen" descr="colors-153244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3333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8000991" y="2857496"/>
            <a:ext cx="1143009" cy="114300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3" name="22 Imagen" descr="colors-153244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3333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8000991" y="3500438"/>
            <a:ext cx="1143009" cy="114300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4" name="23 Imagen" descr="colors-153244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3333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8000991" y="4071942"/>
            <a:ext cx="1143009" cy="114300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5" name="24 Imagen" descr="colors-153244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3333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8000990" y="4643422"/>
            <a:ext cx="1143009" cy="114300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6" name="25 Imagen" descr="colors-153244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3333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8000991" y="5072050"/>
            <a:ext cx="1143009" cy="114300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7" name="26 Imagen" descr="colors-153244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3333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8000991" y="5714992"/>
            <a:ext cx="1143009" cy="114300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sp>
        <p:nvSpPr>
          <p:cNvPr id="28" name="27 Rectángulo"/>
          <p:cNvSpPr/>
          <p:nvPr/>
        </p:nvSpPr>
        <p:spPr>
          <a:xfrm>
            <a:off x="-285784" y="-214338"/>
            <a:ext cx="9787006" cy="8001056"/>
          </a:xfrm>
          <a:prstGeom prst="rect">
            <a:avLst/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2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33 0  0.06 0.036  0.06 0.08  C 0.06 0.132  0.03 0.15067  0.012 0.15867  L -0.012 0.16667  C -0.03 0.17467  -0.06 0.19467  -0.06 0.25333  C -0.06 0.29067  -0.033 0.33333  0 0.33333  C 0.033 0.33333  0.06 0.29067  0.06 0.25333  C 0.06 0.19467  0.03 0.17467  0.012 0.16667  L -0.012 0.15867  C -0.03 0.15067  -0.06 0.132  -0.06 0.08  C -0.06 0.036  -0.033 0  0 0  Z" pathEditMode="relative" ptsTypes="">
                                      <p:cBhvr>
                                        <p:cTn id="53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54" presetID="2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33 0  0.06 0.036  0.06 0.08  C 0.06 0.132  0.03 0.15067  0.012 0.15867  L -0.012 0.16667  C -0.03 0.17467  -0.06 0.19467  -0.06 0.25333  C -0.06 0.29067  -0.033 0.33333  0 0.33333  C 0.033 0.33333  0.06 0.29067  0.06 0.25333  C 0.06 0.19467  0.03 0.17467  0.012 0.16667  L -0.012 0.15867  C -0.03 0.15067  -0.06 0.132  -0.06 0.08  C -0.06 0.036  -0.033 0  0 0  Z" pathEditMode="relative" ptsTypes="">
                                      <p:cBhvr>
                                        <p:cTn id="55" dur="5000" spd="-100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56" presetID="2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33 0  0.06 0.036  0.06 0.08  C 0.06 0.132  0.03 0.15067  0.012 0.15867  L -0.012 0.16667  C -0.03 0.17467  -0.06 0.19467  -0.06 0.25333  C -0.06 0.29067  -0.033 0.33333  0 0.33333  C 0.033 0.33333  0.06 0.29067  0.06 0.25333  C 0.06 0.19467  0.03 0.17467  0.012 0.16667  L -0.012 0.15867  C -0.03 0.15067  -0.06 0.132  -0.06 0.08  C -0.06 0.036  -0.033 0  0 0  Z" pathEditMode="relative" ptsTypes="">
                                      <p:cBhvr>
                                        <p:cTn id="57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58" presetID="2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33 0  0.06 0.036  0.06 0.08  C 0.06 0.132  0.03 0.15067  0.012 0.15867  L -0.012 0.16667  C -0.03 0.17467  -0.06 0.19467  -0.06 0.25333  C -0.06 0.29067  -0.033 0.33333  0 0.33333  C 0.033 0.33333  0.06 0.29067  0.06 0.25333  C 0.06 0.19467  0.03 0.17467  0.012 0.16667  L -0.012 0.15867  C -0.03 0.15067  -0.06 0.132  -0.06 0.08  C -0.06 0.036  -0.033 0  0 0  Z" pathEditMode="relative" ptsTypes="">
                                      <p:cBhvr>
                                        <p:cTn id="59" dur="5000" spd="-100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60" presetID="2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33 0  0.06 0.036  0.06 0.08  C 0.06 0.132  0.03 0.15067  0.012 0.15867  L -0.012 0.16667  C -0.03 0.17467  -0.06 0.19467  -0.06 0.25333  C -0.06 0.29067  -0.033 0.33333  0 0.33333  C 0.033 0.33333  0.06 0.29067  0.06 0.25333  C 0.06 0.19467  0.03 0.17467  0.012 0.16667  L -0.012 0.15867  C -0.03 0.15067  -0.06 0.132  -0.06 0.08  C -0.06 0.036  -0.033 0  0 0  Z" pathEditMode="relative" ptsTypes="">
                                      <p:cBhvr>
                                        <p:cTn id="61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62" presetID="2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33 0  0.06 0.036  0.06 0.08  C 0.06 0.132  0.03 0.15067  0.012 0.15867  L -0.012 0.16667  C -0.03 0.17467  -0.06 0.19467  -0.06 0.25333  C -0.06 0.29067  -0.033 0.33333  0 0.33333  C 0.033 0.33333  0.06 0.29067  0.06 0.25333  C 0.06 0.19467  0.03 0.17467  0.012 0.16667  L -0.012 0.15867  C -0.03 0.15067  -0.06 0.132  -0.06 0.08  C -0.06 0.036  -0.033 0  0 0  Z" pathEditMode="relative" ptsTypes="">
                                      <p:cBhvr>
                                        <p:cTn id="63" dur="5000" spd="-100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64" presetID="2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33 0  0.06 0.036  0.06 0.08  C 0.06 0.132  0.03 0.15067  0.012 0.15867  L -0.012 0.16667  C -0.03 0.17467  -0.06 0.19467  -0.06 0.25333  C -0.06 0.29067  -0.033 0.33333  0 0.33333  C 0.033 0.33333  0.06 0.29067  0.06 0.25333  C 0.06 0.19467  0.03 0.17467  0.012 0.16667  L -0.012 0.15867  C -0.03 0.15067  -0.06 0.132  -0.06 0.08  C -0.06 0.036  -0.033 0  0 0  Z" pathEditMode="relative" ptsTypes="">
                                      <p:cBhvr>
                                        <p:cTn id="65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66" presetID="2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33 0  0.06 0.036  0.06 0.08  C 0.06 0.132  0.03 0.15067  0.012 0.15867  L -0.012 0.16667  C -0.03 0.17467  -0.06 0.19467  -0.06 0.25333  C -0.06 0.29067  -0.033 0.33333  0 0.33333  C 0.033 0.33333  0.06 0.29067  0.06 0.25333  C 0.06 0.19467  0.03 0.17467  0.012 0.16667  L -0.012 0.15867  C -0.03 0.15067  -0.06 0.132  -0.06 0.08  C -0.06 0.036  -0.033 0  0 0  Z" pathEditMode="relative" ptsTypes="">
                                      <p:cBhvr>
                                        <p:cTn id="67" dur="5000" spd="-100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68" presetID="2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33 0  0.06 0.036  0.06 0.08  C 0.06 0.132  0.03 0.15067  0.012 0.15867  L -0.012 0.16667  C -0.03 0.17467  -0.06 0.19467  -0.06 0.25333  C -0.06 0.29067  -0.033 0.33333  0 0.33333  C 0.033 0.33333  0.06 0.29067  0.06 0.25333  C 0.06 0.19467  0.03 0.17467  0.012 0.16667  L -0.012 0.15867  C -0.03 0.15067  -0.06 0.132  -0.06 0.08  C -0.06 0.036  -0.033 0  0 0  Z" pathEditMode="relative" ptsTypes="">
                                      <p:cBhvr>
                                        <p:cTn id="69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70" presetID="2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889E-6 -0.0625 C 0.03298 -0.0625 0.06007 -0.02639 0.06007 0.0176 C 0.06007 0.06945 0.03003 0.0882 0.01198 0.09607 L -0.01198 0.10417 C -0.03004 0.11227 -0.06007 0.13218 -0.06007 0.19074 C -0.06007 0.22824 -0.03299 0.27084 1.38889E-6 0.27084 C 0.03298 0.27084 0.06007 0.22824 0.06007 0.19074 C 0.06007 0.13218 0.03003 0.11227 0.01198 0.10417 L -0.01198 0.09607 C -0.03004 0.0882 -0.06007 0.06945 -0.06007 0.0176 C -0.06007 -0.02639 -0.03299 -0.0625 1.38889E-6 -0.0625 Z " pathEditMode="relative" rAng="0" ptsTypes="ffFffffFfff">
                                      <p:cBhvr>
                                        <p:cTn id="71" dur="5000" spd="-100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67"/>
                                    </p:animMotion>
                                  </p:childTnLst>
                                </p:cTn>
                              </p:par>
                              <p:par>
                                <p:cTn id="72" presetID="2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33 0  0.06 0.036  0.06 0.08  C 0.06 0.132  0.03 0.15067  0.012 0.15867  L -0.012 0.16667  C -0.03 0.17467  -0.06 0.19467  -0.06 0.25333  C -0.06 0.29067  -0.033 0.33333  0 0.33333  C 0.033 0.33333  0.06 0.29067  0.06 0.25333  C 0.06 0.19467  0.03 0.17467  0.012 0.16667  L -0.012 0.15867  C -0.03 0.15067  -0.06 0.132  -0.06 0.08  C -0.06 0.036  -0.033 0  0 0  Z" pathEditMode="relative" ptsTypes="">
                                      <p:cBhvr>
                                        <p:cTn id="73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74" presetID="2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33 0  0.06 0.036  0.06 0.08  C 0.06 0.132  0.03 0.15067  0.012 0.15867  L -0.012 0.16667  C -0.03 0.17467  -0.06 0.19467  -0.06 0.25333  C -0.06 0.29067  -0.033 0.33333  0 0.33333  C 0.033 0.33333  0.06 0.29067  0.06 0.25333  C 0.06 0.19467  0.03 0.17467  0.012 0.16667  L -0.012 0.15867  C -0.03 0.15067  -0.06 0.132  -0.06 0.08  C -0.06 0.036  -0.033 0  0 0  Z" pathEditMode="relative" ptsTypes="">
                                      <p:cBhvr>
                                        <p:cTn id="75" dur="5000" spd="-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76" presetID="2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33 0  0.06 0.036  0.06 0.08  C 0.06 0.132  0.03 0.15067  0.012 0.15867  L -0.012 0.16667  C -0.03 0.17467  -0.06 0.19467  -0.06 0.25333  C -0.06 0.29067  -0.033 0.33333  0 0.33333  C 0.033 0.33333  0.06 0.29067  0.06 0.25333  C 0.06 0.19467  0.03 0.17467  0.012 0.16667  L -0.012 0.15867  C -0.03 0.15067  -0.06 0.132  -0.06 0.08  C -0.06 0.036  -0.033 0  0 0  Z" pathEditMode="relative" ptsTypes="">
                                      <p:cBhvr>
                                        <p:cTn id="7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78" presetID="2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33 0  0.06 0.036  0.06 0.08  C 0.06 0.132  0.03 0.15067  0.012 0.15867  L -0.012 0.16667  C -0.03 0.17467  -0.06 0.19467  -0.06 0.25333  C -0.06 0.29067  -0.033 0.33333  0 0.33333  C 0.033 0.33333  0.06 0.29067  0.06 0.25333  C 0.06 0.19467  0.03 0.17467  0.012 0.16667  L -0.012 0.15867  C -0.03 0.15067  -0.06 0.132  -0.06 0.08  C -0.06 0.036  -0.033 0  0 0  Z" pathEditMode="relative" ptsTypes="">
                                      <p:cBhvr>
                                        <p:cTn id="79" dur="5000" spd="-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80" presetID="2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33 0  0.06 0.036  0.06 0.08  C 0.06 0.132  0.03 0.15067  0.012 0.15867  L -0.012 0.16667  C -0.03 0.17467  -0.06 0.19467  -0.06 0.25333  C -0.06 0.29067  -0.033 0.33333  0 0.33333  C 0.033 0.33333  0.06 0.29067  0.06 0.25333  C 0.06 0.19467  0.03 0.17467  0.012 0.16667  L -0.012 0.15867  C -0.03 0.15067  -0.06 0.132  -0.06 0.08  C -0.06 0.036  -0.033 0  0 0  Z" pathEditMode="relative" ptsTypes="">
                                      <p:cBhvr>
                                        <p:cTn id="81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82" presetID="2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33 0  0.06 0.036  0.06 0.08  C 0.06 0.132  0.03 0.15067  0.012 0.15867  L -0.012 0.16667  C -0.03 0.17467  -0.06 0.19467  -0.06 0.25333  C -0.06 0.29067  -0.033 0.33333  0 0.33333  C 0.033 0.33333  0.06 0.29067  0.06 0.25333  C 0.06 0.19467  0.03 0.17467  0.012 0.16667  L -0.012 0.15867  C -0.03 0.15067  -0.06 0.132  -0.06 0.08  C -0.06 0.036  -0.033 0  0 0  Z" pathEditMode="relative" ptsTypes="">
                                      <p:cBhvr>
                                        <p:cTn id="83" dur="5000" spd="-10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84" presetID="2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33 0  0.06 0.036  0.06 0.08  C 0.06 0.132  0.03 0.15067  0.012 0.15867  L -0.012 0.16667  C -0.03 0.17467  -0.06 0.19467  -0.06 0.25333  C -0.06 0.29067  -0.033 0.33333  0 0.33333  C 0.033 0.33333  0.06 0.29067  0.06 0.25333  C 0.06 0.19467  0.03 0.17467  0.012 0.16667  L -0.012 0.15867  C -0.03 0.15067  -0.06 0.132  -0.06 0.08  C -0.06 0.036  -0.033 0  0 0  Z" pathEditMode="relative" ptsTypes="">
                                      <p:cBhvr>
                                        <p:cTn id="85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86" presetID="2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33 0  0.06 0.036  0.06 0.08  C 0.06 0.132  0.03 0.15067  0.012 0.15867  L -0.012 0.16667  C -0.03 0.17467  -0.06 0.19467  -0.06 0.25333  C -0.06 0.29067  -0.033 0.33333  0 0.33333  C 0.033 0.33333  0.06 0.29067  0.06 0.25333  C 0.06 0.19467  0.03 0.17467  0.012 0.16667  L -0.012 0.15867  C -0.03 0.15067  -0.06 0.132  -0.06 0.08  C -0.06 0.036  -0.033 0  0 0  Z" pathEditMode="relative" ptsTypes="">
                                      <p:cBhvr>
                                        <p:cTn id="87" dur="5000" spd="-100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88" presetID="2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33 0  0.06 0.036  0.06 0.08  C 0.06 0.132  0.03 0.15067  0.012 0.15867  L -0.012 0.16667  C -0.03 0.17467  -0.06 0.19467  -0.06 0.25333  C -0.06 0.29067  -0.033 0.33333  0 0.33333  C 0.033 0.33333  0.06 0.29067  0.06 0.25333  C 0.06 0.19467  0.03 0.17467  0.012 0.16667  L -0.012 0.15867  C -0.03 0.15067  -0.06 0.132  -0.06 0.08  C -0.06 0.036  -0.033 0  0 0  Z" pathEditMode="relative" ptsTypes="">
                                      <p:cBhvr>
                                        <p:cTn id="89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90" presetID="2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33 0  0.06 0.036  0.06 0.08  C 0.06 0.132  0.03 0.15067  0.012 0.15867  L -0.012 0.16667  C -0.03 0.17467  -0.06 0.19467  -0.06 0.25333  C -0.06 0.29067  -0.033 0.33333  0 0.33333  C 0.033 0.33333  0.06 0.29067  0.06 0.25333  C 0.06 0.19467  0.03 0.17467  0.012 0.16667  L -0.012 0.15867  C -0.03 0.15067  -0.06 0.132  -0.06 0.08  C -0.06 0.036  -0.033 0  0 0  Z" pathEditMode="relative" ptsTypes="">
                                      <p:cBhvr>
                                        <p:cTn id="91" dur="5000" spd="-100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92" presetID="2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2222E-6 -0.0625 C 0.03299 -0.0625 0.06007 -0.02639 0.06007 0.0176 C 0.06007 0.06945 0.03004 0.0882 0.01198 0.09607 L -0.01197 0.10417 C -0.03003 0.11227 -0.06006 0.13218 -0.06006 0.19074 C -0.06006 0.22824 -0.03298 0.27084 -4.72222E-6 0.27084 C 0.03299 0.27084 0.06007 0.22824 0.06007 0.19074 C 0.06007 0.13218 0.03004 0.11227 0.01198 0.10417 L -0.01197 0.09607 C -0.03003 0.0882 -0.06006 0.06945 -0.06006 0.0176 C -0.06006 -0.02639 -0.03298 -0.0625 -4.72222E-6 -0.0625 Z " pathEditMode="relative" rAng="0" ptsTypes="ffFffffFfff">
                                      <p:cBhvr>
                                        <p:cTn id="93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67"/>
                                    </p:animMotion>
                                  </p:childTnLst>
                                </p:cTn>
                              </p:par>
                              <p:par>
                                <p:cTn id="94" presetID="2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33 0  0.06 0.036  0.06 0.08  C 0.06 0.132  0.03 0.15067  0.012 0.15867  L -0.012 0.16667  C -0.03 0.17467  -0.06 0.19467  -0.06 0.25333  C -0.06 0.29067  -0.033 0.33333  0 0.33333  C 0.033 0.33333  0.06 0.29067  0.06 0.25333  C 0.06 0.19467  0.03 0.17467  0.012 0.16667  L -0.012 0.15867  C -0.03 0.15067  -0.06 0.132  -0.06 0.08  C -0.06 0.036  -0.033 0  0 0  Z" pathEditMode="relative" ptsTypes="">
                                      <p:cBhvr>
                                        <p:cTn id="95" dur="5000" spd="-100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96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 animBg="1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59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81353" y="0"/>
            <a:ext cx="5781294" cy="6858000"/>
          </a:xfrm>
          <a:prstGeom prst="rect">
            <a:avLst/>
          </a:prstGeom>
        </p:spPr>
      </p:pic>
      <p:pic>
        <p:nvPicPr>
          <p:cNvPr id="6" name="5 Imagen" descr="wreath-287175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33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571472" y="0"/>
            <a:ext cx="857256" cy="86156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7" name="6 Imagen" descr="wreath-287175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3333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571472" y="857232"/>
            <a:ext cx="857256" cy="86156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8" name="7 Imagen" descr="wreath-287175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33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571472" y="1714512"/>
            <a:ext cx="857256" cy="86156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9" name="8 Imagen" descr="wreath-287175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3333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571472" y="2571744"/>
            <a:ext cx="857256" cy="86156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0" name="9 Imagen" descr="wreath-287175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33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0800000">
            <a:off x="571472" y="3429000"/>
            <a:ext cx="857256" cy="86156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1" name="10 Imagen" descr="wreath-287175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3333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0800000">
            <a:off x="571472" y="4286256"/>
            <a:ext cx="857256" cy="86156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2" name="11 Imagen" descr="wreath-287175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33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571472" y="5143512"/>
            <a:ext cx="857256" cy="86156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3" name="12 Imagen" descr="wreath-287175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3333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500034" y="5996436"/>
            <a:ext cx="857256" cy="86156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4" name="13 Imagen" descr="wreath-287175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33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7643834" y="0"/>
            <a:ext cx="857256" cy="86156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5" name="14 Imagen" descr="wreath-287175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3333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7643834" y="857232"/>
            <a:ext cx="857256" cy="86156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6" name="15 Imagen" descr="wreath-287175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33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7643834" y="1714512"/>
            <a:ext cx="857256" cy="86156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7" name="16 Imagen" descr="wreath-287175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3333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7643834" y="2571744"/>
            <a:ext cx="857256" cy="86156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8" name="17 Imagen" descr="wreath-287175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33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0800000">
            <a:off x="7572396" y="3429024"/>
            <a:ext cx="857256" cy="86156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9" name="18 Imagen" descr="wreath-287175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3333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0800000">
            <a:off x="7572396" y="4286256"/>
            <a:ext cx="857256" cy="86156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0" name="19 Imagen" descr="wreath-287175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33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7572396" y="5139204"/>
            <a:ext cx="857256" cy="86156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1" name="20 Imagen" descr="wreath-287175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3333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7572396" y="5996436"/>
            <a:ext cx="857256" cy="86156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sp>
        <p:nvSpPr>
          <p:cNvPr id="22" name="21 Rectángulo"/>
          <p:cNvSpPr/>
          <p:nvPr/>
        </p:nvSpPr>
        <p:spPr>
          <a:xfrm>
            <a:off x="-285784" y="-214338"/>
            <a:ext cx="9787006" cy="7786742"/>
          </a:xfrm>
          <a:prstGeom prst="rect">
            <a:avLst/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3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9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1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3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5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7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9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1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3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3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15 0.032  0.037 0.06533  0.055 0.07867  C 0.082 0.1  0.108 0.108  0.113 0.09733  C 0.117 0.08667  0.099 0.06  0.072 0.03867  C 0.054 0.02533  0.021 0.016  -0.008 0.01467  C -0.036 0.016  -0.07 0.02533  -0.088 0.03867  C -0.115 0.06  -0.133 0.08667  -0.128 0.09733  C -0.123 0.108  -0.097 0.1  -0.071 0.07867  C -0.053 0.06533  -0.03 0.032  -0.016 0  C -0.001 -0.03333  0.009 -0.07733  0.009 -0.10533  C 0.009 -0.148  0.002 -0.18133  -0.008 -0.18133  C -0.017 -0.18133  -0.025 -0.148  -0.025 -0.10533  C -0.025 -0.07733  -0.014 -0.03333  0 0  Z" pathEditMode="relative" ptsTypes="">
                                      <p:cBhvr>
                                        <p:cTn id="105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06" presetID="3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15 0.032  0.037 0.06533  0.055 0.07867  C 0.082 0.1  0.108 0.108  0.113 0.09733  C 0.117 0.08667  0.099 0.06  0.072 0.03867  C 0.054 0.02533  0.021 0.016  -0.008 0.01467  C -0.036 0.016  -0.07 0.02533  -0.088 0.03867  C -0.115 0.06  -0.133 0.08667  -0.128 0.09733  C -0.123 0.108  -0.097 0.1  -0.071 0.07867  C -0.053 0.06533  -0.03 0.032  -0.016 0  C -0.001 -0.03333  0.009 -0.07733  0.009 -0.10533  C 0.009 -0.148  0.002 -0.18133  -0.008 -0.18133  C -0.017 -0.18133  -0.025 -0.148  -0.025 -0.10533  C -0.025 -0.07733  -0.014 -0.03333  0 0  Z" pathEditMode="relative" ptsTypes="">
                                      <p:cBhvr>
                                        <p:cTn id="107" dur="5000" spd="-100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08" presetID="3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15 0.032  0.037 0.06533  0.055 0.07867  C 0.082 0.1  0.108 0.108  0.113 0.09733  C 0.117 0.08667  0.099 0.06  0.072 0.03867  C 0.054 0.02533  0.021 0.016  -0.008 0.01467  C -0.036 0.016  -0.07 0.02533  -0.088 0.03867  C -0.115 0.06  -0.133 0.08667  -0.128 0.09733  C -0.123 0.108  -0.097 0.1  -0.071 0.07867  C -0.053 0.06533  -0.03 0.032  -0.016 0  C -0.001 -0.03333  0.009 -0.07733  0.009 -0.10533  C 0.009 -0.148  0.002 -0.18133  -0.008 -0.18133  C -0.017 -0.18133  -0.025 -0.148  -0.025 -0.10533  C -0.025 -0.07733  -0.014 -0.03333  0 0  Z" pathEditMode="relative" ptsTypes="">
                                      <p:cBhvr>
                                        <p:cTn id="109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10" presetID="3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15 0.032  0.037 0.06533  0.055 0.07867  C 0.082 0.1  0.108 0.108  0.113 0.09733  C 0.117 0.08667  0.099 0.06  0.072 0.03867  C 0.054 0.02533  0.021 0.016  -0.008 0.01467  C -0.036 0.016  -0.07 0.02533  -0.088 0.03867  C -0.115 0.06  -0.133 0.08667  -0.128 0.09733  C -0.123 0.108  -0.097 0.1  -0.071 0.07867  C -0.053 0.06533  -0.03 0.032  -0.016 0  C -0.001 -0.03333  0.009 -0.07733  0.009 -0.10533  C 0.009 -0.148  0.002 -0.18133  -0.008 -0.18133  C -0.017 -0.18133  -0.025 -0.148  -0.025 -0.10533  C -0.025 -0.07733  -0.014 -0.03333  0 0  Z" pathEditMode="relative" ptsTypes="">
                                      <p:cBhvr>
                                        <p:cTn id="111" dur="5000" spd="-100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12" presetID="3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15 0.032  0.037 0.06533  0.055 0.07867  C 0.082 0.1  0.108 0.108  0.113 0.09733  C 0.117 0.08667  0.099 0.06  0.072 0.03867  C 0.054 0.02533  0.021 0.016  -0.008 0.01467  C -0.036 0.016  -0.07 0.02533  -0.088 0.03867  C -0.115 0.06  -0.133 0.08667  -0.128 0.09733  C -0.123 0.108  -0.097 0.1  -0.071 0.07867  C -0.053 0.06533  -0.03 0.032  -0.016 0  C -0.001 -0.03333  0.009 -0.07733  0.009 -0.10533  C 0.009 -0.148  0.002 -0.18133  -0.008 -0.18133  C -0.017 -0.18133  -0.025 -0.148  -0.025 -0.10533  C -0.025 -0.07733  -0.014 -0.03333  0 0  Z" pathEditMode="relative" ptsTypes="">
                                      <p:cBhvr>
                                        <p:cTn id="113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14" presetID="3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15 0.032  0.037 0.06533  0.055 0.07867  C 0.082 0.1  0.108 0.108  0.113 0.09733  C 0.117 0.08667  0.099 0.06  0.072 0.03867  C 0.054 0.02533  0.021 0.016  -0.008 0.01467  C -0.036 0.016  -0.07 0.02533  -0.088 0.03867  C -0.115 0.06  -0.133 0.08667  -0.128 0.09733  C -0.123 0.108  -0.097 0.1  -0.071 0.07867  C -0.053 0.06533  -0.03 0.032  -0.016 0  C -0.001 -0.03333  0.009 -0.07733  0.009 -0.10533  C 0.009 -0.148  0.002 -0.18133  -0.008 -0.18133  C -0.017 -0.18133  -0.025 -0.148  -0.025 -0.10533  C -0.025 -0.07733  -0.014 -0.03333  0 0  Z" pathEditMode="relative" ptsTypes="">
                                      <p:cBhvr>
                                        <p:cTn id="115" dur="5000" spd="-100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16" presetID="3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15 0.032  0.037 0.06533  0.055 0.07867  C 0.082 0.1  0.108 0.108  0.113 0.09733  C 0.117 0.08667  0.099 0.06  0.072 0.03867  C 0.054 0.02533  0.021 0.016  -0.008 0.01467  C -0.036 0.016  -0.07 0.02533  -0.088 0.03867  C -0.115 0.06  -0.133 0.08667  -0.128 0.09733  C -0.123 0.108  -0.097 0.1  -0.071 0.07867  C -0.053 0.06533  -0.03 0.032  -0.016 0  C -0.001 -0.03333  0.009 -0.07733  0.009 -0.10533  C 0.009 -0.148  0.002 -0.18133  -0.008 -0.18133  C -0.017 -0.18133  -0.025 -0.148  -0.025 -0.10533  C -0.025 -0.07733  -0.014 -0.03333  0 0  Z" pathEditMode="relative" ptsTypes="">
                                      <p:cBhvr>
                                        <p:cTn id="117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18" presetID="3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15 0.032  0.037 0.06533  0.055 0.07867  C 0.082 0.1  0.108 0.108  0.113 0.09733  C 0.117 0.08667  0.099 0.06  0.072 0.03867  C 0.054 0.02533  0.021 0.016  -0.008 0.01467  C -0.036 0.016  -0.07 0.02533  -0.088 0.03867  C -0.115 0.06  -0.133 0.08667  -0.128 0.09733  C -0.123 0.108  -0.097 0.1  -0.071 0.07867  C -0.053 0.06533  -0.03 0.032  -0.016 0  C -0.001 -0.03333  0.009 -0.07733  0.009 -0.10533  C 0.009 -0.148  0.002 -0.18133  -0.008 -0.18133  C -0.017 -0.18133  -0.025 -0.148  -0.025 -0.10533  C -0.025 -0.07733  -0.014 -0.03333  0 0  Z" pathEditMode="relative" ptsTypes="">
                                      <p:cBhvr>
                                        <p:cTn id="119" dur="5000" spd="-100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20" presetID="3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15 0.032  0.037 0.06533  0.055 0.07867  C 0.082 0.1  0.108 0.108  0.113 0.09733  C 0.117 0.08667  0.099 0.06  0.072 0.03867  C 0.054 0.02533  0.021 0.016  -0.008 0.01467  C -0.036 0.016  -0.07 0.02533  -0.088 0.03867  C -0.115 0.06  -0.133 0.08667  -0.128 0.09733  C -0.123 0.108  -0.097 0.1  -0.071 0.07867  C -0.053 0.06533  -0.03 0.032  -0.016 0  C -0.001 -0.03333  0.009 -0.07733  0.009 -0.10533  C 0.009 -0.148  0.002 -0.18133  -0.008 -0.18133  C -0.017 -0.18133  -0.025 -0.148  -0.025 -0.10533  C -0.025 -0.07733  -0.014 -0.03333  0 0  Z" pathEditMode="relative" ptsTypes="">
                                      <p:cBhvr>
                                        <p:cTn id="12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22" presetID="3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15 0.032  0.037 0.06533  0.055 0.07867  C 0.082 0.1  0.108 0.108  0.113 0.09733  C 0.117 0.08667  0.099 0.06  0.072 0.03867  C 0.054 0.02533  0.021 0.016  -0.008 0.01467  C -0.036 0.016  -0.07 0.02533  -0.088 0.03867  C -0.115 0.06  -0.133 0.08667  -0.128 0.09733  C -0.123 0.108  -0.097 0.1  -0.071 0.07867  C -0.053 0.06533  -0.03 0.032  -0.016 0  C -0.001 -0.03333  0.009 -0.07733  0.009 -0.10533  C 0.009 -0.148  0.002 -0.18133  -0.008 -0.18133  C -0.017 -0.18133  -0.025 -0.148  -0.025 -0.10533  C -0.025 -0.07733  -0.014 -0.03333  0 0  Z" pathEditMode="relative" ptsTypes="">
                                      <p:cBhvr>
                                        <p:cTn id="123" dur="5000" spd="-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24" presetID="3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15 0.032  0.037 0.06533  0.055 0.07867  C 0.082 0.1  0.108 0.108  0.113 0.09733  C 0.117 0.08667  0.099 0.06  0.072 0.03867  C 0.054 0.02533  0.021 0.016  -0.008 0.01467  C -0.036 0.016  -0.07 0.02533  -0.088 0.03867  C -0.115 0.06  -0.133 0.08667  -0.128 0.09733  C -0.123 0.108  -0.097 0.1  -0.071 0.07867  C -0.053 0.06533  -0.03 0.032  -0.016 0  C -0.001 -0.03333  0.009 -0.07733  0.009 -0.10533  C 0.009 -0.148  0.002 -0.18133  -0.008 -0.18133  C -0.017 -0.18133  -0.025 -0.148  -0.025 -0.10533  C -0.025 -0.07733  -0.014 -0.03333  0 0  Z" pathEditMode="relative" ptsTypes="">
                                      <p:cBhvr>
                                        <p:cTn id="125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26" presetID="3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15 0.032  0.037 0.06533  0.055 0.07867  C 0.082 0.1  0.108 0.108  0.113 0.09733  C 0.117 0.08667  0.099 0.06  0.072 0.03867  C 0.054 0.02533  0.021 0.016  -0.008 0.01467  C -0.036 0.016  -0.07 0.02533  -0.088 0.03867  C -0.115 0.06  -0.133 0.08667  -0.128 0.09733  C -0.123 0.108  -0.097 0.1  -0.071 0.07867  C -0.053 0.06533  -0.03 0.032  -0.016 0  C -0.001 -0.03333  0.009 -0.07733  0.009 -0.10533  C 0.009 -0.148  0.002 -0.18133  -0.008 -0.18133  C -0.017 -0.18133  -0.025 -0.148  -0.025 -0.10533  C -0.025 -0.07733  -0.014 -0.03333  0 0  Z" pathEditMode="relative" ptsTypes="">
                                      <p:cBhvr>
                                        <p:cTn id="127" dur="5000" spd="-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28" presetID="3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15 0.032  0.037 0.06533  0.055 0.07867  C 0.082 0.1  0.108 0.108  0.113 0.09733  C 0.117 0.08667  0.099 0.06  0.072 0.03867  C 0.054 0.02533  0.021 0.016  -0.008 0.01467  C -0.036 0.016  -0.07 0.02533  -0.088 0.03867  C -0.115 0.06  -0.133 0.08667  -0.128 0.09733  C -0.123 0.108  -0.097 0.1  -0.071 0.07867  C -0.053 0.06533  -0.03 0.032  -0.016 0  C -0.001 -0.03333  0.009 -0.07733  0.009 -0.10533  C 0.009 -0.148  0.002 -0.18133  -0.008 -0.18133  C -0.017 -0.18133  -0.025 -0.148  -0.025 -0.10533  C -0.025 -0.07733  -0.014 -0.03333  0 0  Z" pathEditMode="relative" ptsTypes="">
                                      <p:cBhvr>
                                        <p:cTn id="129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30" presetID="3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15 0.032  0.037 0.06533  0.055 0.07867  C 0.082 0.1  0.108 0.108  0.113 0.09733  C 0.117 0.08667  0.099 0.06  0.072 0.03867  C 0.054 0.02533  0.021 0.016  -0.008 0.01467  C -0.036 0.016  -0.07 0.02533  -0.088 0.03867  C -0.115 0.06  -0.133 0.08667  -0.128 0.09733  C -0.123 0.108  -0.097 0.1  -0.071 0.07867  C -0.053 0.06533  -0.03 0.032  -0.016 0  C -0.001 -0.03333  0.009 -0.07733  0.009 -0.10533  C 0.009 -0.148  0.002 -0.18133  -0.008 -0.18133  C -0.017 -0.18133  -0.025 -0.148  -0.025 -0.10533  C -0.025 -0.07733  -0.014 -0.03333  0 0  Z" pathEditMode="relative" ptsTypes="">
                                      <p:cBhvr>
                                        <p:cTn id="131" dur="5000" spd="-100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32" presetID="3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15 0.032  0.037 0.06533  0.055 0.07867  C 0.082 0.1  0.108 0.108  0.113 0.09733  C 0.117 0.08667  0.099 0.06  0.072 0.03867  C 0.054 0.02533  0.021 0.016  -0.008 0.01467  C -0.036 0.016  -0.07 0.02533  -0.088 0.03867  C -0.115 0.06  -0.133 0.08667  -0.128 0.09733  C -0.123 0.108  -0.097 0.1  -0.071 0.07867  C -0.053 0.06533  -0.03 0.032  -0.016 0  C -0.001 -0.03333  0.009 -0.07733  0.009 -0.10533  C 0.009 -0.148  0.002 -0.18133  -0.008 -0.18133  C -0.017 -0.18133  -0.025 -0.148  -0.025 -0.10533  C -0.025 -0.07733  -0.014 -0.03333  0 0  Z" pathEditMode="relative" ptsTypes="">
                                      <p:cBhvr>
                                        <p:cTn id="133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34" presetID="3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15 0.032  0.037 0.06533  0.055 0.07867  C 0.082 0.1  0.108 0.108  0.113 0.09733  C 0.117 0.08667  0.099 0.06  0.072 0.03867  C 0.054 0.02533  0.021 0.016  -0.008 0.01467  C -0.036 0.016  -0.07 0.02533  -0.088 0.03867  C -0.115 0.06  -0.133 0.08667  -0.128 0.09733  C -0.123 0.108  -0.097 0.1  -0.071 0.07867  C -0.053 0.06533  -0.03 0.032  -0.016 0  C -0.001 -0.03333  0.009 -0.07733  0.009 -0.10533  C 0.009 -0.148  0.002 -0.18133  -0.008 -0.18133  C -0.017 -0.18133  -0.025 -0.148  -0.025 -0.10533  C -0.025 -0.07733  -0.014 -0.03333  0 0  Z" pathEditMode="relative" ptsTypes="">
                                      <p:cBhvr>
                                        <p:cTn id="135" dur="5000" spd="-100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36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61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71670" y="0"/>
            <a:ext cx="4966651" cy="6858000"/>
          </a:xfrm>
          <a:prstGeom prst="rect">
            <a:avLst/>
          </a:prstGeom>
        </p:spPr>
      </p:pic>
      <p:pic>
        <p:nvPicPr>
          <p:cNvPr id="6" name="5 Imagen" descr="rainbow_PNG5569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D0D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0" y="0"/>
            <a:ext cx="2428860" cy="168592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7" name="6 Imagen" descr="rainbow_PNG5569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D0D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0" y="928670"/>
            <a:ext cx="2428860" cy="168592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8" name="7 Imagen" descr="rainbow_PNG5569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D0D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0" y="1928826"/>
            <a:ext cx="2500298" cy="168592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9" name="8 Imagen" descr="rainbow_PNG5569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D0D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0" y="3071810"/>
            <a:ext cx="2500298" cy="168592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0" name="9 Imagen" descr="rainbow_PNG5569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D0D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0" y="4143380"/>
            <a:ext cx="2428860" cy="168592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1" name="10 Imagen" descr="rainbow_PNG5569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D0D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0" y="5172075"/>
            <a:ext cx="2428860" cy="168592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2" name="11 Imagen" descr="rainbow_PNG5569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D0D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6572264" y="0"/>
            <a:ext cx="2571736" cy="168592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3" name="12 Imagen" descr="rainbow_PNG5569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D0D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6572264" y="857232"/>
            <a:ext cx="2571736" cy="168592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4" name="13 Imagen" descr="rainbow_PNG5569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D0D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6572264" y="1857364"/>
            <a:ext cx="2571736" cy="168592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5" name="14 Imagen" descr="rainbow_PNG5569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D0D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6572264" y="2857496"/>
            <a:ext cx="2571736" cy="168592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6" name="15 Imagen" descr="rainbow_PNG5569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D0D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6572264" y="3929066"/>
            <a:ext cx="2571736" cy="168592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7" name="16 Imagen" descr="rainbow_PNG5569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D0D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6572264" y="5172075"/>
            <a:ext cx="2571736" cy="168592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sp>
        <p:nvSpPr>
          <p:cNvPr id="18" name="17 Rectángulo"/>
          <p:cNvSpPr/>
          <p:nvPr/>
        </p:nvSpPr>
        <p:spPr>
          <a:xfrm>
            <a:off x="-285784" y="-214338"/>
            <a:ext cx="9787006" cy="8429684"/>
          </a:xfrm>
          <a:prstGeom prst="rect">
            <a:avLst/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8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1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4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7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0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3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9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2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5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8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1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3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5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9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1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3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1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3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5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7169" name="Picture 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" name="4 Imagen" descr="logo.png"/>
          <p:cNvPicPr>
            <a:picLocks noChangeAspect="1"/>
          </p:cNvPicPr>
          <p:nvPr/>
        </p:nvPicPr>
        <p:blipFill>
          <a:blip r:embed="rId3"/>
          <a:srcRect l="46500" r="9999" b="10937"/>
          <a:stretch>
            <a:fillRect/>
          </a:stretch>
        </p:blipFill>
        <p:spPr>
          <a:xfrm rot="3627133">
            <a:off x="4150614" y="25690"/>
            <a:ext cx="1698856" cy="2226087"/>
          </a:xfrm>
          <a:prstGeom prst="rect">
            <a:avLst/>
          </a:prstGeom>
        </p:spPr>
      </p:pic>
      <p:pic>
        <p:nvPicPr>
          <p:cNvPr id="6" name="5 Imagen" descr="logo.png"/>
          <p:cNvPicPr>
            <a:picLocks noChangeAspect="1"/>
          </p:cNvPicPr>
          <p:nvPr/>
        </p:nvPicPr>
        <p:blipFill>
          <a:blip r:embed="rId3"/>
          <a:srcRect l="46500" r="9999" b="10937"/>
          <a:stretch>
            <a:fillRect/>
          </a:stretch>
        </p:blipFill>
        <p:spPr>
          <a:xfrm rot="3627133">
            <a:off x="4966876" y="389098"/>
            <a:ext cx="1698856" cy="2226087"/>
          </a:xfrm>
          <a:prstGeom prst="rect">
            <a:avLst/>
          </a:prstGeom>
        </p:spPr>
      </p:pic>
      <p:pic>
        <p:nvPicPr>
          <p:cNvPr id="7" name="6 Imagen" descr="logo.png"/>
          <p:cNvPicPr>
            <a:picLocks noChangeAspect="1"/>
          </p:cNvPicPr>
          <p:nvPr/>
        </p:nvPicPr>
        <p:blipFill>
          <a:blip r:embed="rId3"/>
          <a:srcRect l="46500" r="9999" b="10937"/>
          <a:stretch>
            <a:fillRect/>
          </a:stretch>
        </p:blipFill>
        <p:spPr>
          <a:xfrm rot="4783233">
            <a:off x="5466944" y="889165"/>
            <a:ext cx="1698856" cy="2226087"/>
          </a:xfrm>
          <a:prstGeom prst="rect">
            <a:avLst/>
          </a:prstGeom>
        </p:spPr>
      </p:pic>
      <p:pic>
        <p:nvPicPr>
          <p:cNvPr id="8" name="7 Imagen" descr="logo.png"/>
          <p:cNvPicPr>
            <a:picLocks noChangeAspect="1"/>
          </p:cNvPicPr>
          <p:nvPr/>
        </p:nvPicPr>
        <p:blipFill>
          <a:blip r:embed="rId3"/>
          <a:srcRect l="46500" r="9999" b="10937"/>
          <a:stretch>
            <a:fillRect/>
          </a:stretch>
        </p:blipFill>
        <p:spPr>
          <a:xfrm rot="4783233">
            <a:off x="5826586" y="1564423"/>
            <a:ext cx="1698856" cy="2226087"/>
          </a:xfrm>
          <a:prstGeom prst="rect">
            <a:avLst/>
          </a:prstGeom>
        </p:spPr>
      </p:pic>
      <p:pic>
        <p:nvPicPr>
          <p:cNvPr id="9" name="8 Imagen" descr="logo.png"/>
          <p:cNvPicPr>
            <a:picLocks noChangeAspect="1"/>
          </p:cNvPicPr>
          <p:nvPr/>
        </p:nvPicPr>
        <p:blipFill>
          <a:blip r:embed="rId3"/>
          <a:srcRect l="46500" r="9999" b="10937"/>
          <a:stretch>
            <a:fillRect/>
          </a:stretch>
        </p:blipFill>
        <p:spPr>
          <a:xfrm rot="5932347">
            <a:off x="5969462" y="2350239"/>
            <a:ext cx="1698856" cy="2226087"/>
          </a:xfrm>
          <a:prstGeom prst="rect">
            <a:avLst/>
          </a:prstGeom>
        </p:spPr>
      </p:pic>
      <p:pic>
        <p:nvPicPr>
          <p:cNvPr id="10" name="9 Imagen" descr="logo.png"/>
          <p:cNvPicPr>
            <a:picLocks noChangeAspect="1"/>
          </p:cNvPicPr>
          <p:nvPr/>
        </p:nvPicPr>
        <p:blipFill>
          <a:blip r:embed="rId3"/>
          <a:srcRect l="46500" r="9999" b="10937"/>
          <a:stretch>
            <a:fillRect/>
          </a:stretch>
        </p:blipFill>
        <p:spPr>
          <a:xfrm rot="8022289">
            <a:off x="5817935" y="3229884"/>
            <a:ext cx="1698856" cy="2226087"/>
          </a:xfrm>
          <a:prstGeom prst="rect">
            <a:avLst/>
          </a:prstGeom>
        </p:spPr>
      </p:pic>
      <p:pic>
        <p:nvPicPr>
          <p:cNvPr id="11" name="10 Imagen" descr="logo.png"/>
          <p:cNvPicPr>
            <a:picLocks noChangeAspect="1"/>
          </p:cNvPicPr>
          <p:nvPr/>
        </p:nvPicPr>
        <p:blipFill>
          <a:blip r:embed="rId3"/>
          <a:srcRect l="46500" r="9999" b="10937"/>
          <a:stretch>
            <a:fillRect/>
          </a:stretch>
        </p:blipFill>
        <p:spPr>
          <a:xfrm rot="10049536">
            <a:off x="5119455" y="3999241"/>
            <a:ext cx="1698856" cy="2226087"/>
          </a:xfrm>
          <a:prstGeom prst="rect">
            <a:avLst/>
          </a:prstGeom>
        </p:spPr>
      </p:pic>
      <p:pic>
        <p:nvPicPr>
          <p:cNvPr id="12" name="11 Imagen" descr="logo.png"/>
          <p:cNvPicPr>
            <a:picLocks noChangeAspect="1"/>
          </p:cNvPicPr>
          <p:nvPr/>
        </p:nvPicPr>
        <p:blipFill>
          <a:blip r:embed="rId3"/>
          <a:srcRect l="46500" r="9999" b="10937"/>
          <a:stretch>
            <a:fillRect/>
          </a:stretch>
        </p:blipFill>
        <p:spPr>
          <a:xfrm rot="11184786">
            <a:off x="4190942" y="4543999"/>
            <a:ext cx="1698856" cy="2226087"/>
          </a:xfrm>
          <a:prstGeom prst="rect">
            <a:avLst/>
          </a:prstGeom>
        </p:spPr>
      </p:pic>
      <p:pic>
        <p:nvPicPr>
          <p:cNvPr id="13" name="12 Imagen" descr="logo.png"/>
          <p:cNvPicPr>
            <a:picLocks noChangeAspect="1"/>
          </p:cNvPicPr>
          <p:nvPr/>
        </p:nvPicPr>
        <p:blipFill>
          <a:blip r:embed="rId3"/>
          <a:srcRect l="46500" r="9999" b="10937"/>
          <a:stretch>
            <a:fillRect/>
          </a:stretch>
        </p:blipFill>
        <p:spPr>
          <a:xfrm rot="12854677">
            <a:off x="3265135" y="4571299"/>
            <a:ext cx="1698856" cy="2226087"/>
          </a:xfrm>
          <a:prstGeom prst="rect">
            <a:avLst/>
          </a:prstGeom>
        </p:spPr>
      </p:pic>
      <p:pic>
        <p:nvPicPr>
          <p:cNvPr id="14" name="13 Imagen" descr="logo.png"/>
          <p:cNvPicPr>
            <a:picLocks noChangeAspect="1"/>
          </p:cNvPicPr>
          <p:nvPr/>
        </p:nvPicPr>
        <p:blipFill>
          <a:blip r:embed="rId3"/>
          <a:srcRect l="46500" r="9999" b="10937"/>
          <a:stretch>
            <a:fillRect/>
          </a:stretch>
        </p:blipFill>
        <p:spPr>
          <a:xfrm rot="13656166">
            <a:off x="2402638" y="4367176"/>
            <a:ext cx="1698856" cy="2226087"/>
          </a:xfrm>
          <a:prstGeom prst="rect">
            <a:avLst/>
          </a:prstGeom>
        </p:spPr>
      </p:pic>
      <p:pic>
        <p:nvPicPr>
          <p:cNvPr id="15" name="14 Imagen" descr="logo.png"/>
          <p:cNvPicPr>
            <a:picLocks noChangeAspect="1"/>
          </p:cNvPicPr>
          <p:nvPr/>
        </p:nvPicPr>
        <p:blipFill>
          <a:blip r:embed="rId3"/>
          <a:srcRect l="46500" r="9999" b="10937"/>
          <a:stretch>
            <a:fillRect/>
          </a:stretch>
        </p:blipFill>
        <p:spPr>
          <a:xfrm rot="15465797">
            <a:off x="1775655" y="3596311"/>
            <a:ext cx="1698856" cy="2226087"/>
          </a:xfrm>
          <a:prstGeom prst="rect">
            <a:avLst/>
          </a:prstGeom>
        </p:spPr>
      </p:pic>
      <p:pic>
        <p:nvPicPr>
          <p:cNvPr id="16" name="15 Imagen" descr="logo.png"/>
          <p:cNvPicPr>
            <a:picLocks noChangeAspect="1"/>
          </p:cNvPicPr>
          <p:nvPr/>
        </p:nvPicPr>
        <p:blipFill>
          <a:blip r:embed="rId3"/>
          <a:srcRect l="46500" r="9999" b="10937"/>
          <a:stretch>
            <a:fillRect/>
          </a:stretch>
        </p:blipFill>
        <p:spPr>
          <a:xfrm rot="16565070">
            <a:off x="1418919" y="2778511"/>
            <a:ext cx="1698856" cy="2226087"/>
          </a:xfrm>
          <a:prstGeom prst="rect">
            <a:avLst/>
          </a:prstGeom>
        </p:spPr>
      </p:pic>
      <p:pic>
        <p:nvPicPr>
          <p:cNvPr id="17" name="16 Imagen" descr="logo.png"/>
          <p:cNvPicPr>
            <a:picLocks noChangeAspect="1"/>
          </p:cNvPicPr>
          <p:nvPr/>
        </p:nvPicPr>
        <p:blipFill>
          <a:blip r:embed="rId3"/>
          <a:srcRect l="46500" r="9999" b="10937"/>
          <a:stretch>
            <a:fillRect/>
          </a:stretch>
        </p:blipFill>
        <p:spPr>
          <a:xfrm rot="17606064">
            <a:off x="1295410" y="1966341"/>
            <a:ext cx="1698856" cy="2226087"/>
          </a:xfrm>
          <a:prstGeom prst="rect">
            <a:avLst/>
          </a:prstGeom>
        </p:spPr>
      </p:pic>
      <p:pic>
        <p:nvPicPr>
          <p:cNvPr id="18" name="17 Imagen" descr="logo.png"/>
          <p:cNvPicPr>
            <a:picLocks noChangeAspect="1"/>
          </p:cNvPicPr>
          <p:nvPr/>
        </p:nvPicPr>
        <p:blipFill>
          <a:blip r:embed="rId3"/>
          <a:srcRect l="46500" r="9999" b="10937"/>
          <a:stretch>
            <a:fillRect/>
          </a:stretch>
        </p:blipFill>
        <p:spPr>
          <a:xfrm rot="19192826">
            <a:off x="1731773" y="999817"/>
            <a:ext cx="1698856" cy="2226087"/>
          </a:xfrm>
          <a:prstGeom prst="rect">
            <a:avLst/>
          </a:prstGeom>
        </p:spPr>
      </p:pic>
      <p:pic>
        <p:nvPicPr>
          <p:cNvPr id="19" name="18 Imagen" descr="logo.png"/>
          <p:cNvPicPr>
            <a:picLocks noChangeAspect="1"/>
          </p:cNvPicPr>
          <p:nvPr/>
        </p:nvPicPr>
        <p:blipFill>
          <a:blip r:embed="rId3"/>
          <a:srcRect l="46500" r="9999" b="10937"/>
          <a:stretch>
            <a:fillRect/>
          </a:stretch>
        </p:blipFill>
        <p:spPr>
          <a:xfrm rot="21183341">
            <a:off x="2271448" y="523139"/>
            <a:ext cx="1698856" cy="2226087"/>
          </a:xfrm>
          <a:prstGeom prst="rect">
            <a:avLst/>
          </a:prstGeom>
        </p:spPr>
      </p:pic>
      <p:pic>
        <p:nvPicPr>
          <p:cNvPr id="20" name="19 Imagen" descr="logo.png"/>
          <p:cNvPicPr>
            <a:picLocks noChangeAspect="1"/>
          </p:cNvPicPr>
          <p:nvPr/>
        </p:nvPicPr>
        <p:blipFill>
          <a:blip r:embed="rId3"/>
          <a:srcRect l="46500" r="9999" b="10937"/>
          <a:stretch>
            <a:fillRect/>
          </a:stretch>
        </p:blipFill>
        <p:spPr>
          <a:xfrm rot="478864">
            <a:off x="3075239" y="107158"/>
            <a:ext cx="1698856" cy="2226087"/>
          </a:xfrm>
          <a:prstGeom prst="rect">
            <a:avLst/>
          </a:prstGeom>
        </p:spPr>
      </p:pic>
      <p:sp>
        <p:nvSpPr>
          <p:cNvPr id="21" name="20 Rectángulo"/>
          <p:cNvSpPr/>
          <p:nvPr/>
        </p:nvSpPr>
        <p:spPr>
          <a:xfrm>
            <a:off x="-285784" y="-214338"/>
            <a:ext cx="9787006" cy="7286676"/>
          </a:xfrm>
          <a:prstGeom prst="rect">
            <a:avLst/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6" fill="hold">
                            <p:stCondLst>
                              <p:cond delay="3000"/>
                            </p:stCondLst>
                            <p:childTnLst>
                              <p:par>
                                <p:cTn id="137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7" dur="3000" fill="hold"/>
                                        <p:tgtEl>
                                          <p:spTgt spid="71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8" dur="3000" fill="hold"/>
                                        <p:tgtEl>
                                          <p:spTgt spid="71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9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71" dur="3000"/>
                                        <p:tgtEl>
                                          <p:spTgt spid="71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63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43000" y="0"/>
            <a:ext cx="6858000" cy="6858000"/>
          </a:xfrm>
          <a:prstGeom prst="rect">
            <a:avLst/>
          </a:prstGeom>
        </p:spPr>
      </p:pic>
      <p:pic>
        <p:nvPicPr>
          <p:cNvPr id="6" name="5 Imagen" descr="gotas-de-agua-para-colorear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D0D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642910" y="-285776"/>
            <a:ext cx="1276350" cy="1809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7" name="6 Imagen" descr="gotas-de-agua-para-colorear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D0D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7215206" y="-285776"/>
            <a:ext cx="1295418" cy="1809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8" name="7 Imagen" descr="gotas-de-agua-para-colorear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D0D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571472" y="428604"/>
            <a:ext cx="1276350" cy="1809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9" name="8 Imagen" descr="gotas-de-agua-para-colorear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D0D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571472" y="1214422"/>
            <a:ext cx="1276350" cy="1809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0" name="9 Imagen" descr="gotas-de-agua-para-colorear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D0D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571472" y="1928802"/>
            <a:ext cx="1276350" cy="1809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1" name="10 Imagen" descr="gotas-de-agua-para-colorear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D0D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571472" y="2571744"/>
            <a:ext cx="1276350" cy="1809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2" name="11 Imagen" descr="gotas-de-agua-para-colorear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D0D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571472" y="3357562"/>
            <a:ext cx="1276350" cy="1809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3" name="12 Imagen" descr="gotas-de-agua-para-colorear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D0D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571472" y="4071942"/>
            <a:ext cx="1276350" cy="1809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4" name="13 Imagen" descr="gotas-de-agua-para-colorear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D0D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500034" y="4786322"/>
            <a:ext cx="1276350" cy="1809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5" name="14 Imagen" descr="gotas-de-agua-para-colorear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D0D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500034" y="5286388"/>
            <a:ext cx="1276350" cy="1809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6" name="15 Imagen" descr="gotas-de-agua-para-colorear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D0D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7215206" y="500042"/>
            <a:ext cx="1295418" cy="1809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7" name="16 Imagen" descr="gotas-de-agua-para-colorear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D0D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7286644" y="1071546"/>
            <a:ext cx="1295418" cy="1809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8" name="17 Imagen" descr="gotas-de-agua-para-colorear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D0D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7286644" y="1857364"/>
            <a:ext cx="1295418" cy="1809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9" name="18 Imagen" descr="gotas-de-agua-para-colorear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D0D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7215206" y="2357430"/>
            <a:ext cx="1295418" cy="1809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0" name="19 Imagen" descr="gotas-de-agua-para-colorear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D0D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7215206" y="3071810"/>
            <a:ext cx="1295418" cy="1809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1" name="20 Imagen" descr="gotas-de-agua-para-colorear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D0D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7215206" y="3786190"/>
            <a:ext cx="1295418" cy="1809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2" name="21 Imagen" descr="gotas-de-agua-para-colorear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D0D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7286644" y="4643446"/>
            <a:ext cx="1295418" cy="1809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3" name="22 Imagen" descr="gotas-de-agua-para-colorear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D0D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7215206" y="5357826"/>
            <a:ext cx="1295418" cy="1809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sp>
        <p:nvSpPr>
          <p:cNvPr id="24" name="23 Rectángulo"/>
          <p:cNvSpPr/>
          <p:nvPr/>
        </p:nvSpPr>
        <p:spPr>
          <a:xfrm>
            <a:off x="-285784" y="-214338"/>
            <a:ext cx="9787006" cy="8858312"/>
          </a:xfrm>
          <a:prstGeom prst="rect">
            <a:avLst/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2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33 0  0.06 0.036  0.06 0.08  C 0.06 0.132  0.03 0.15067  0.012 0.15867  L -0.012 0.16667  C -0.03 0.17467  -0.06 0.19467  -0.06 0.25333  C -0.06 0.29067  -0.033 0.33333  0 0.33333  C 0.033 0.33333  0.06 0.29067  0.06 0.25333  C 0.06 0.19467  0.03 0.17467  0.012 0.16667  L -0.012 0.15867  C -0.03 0.15067  -0.06 0.132  -0.06 0.08  C -0.06 0.036  -0.033 0  0 0  Z" pathEditMode="relative" ptsTypes="">
                                      <p:cBhvr>
                                        <p:cTn id="4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46" presetID="2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33 0  0.06 0.036  0.06 0.08  C 0.06 0.132  0.03 0.15067  0.012 0.15867  L -0.012 0.16667  C -0.03 0.17467  -0.06 0.19467  -0.06 0.25333  C -0.06 0.29067  -0.033 0.33333  0 0.33333  C 0.033 0.33333  0.06 0.29067  0.06 0.25333  C 0.06 0.19467  0.03 0.17467  0.012 0.16667  L -0.012 0.15867  C -0.03 0.15067  -0.06 0.132  -0.06 0.08  C -0.06 0.036  -0.033 0  0 0  Z" pathEditMode="relative" ptsTypes="">
                                      <p:cBhvr>
                                        <p:cTn id="47" dur="5000" spd="-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48" presetID="2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33 0  0.06 0.036  0.06 0.08  C 0.06 0.132  0.03 0.15067  0.012 0.15867  L -0.012 0.16667  C -0.03 0.17467  -0.06 0.19467  -0.06 0.25333  C -0.06 0.29067  -0.033 0.33333  0 0.33333  C 0.033 0.33333  0.06 0.29067  0.06 0.25333  C 0.06 0.19467  0.03 0.17467  0.012 0.16667  L -0.012 0.15867  C -0.03 0.15067  -0.06 0.132  -0.06 0.08  C -0.06 0.036  -0.033 0  0 0  Z" pathEditMode="relative" ptsTypes="">
                                      <p:cBhvr>
                                        <p:cTn id="49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50" presetID="2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33 0  0.06 0.036  0.06 0.08  C 0.06 0.132  0.03 0.15067  0.012 0.15867  L -0.012 0.16667  C -0.03 0.17467  -0.06 0.19467  -0.06 0.25333  C -0.06 0.29067  -0.033 0.33333  0 0.33333  C 0.033 0.33333  0.06 0.29067  0.06 0.25333  C 0.06 0.19467  0.03 0.17467  0.012 0.16667  L -0.012 0.15867  C -0.03 0.15067  -0.06 0.132  -0.06 0.08  C -0.06 0.036  -0.033 0  0 0  Z" pathEditMode="relative" ptsTypes="">
                                      <p:cBhvr>
                                        <p:cTn id="51" dur="5000" spd="-10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52" presetID="2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33 0  0.06 0.036  0.06 0.08  C 0.06 0.132  0.03 0.15067  0.012 0.15867  L -0.012 0.16667  C -0.03 0.17467  -0.06 0.19467  -0.06 0.25333  C -0.06 0.29067  -0.033 0.33333  0 0.33333  C 0.033 0.33333  0.06 0.29067  0.06 0.25333  C 0.06 0.19467  0.03 0.17467  0.012 0.16667  L -0.012 0.15867  C -0.03 0.15067  -0.06 0.132  -0.06 0.08  C -0.06 0.036  -0.033 0  0 0  Z" pathEditMode="relative" ptsTypes="">
                                      <p:cBhvr>
                                        <p:cTn id="53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54" presetID="2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33 0  0.06 0.036  0.06 0.08  C 0.06 0.132  0.03 0.15067  0.012 0.15867  L -0.012 0.16667  C -0.03 0.17467  -0.06 0.19467  -0.06 0.25333  C -0.06 0.29067  -0.033 0.33333  0 0.33333  C 0.033 0.33333  0.06 0.29067  0.06 0.25333  C 0.06 0.19467  0.03 0.17467  0.012 0.16667  L -0.012 0.15867  C -0.03 0.15067  -0.06 0.132  -0.06 0.08  C -0.06 0.036  -0.033 0  0 0  Z" pathEditMode="relative" ptsTypes="">
                                      <p:cBhvr>
                                        <p:cTn id="55" dur="5000" spd="-100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56" presetID="2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33 0  0.06 0.036  0.06 0.08  C 0.06 0.132  0.03 0.15067  0.012 0.15867  L -0.012 0.16667  C -0.03 0.17467  -0.06 0.19467  -0.06 0.25333  C -0.06 0.29067  -0.033 0.33333  0 0.33333  C 0.033 0.33333  0.06 0.29067  0.06 0.25333  C 0.06 0.19467  0.03 0.17467  0.012 0.16667  L -0.012 0.15867  C -0.03 0.15067  -0.06 0.132  -0.06 0.08  C -0.06 0.036  -0.033 0  0 0  Z" pathEditMode="relative" ptsTypes="">
                                      <p:cBhvr>
                                        <p:cTn id="57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58" presetID="2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33 0  0.06 0.036  0.06 0.08  C 0.06 0.132  0.03 0.15067  0.012 0.15867  L -0.012 0.16667  C -0.03 0.17467  -0.06 0.19467  -0.06 0.25333  C -0.06 0.29067  -0.033 0.33333  0 0.33333  C 0.033 0.33333  0.06 0.29067  0.06 0.25333  C 0.06 0.19467  0.03 0.17467  0.012 0.16667  L -0.012 0.15867  C -0.03 0.15067  -0.06 0.132  -0.06 0.08  C -0.06 0.036  -0.033 0  0 0  Z" pathEditMode="relative" ptsTypes="">
                                      <p:cBhvr>
                                        <p:cTn id="59" dur="5000" spd="-100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60" presetID="2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33 0  0.06 0.036  0.06 0.08  C 0.06 0.132  0.03 0.15067  0.012 0.15867  L -0.012 0.16667  C -0.03 0.17467  -0.06 0.19467  -0.06 0.25333  C -0.06 0.29067  -0.033 0.33333  0 0.33333  C 0.033 0.33333  0.06 0.29067  0.06 0.25333  C 0.06 0.19467  0.03 0.17467  0.012 0.16667  L -0.012 0.15867  C -0.03 0.15067  -0.06 0.132  -0.06 0.08  C -0.06 0.036  -0.033 0  0 0  Z" pathEditMode="relative" ptsTypes="">
                                      <p:cBhvr>
                                        <p:cTn id="61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62" presetID="2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33 0  0.06 0.036  0.06 0.08  C 0.06 0.132  0.03 0.15067  0.012 0.15867  L -0.012 0.16667  C -0.03 0.17467  -0.06 0.19467  -0.06 0.25333  C -0.06 0.29067  -0.033 0.33333  0 0.33333  C 0.033 0.33333  0.06 0.29067  0.06 0.25333  C 0.06 0.19467  0.03 0.17467  0.012 0.16667  L -0.012 0.15867  C -0.03 0.15067  -0.06 0.132  -0.06 0.08  C -0.06 0.036  -0.033 0  0 0  Z" pathEditMode="relative" ptsTypes="">
                                      <p:cBhvr>
                                        <p:cTn id="63" dur="5000" spd="-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64" presetID="2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33 0  0.06 0.036  0.06 0.08  C 0.06 0.132  0.03 0.15067  0.012 0.15867  L -0.012 0.16667  C -0.03 0.17467  -0.06 0.19467  -0.06 0.25333  C -0.06 0.29067  -0.033 0.33333  0 0.33333  C 0.033 0.33333  0.06 0.29067  0.06 0.25333  C 0.06 0.19467  0.03 0.17467  0.012 0.16667  L -0.012 0.15867  C -0.03 0.15067  -0.06 0.132  -0.06 0.08  C -0.06 0.036  -0.033 0  0 0  Z" pathEditMode="relative" ptsTypes="">
                                      <p:cBhvr>
                                        <p:cTn id="65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66" presetID="2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33 0  0.06 0.036  0.06 0.08  C 0.06 0.132  0.03 0.15067  0.012 0.15867  L -0.012 0.16667  C -0.03 0.17467  -0.06 0.19467  -0.06 0.25333  C -0.06 0.29067  -0.033 0.33333  0 0.33333  C 0.033 0.33333  0.06 0.29067  0.06 0.25333  C 0.06 0.19467  0.03 0.17467  0.012 0.16667  L -0.012 0.15867  C -0.03 0.15067  -0.06 0.132  -0.06 0.08  C -0.06 0.036  -0.033 0  0 0  Z" pathEditMode="relative" ptsTypes="">
                                      <p:cBhvr>
                                        <p:cTn id="67" dur="5000" spd="-100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68" presetID="2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33 0  0.06 0.036  0.06 0.08  C 0.06 0.132  0.03 0.15067  0.012 0.15867  L -0.012 0.16667  C -0.03 0.17467  -0.06 0.19467  -0.06 0.25333  C -0.06 0.29067  -0.033 0.33333  0 0.33333  C 0.033 0.33333  0.06 0.29067  0.06 0.25333  C 0.06 0.19467  0.03 0.17467  0.012 0.16667  L -0.012 0.15867  C -0.03 0.15067  -0.06 0.132  -0.06 0.08  C -0.06 0.036  -0.033 0  0 0  Z" pathEditMode="relative" ptsTypes="">
                                      <p:cBhvr>
                                        <p:cTn id="69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70" presetID="2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33 0  0.06 0.036  0.06 0.08  C 0.06 0.132  0.03 0.15067  0.012 0.15867  L -0.012 0.16667  C -0.03 0.17467  -0.06 0.19467  -0.06 0.25333  C -0.06 0.29067  -0.033 0.33333  0 0.33333  C 0.033 0.33333  0.06 0.29067  0.06 0.25333  C 0.06 0.19467  0.03 0.17467  0.012 0.16667  L -0.012 0.15867  C -0.03 0.15067  -0.06 0.132  -0.06 0.08  C -0.06 0.036  -0.033 0  0 0  Z" pathEditMode="relative" ptsTypes="">
                                      <p:cBhvr>
                                        <p:cTn id="71" dur="5000" spd="-100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72" presetID="2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33 0  0.06 0.036  0.06 0.08  C 0.06 0.132  0.03 0.15067  0.012 0.15867  L -0.012 0.16667  C -0.03 0.17467  -0.06 0.19467  -0.06 0.25333  C -0.06 0.29067  -0.033 0.33333  0 0.33333  C 0.033 0.33333  0.06 0.29067  0.06 0.25333  C 0.06 0.19467  0.03 0.17467  0.012 0.16667  L -0.012 0.15867  C -0.03 0.15067  -0.06 0.132  -0.06 0.08  C -0.06 0.036  -0.033 0  0 0  Z" pathEditMode="relative" ptsTypes="">
                                      <p:cBhvr>
                                        <p:cTn id="73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74" presetID="2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33 0  0.06 0.036  0.06 0.08  C 0.06 0.132  0.03 0.15067  0.012 0.15867  L -0.012 0.16667  C -0.03 0.17467  -0.06 0.19467  -0.06 0.25333  C -0.06 0.29067  -0.033 0.33333  0 0.33333  C 0.033 0.33333  0.06 0.29067  0.06 0.25333  C 0.06 0.19467  0.03 0.17467  0.012 0.16667  L -0.012 0.15867  C -0.03 0.15067  -0.06 0.132  -0.06 0.08  C -0.06 0.036  -0.033 0  0 0  Z" pathEditMode="relative" ptsTypes="">
                                      <p:cBhvr>
                                        <p:cTn id="75" dur="5000" spd="-100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76" presetID="2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33 0  0.06 0.036  0.06 0.08  C 0.06 0.132  0.03 0.15067  0.012 0.15867  L -0.012 0.16667  C -0.03 0.17467  -0.06 0.19467  -0.06 0.25333  C -0.06 0.29067  -0.033 0.33333  0 0.33333  C 0.033 0.33333  0.06 0.29067  0.06 0.25333  C 0.06 0.19467  0.03 0.17467  0.012 0.16667  L -0.012 0.15867  C -0.03 0.15067  -0.06 0.132  -0.06 0.08  C -0.06 0.036  -0.033 0  0 0  Z" pathEditMode="relative" ptsTypes="">
                                      <p:cBhvr>
                                        <p:cTn id="77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78" presetID="2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33 0  0.06 0.036  0.06 0.08  C 0.06 0.132  0.03 0.15067  0.012 0.15867  L -0.012 0.16667  C -0.03 0.17467  -0.06 0.19467  -0.06 0.25333  C -0.06 0.29067  -0.033 0.33333  0 0.33333  C 0.033 0.33333  0.06 0.29067  0.06 0.25333  C 0.06 0.19467  0.03 0.17467  0.012 0.16667  L -0.012 0.15867  C -0.03 0.15067  -0.06 0.132  -0.06 0.08  C -0.06 0.036  -0.033 0  0 0  Z" pathEditMode="relative" ptsTypes="">
                                      <p:cBhvr>
                                        <p:cTn id="79" dur="5000" spd="-100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80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64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84884" y="0"/>
            <a:ext cx="4574232" cy="6858000"/>
          </a:xfrm>
          <a:prstGeom prst="rect">
            <a:avLst/>
          </a:prstGeom>
        </p:spPr>
      </p:pic>
      <p:pic>
        <p:nvPicPr>
          <p:cNvPr id="6" name="5 Imagen" descr="efecotos,luces,círculos (1)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0D0D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0" y="0"/>
            <a:ext cx="1000132" cy="100013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7" name="6 Imagen" descr="efecotos,luces,círculos (1)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33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857224" y="0"/>
            <a:ext cx="1000132" cy="100013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8" name="7 Imagen" descr="efecotos,luces,círculos (1)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33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928662" y="1000108"/>
            <a:ext cx="1000132" cy="100013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9" name="8 Imagen" descr="efecotos,luces,círculos (1)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0D0D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0" y="1000108"/>
            <a:ext cx="1000132" cy="100013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0" name="9 Imagen" descr="efecotos,luces,círculos (1)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33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7286644" y="0"/>
            <a:ext cx="1000132" cy="100013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1" name="10 Imagen" descr="efecotos,luces,círculos (1)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0D0D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8143868" y="0"/>
            <a:ext cx="1000132" cy="100013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2" name="11 Imagen" descr="efecotos,luces,círculos (1)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0D0D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8143868" y="1000108"/>
            <a:ext cx="1000132" cy="100013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3" name="12 Imagen" descr="efecotos,luces,círculos (1)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33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7215206" y="1000108"/>
            <a:ext cx="1000132" cy="100013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4" name="13 Imagen" descr="efecotos,luces,círculos (1)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0D0D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0" y="1928802"/>
            <a:ext cx="1000132" cy="100013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5" name="14 Imagen" descr="efecotos,luces,círculos (1)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33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857224" y="1928802"/>
            <a:ext cx="1000132" cy="100013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6" name="15 Imagen" descr="efecotos,luces,círculos (1)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33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7215206" y="2000240"/>
            <a:ext cx="1000132" cy="100013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7" name="16 Imagen" descr="efecotos,luces,círculos (1)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0D0D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8143868" y="2000240"/>
            <a:ext cx="1000132" cy="100013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8" name="17 Imagen" descr="efecotos,luces,círculos (1)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33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928662" y="2857496"/>
            <a:ext cx="1000132" cy="100013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9" name="18 Imagen" descr="efecotos,luces,círculos (1)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0D0D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0" y="2857496"/>
            <a:ext cx="1000132" cy="100013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0" name="19 Imagen" descr="efecotos,luces,círculos (1)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0D0D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8143868" y="3000372"/>
            <a:ext cx="1000132" cy="100013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1" name="20 Imagen" descr="efecotos,luces,círculos (1)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33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7215206" y="2928934"/>
            <a:ext cx="1000132" cy="100013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2" name="21 Imagen" descr="efecotos,luces,círculos (1)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0D0D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0" y="3929066"/>
            <a:ext cx="1000132" cy="100013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3" name="22 Imagen" descr="efecotos,luces,círculos (1)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33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928662" y="3857628"/>
            <a:ext cx="1000132" cy="100013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4" name="23 Imagen" descr="efecotos,luces,círculos (1)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33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928662" y="5000612"/>
            <a:ext cx="1000132" cy="100013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5" name="24 Imagen" descr="efecotos,luces,círculos (1)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0D0D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0" y="5000612"/>
            <a:ext cx="1000132" cy="100013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6" name="25 Imagen" descr="efecotos,luces,círculos (1)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0D0D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0" y="5929306"/>
            <a:ext cx="1000132" cy="100013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7" name="26 Imagen" descr="efecotos,luces,círculos (1)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33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857224" y="5929306"/>
            <a:ext cx="1000132" cy="100013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8" name="27 Imagen" descr="efecotos,luces,círculos (1)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33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7215206" y="3929066"/>
            <a:ext cx="1000132" cy="100013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9" name="28 Imagen" descr="efecotos,luces,círculos (1)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0D0D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8143868" y="4000504"/>
            <a:ext cx="1000132" cy="100013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0" name="29 Imagen" descr="efecotos,luces,círculos (1)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0D0D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8143868" y="4929198"/>
            <a:ext cx="1000132" cy="100013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1" name="30 Imagen" descr="efecotos,luces,círculos (1)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33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7215206" y="4929198"/>
            <a:ext cx="1000132" cy="100013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2" name="31 Imagen" descr="efecotos,luces,círculos (1)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33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7286644" y="5857868"/>
            <a:ext cx="1000132" cy="100013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3" name="32 Imagen" descr="efecotos,luces,círculos (1)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0D0D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8143868" y="5857868"/>
            <a:ext cx="1000132" cy="100013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050" name="Picture 2" descr="Rendered Image"/>
          <p:cNvPicPr>
            <a:picLocks noChangeAspect="1" noChangeArrowheads="1"/>
          </p:cNvPicPr>
          <p:nvPr/>
        </p:nvPicPr>
        <p:blipFill>
          <a:blip r:embed="rId4">
            <a:lum bright="-20000" contrast="40000"/>
          </a:blip>
          <a:srcRect/>
          <a:stretch>
            <a:fillRect/>
          </a:stretch>
        </p:blipFill>
        <p:spPr bwMode="auto">
          <a:xfrm rot="20417116">
            <a:off x="2143108" y="4929198"/>
            <a:ext cx="2152650" cy="1381126"/>
          </a:xfrm>
          <a:prstGeom prst="rect">
            <a:avLst/>
          </a:prstGeom>
          <a:noFill/>
        </p:spPr>
      </p:pic>
      <p:sp>
        <p:nvSpPr>
          <p:cNvPr id="34" name="33 Rectángulo"/>
          <p:cNvSpPr/>
          <p:nvPr/>
        </p:nvSpPr>
        <p:spPr>
          <a:xfrm>
            <a:off x="-285784" y="-214338"/>
            <a:ext cx="9787006" cy="7929618"/>
          </a:xfrm>
          <a:prstGeom prst="rect">
            <a:avLst/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5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7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9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1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3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5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7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1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3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5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7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9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1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5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7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9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1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3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5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1" fill="hold">
                            <p:stCondLst>
                              <p:cond delay="5000"/>
                            </p:stCondLst>
                            <p:childTnLst>
                              <p:par>
                                <p:cTn id="182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4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7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 animBg="1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4419600" y="3276600"/>
            <a:ext cx="304800" cy="3048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4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6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5"/>
          </p:cNvPr>
          <p:cNvPicPr>
            <a:picLocks noChangeAspect="1" noChangeArrowheads="1"/>
          </p:cNvPicPr>
          <p:nvPr/>
        </p:nvPicPr>
        <p:blipFill>
          <a:blip r:embed="rId16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6553200"/>
            <a:ext cx="9144000" cy="304800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7"/>
          <a:srcRect/>
          <a:stretch>
            <a:fillRect/>
          </a:stretch>
        </p:blipFill>
        <p:spPr bwMode="auto">
          <a:xfrm rot="-1506012">
            <a:off x="4114800" y="838200"/>
            <a:ext cx="4826000" cy="21082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4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412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69</Words>
  <Application>Microsoft Office PowerPoint</Application>
  <PresentationFormat>Presentación en pantalla (4:3)</PresentationFormat>
  <Paragraphs>8</Paragraphs>
  <Slides>52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52</vt:i4>
      </vt:variant>
    </vt:vector>
  </HeadingPairs>
  <TitlesOfParts>
    <vt:vector size="54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/>
  <cp:lastModifiedBy/>
  <cp:revision>123</cp:revision>
  <dcterms:created xsi:type="dcterms:W3CDTF">2015-02-20T02:29:29Z</dcterms:created>
  <dcterms:modified xsi:type="dcterms:W3CDTF">2015-02-22T15:49:43Z</dcterms:modified>
</cp:coreProperties>
</file>