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5" r:id="rId4"/>
    <p:sldId id="300" r:id="rId5"/>
    <p:sldId id="299" r:id="rId6"/>
    <p:sldId id="298" r:id="rId7"/>
    <p:sldId id="296" r:id="rId8"/>
    <p:sldId id="295" r:id="rId9"/>
    <p:sldId id="294" r:id="rId10"/>
    <p:sldId id="293" r:id="rId11"/>
    <p:sldId id="292" r:id="rId12"/>
    <p:sldId id="291" r:id="rId13"/>
    <p:sldId id="290" r:id="rId14"/>
    <p:sldId id="289" r:id="rId15"/>
    <p:sldId id="288" r:id="rId16"/>
    <p:sldId id="287" r:id="rId17"/>
    <p:sldId id="286" r:id="rId18"/>
    <p:sldId id="306" r:id="rId19"/>
    <p:sldId id="285" r:id="rId20"/>
    <p:sldId id="284" r:id="rId21"/>
    <p:sldId id="283" r:id="rId22"/>
    <p:sldId id="282" r:id="rId23"/>
    <p:sldId id="281" r:id="rId24"/>
    <p:sldId id="280" r:id="rId25"/>
    <p:sldId id="279" r:id="rId26"/>
    <p:sldId id="278" r:id="rId27"/>
    <p:sldId id="277" r:id="rId28"/>
    <p:sldId id="276" r:id="rId29"/>
    <p:sldId id="307" r:id="rId30"/>
    <p:sldId id="275" r:id="rId31"/>
    <p:sldId id="274" r:id="rId32"/>
    <p:sldId id="273" r:id="rId33"/>
    <p:sldId id="272" r:id="rId34"/>
    <p:sldId id="271" r:id="rId35"/>
    <p:sldId id="270" r:id="rId36"/>
    <p:sldId id="269" r:id="rId37"/>
    <p:sldId id="268" r:id="rId38"/>
    <p:sldId id="267" r:id="rId39"/>
    <p:sldId id="266" r:id="rId40"/>
    <p:sldId id="265" r:id="rId41"/>
    <p:sldId id="264" r:id="rId42"/>
    <p:sldId id="263" r:id="rId43"/>
    <p:sldId id="262" r:id="rId44"/>
    <p:sldId id="261" r:id="rId45"/>
    <p:sldId id="304" r:id="rId46"/>
    <p:sldId id="303" r:id="rId47"/>
    <p:sldId id="302" r:id="rId48"/>
    <p:sldId id="301" r:id="rId49"/>
    <p:sldId id="260" r:id="rId50"/>
    <p:sldId id="308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h7JiiBv426O/m0h/2P2nA==" hashData="sR90TqNs788LARHAtQLAYGR+A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F52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59A238-B146-4F1A-B84D-A8D33E23FA6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C5613-618B-46D9-8BA5-5C0781A3B95A}" type="datetimeFigureOut">
              <a:rPr lang="es-ES" smtClean="0"/>
              <a:pPr/>
              <a:t>08/01/2014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F84EA-4D33-4E71-A2F3-9E1A6F1C0F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9064CA-841F-49B2-8BDD-9583AA63709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gif"/><Relationship Id="rId4" Type="http://schemas.openxmlformats.org/officeDocument/2006/relationships/image" Target="../media/image3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gif"/><Relationship Id="rId4" Type="http://schemas.openxmlformats.org/officeDocument/2006/relationships/image" Target="../media/image4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gif"/><Relationship Id="rId4" Type="http://schemas.openxmlformats.org/officeDocument/2006/relationships/image" Target="../media/image4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gif"/><Relationship Id="rId4" Type="http://schemas.openxmlformats.org/officeDocument/2006/relationships/image" Target="../media/image4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gif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2.gif"/><Relationship Id="rId4" Type="http://schemas.openxmlformats.org/officeDocument/2006/relationships/image" Target="../media/image7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9.gif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gif"/><Relationship Id="rId5" Type="http://schemas.openxmlformats.org/officeDocument/2006/relationships/image" Target="../media/image85.gif"/><Relationship Id="rId4" Type="http://schemas.openxmlformats.org/officeDocument/2006/relationships/image" Target="../media/image84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9.gif"/><Relationship Id="rId4" Type="http://schemas.openxmlformats.org/officeDocument/2006/relationships/image" Target="../media/image88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4.gif"/><Relationship Id="rId5" Type="http://schemas.openxmlformats.org/officeDocument/2006/relationships/image" Target="../media/image93.gif"/><Relationship Id="rId4" Type="http://schemas.openxmlformats.org/officeDocument/2006/relationships/image" Target="../media/image92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9.gif"/><Relationship Id="rId4" Type="http://schemas.openxmlformats.org/officeDocument/2006/relationships/image" Target="../media/image9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2.gif"/><Relationship Id="rId4" Type="http://schemas.openxmlformats.org/officeDocument/2006/relationships/image" Target="../media/image101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5.gif"/><Relationship Id="rId4" Type="http://schemas.openxmlformats.org/officeDocument/2006/relationships/image" Target="../media/image104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8.gif"/><Relationship Id="rId4" Type="http://schemas.openxmlformats.org/officeDocument/2006/relationships/image" Target="../media/image107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2.gif"/><Relationship Id="rId5" Type="http://schemas.openxmlformats.org/officeDocument/2006/relationships/image" Target="../media/image111.gif"/><Relationship Id="rId4" Type="http://schemas.openxmlformats.org/officeDocument/2006/relationships/image" Target="../media/image110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6.gif"/><Relationship Id="rId5" Type="http://schemas.openxmlformats.org/officeDocument/2006/relationships/image" Target="../media/image115.gif"/><Relationship Id="rId4" Type="http://schemas.openxmlformats.org/officeDocument/2006/relationships/image" Target="../media/image114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9.gif"/><Relationship Id="rId4" Type="http://schemas.openxmlformats.org/officeDocument/2006/relationships/image" Target="../media/image118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3.gif"/><Relationship Id="rId5" Type="http://schemas.openxmlformats.org/officeDocument/2006/relationships/image" Target="../media/image122.gif"/><Relationship Id="rId4" Type="http://schemas.openxmlformats.org/officeDocument/2006/relationships/image" Target="../media/image121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6.gif"/><Relationship Id="rId4" Type="http://schemas.openxmlformats.org/officeDocument/2006/relationships/image" Target="../media/image125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gif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37.png"/><Relationship Id="rId7" Type="http://schemas.openxmlformats.org/officeDocument/2006/relationships/image" Target="../media/image13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4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3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Usuario\Desktop\descargas\zzzzzzzzMARCOS\0_9e3f6_be454e49_X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2999" y="-1142999"/>
            <a:ext cx="6858001" cy="9144000"/>
          </a:xfrm>
          <a:prstGeom prst="rect">
            <a:avLst/>
          </a:prstGeom>
          <a:noFill/>
        </p:spPr>
      </p:pic>
      <p:pic>
        <p:nvPicPr>
          <p:cNvPr id="1037" name="Picture 13" descr="http://www.smiliz.fr/glitters/img.php?f=ARIBLK&amp;t=50&amp;txt=4+en+1&amp;a=1&amp;chx=ad1bec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412776"/>
            <a:ext cx="2133600" cy="600075"/>
          </a:xfrm>
          <a:prstGeom prst="rect">
            <a:avLst/>
          </a:prstGeom>
          <a:noFill/>
        </p:spPr>
      </p:pic>
      <p:pic>
        <p:nvPicPr>
          <p:cNvPr id="1041" name="Picture 17" descr="http://www.smiliz.fr/glitters/img.php?f=ARIBLK&amp;t=30&amp;txt=*+Hoyos+mas+&amp;a=1&amp;chx=3e2790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2420888"/>
            <a:ext cx="2695575" cy="485775"/>
          </a:xfrm>
          <a:prstGeom prst="rect">
            <a:avLst/>
          </a:prstGeom>
          <a:noFill/>
        </p:spPr>
      </p:pic>
      <p:pic>
        <p:nvPicPr>
          <p:cNvPr id="1043" name="Picture 19" descr="http://www.smiliz.fr/glitters/img.php?f=ARIBLK&amp;t=30&amp;txt=espectaculares+del+mundo&amp;a=1&amp;chx=3e2790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2420888"/>
            <a:ext cx="5187702" cy="476250"/>
          </a:xfrm>
          <a:prstGeom prst="rect">
            <a:avLst/>
          </a:prstGeom>
          <a:noFill/>
        </p:spPr>
      </p:pic>
      <p:pic>
        <p:nvPicPr>
          <p:cNvPr id="1045" name="Picture 21" descr="http://www.smiliz.fr/glitters/img.php?f=ARIBLK&amp;t=30&amp;txt=*+Libro+Guinness+de+los+&amp;a=1&amp;chx=2d0feb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52" y="3140968"/>
            <a:ext cx="4914900" cy="400050"/>
          </a:xfrm>
          <a:prstGeom prst="rect">
            <a:avLst/>
          </a:prstGeom>
          <a:noFill/>
        </p:spPr>
      </p:pic>
      <p:pic>
        <p:nvPicPr>
          <p:cNvPr id="1047" name="Picture 23" descr="http://www.smiliz.fr/glitters/img.php?f=ARIBLK&amp;t=30&amp;txt=R%E9cords&amp;a=1&amp;chx=2d0feb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3140968"/>
            <a:ext cx="1809750" cy="400050"/>
          </a:xfrm>
          <a:prstGeom prst="rect">
            <a:avLst/>
          </a:prstGeom>
          <a:noFill/>
        </p:spPr>
      </p:pic>
      <p:pic>
        <p:nvPicPr>
          <p:cNvPr id="1051" name="Picture 27" descr="http://www.smiliz.fr/glitters/img.php?f=ARIBLK&amp;t=30&amp;txt=*+Los+lugares+mas+bellos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3861048"/>
            <a:ext cx="5210175" cy="485775"/>
          </a:xfrm>
          <a:prstGeom prst="rect">
            <a:avLst/>
          </a:prstGeom>
          <a:noFill/>
        </p:spPr>
      </p:pic>
      <p:pic>
        <p:nvPicPr>
          <p:cNvPr id="1053" name="Picture 29" descr="http://www.smiliz.fr/glitters/img.php?f=ARIBLK&amp;t=30&amp;txt=abandonados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24128" y="3861048"/>
            <a:ext cx="2876550" cy="400050"/>
          </a:xfrm>
          <a:prstGeom prst="rect">
            <a:avLst/>
          </a:prstGeom>
          <a:noFill/>
        </p:spPr>
      </p:pic>
      <p:pic>
        <p:nvPicPr>
          <p:cNvPr id="1055" name="Picture 31" descr="http://www.smiliz.fr/glitters/img.php?f=ARIBLK&amp;t=30&amp;txt=*+Peores+monta%F1as+rusas&amp;a=1&amp;chx=066c4c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552" y="4509120"/>
            <a:ext cx="5305425" cy="400050"/>
          </a:xfrm>
          <a:prstGeom prst="rect">
            <a:avLst/>
          </a:prstGeom>
          <a:noFill/>
        </p:spPr>
      </p:pic>
      <p:pic>
        <p:nvPicPr>
          <p:cNvPr id="1057" name="Picture 33" descr="http://www.smiliz.fr/glitters/img.php?f=ARIBLK&amp;t=30&amp;txt=del+mundo&amp;a=1&amp;chx=066c4c6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96136" y="4509120"/>
            <a:ext cx="2276475" cy="400050"/>
          </a:xfrm>
          <a:prstGeom prst="rect">
            <a:avLst/>
          </a:prstGeom>
          <a:noFill/>
        </p:spPr>
      </p:pic>
      <p:pic>
        <p:nvPicPr>
          <p:cNvPr id="1061" name="Picture 37" descr="http://www.smiliz.fr/glitters/img.php?f=ARIBLK&amp;t=30&amp;txt=Autor+Tom%E1s+MF&amp;a=1&amp;chx=2d4572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15816" y="620688"/>
            <a:ext cx="3495675" cy="400050"/>
          </a:xfrm>
          <a:prstGeom prst="rect">
            <a:avLst/>
          </a:prstGeom>
          <a:noFill/>
        </p:spPr>
      </p:pic>
      <p:pic>
        <p:nvPicPr>
          <p:cNvPr id="1065" name="Picture 41" descr="http://www.smiliz.fr/glitters/img.php?f=ARIBLK&amp;t=20&amp;txt=Ir+pulsando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228184" y="6021288"/>
            <a:ext cx="1666875" cy="361950"/>
          </a:xfrm>
          <a:prstGeom prst="rect">
            <a:avLst/>
          </a:prstGeom>
          <a:noFill/>
        </p:spPr>
      </p:pic>
      <p:pic>
        <p:nvPicPr>
          <p:cNvPr id="1067" name="Picture 43" descr="C:\Users\Usuario\Desktop\descargas\ZNECESARIO PARA PPS\0_aecd6_72cfef0b_S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48264" y="5157192"/>
            <a:ext cx="333945" cy="704320"/>
          </a:xfrm>
          <a:prstGeom prst="rect">
            <a:avLst/>
          </a:prstGeom>
          <a:noFill/>
        </p:spPr>
      </p:pic>
      <p:pic>
        <p:nvPicPr>
          <p:cNvPr id="1068" name="Picture 44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331640" y="5517232"/>
            <a:ext cx="760214" cy="66591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  <p:sndAc>
      <p:stSnd>
        <p:snd r:embed="rId2" name="scorpion - scorpions - still loving yo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 descr="C:\Users\Usuario\Desktop\descargas\zzzzzzzzMARCOS\0_9e3f6_be454e49_XXL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2999" y="-1143000"/>
            <a:ext cx="6858002" cy="9144000"/>
          </a:xfrm>
          <a:prstGeom prst="rect">
            <a:avLst/>
          </a:prstGeom>
          <a:noFill/>
        </p:spPr>
      </p:pic>
      <p:pic>
        <p:nvPicPr>
          <p:cNvPr id="63496" name="Picture 8" descr="http://www.smiliz.fr/glitters/img.php?f=ARIBLK&amp;t=50&amp;txt=+HOYOS+MAS&amp;a=1&amp;chx=8e1ee6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484784"/>
            <a:ext cx="4286250" cy="600075"/>
          </a:xfrm>
          <a:prstGeom prst="rect">
            <a:avLst/>
          </a:prstGeom>
          <a:noFill/>
        </p:spPr>
      </p:pic>
      <p:pic>
        <p:nvPicPr>
          <p:cNvPr id="63498" name="Picture 10" descr="http://www.smiliz.fr/glitters/img.php?f=ARIBLK&amp;t=50&amp;txt=ESPECTACULARES&amp;a=1&amp;chx=8e1ee6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2852936"/>
            <a:ext cx="6638925" cy="600075"/>
          </a:xfrm>
          <a:prstGeom prst="rect">
            <a:avLst/>
          </a:prstGeom>
          <a:noFill/>
        </p:spPr>
      </p:pic>
      <p:pic>
        <p:nvPicPr>
          <p:cNvPr id="63500" name="Picture 12" descr="http://www.smiliz.fr/glitters/img.php?f=ARIBLK&amp;t=50&amp;txt=DEL+MUNDO&amp;a=1&amp;chx=8e1ee6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4293096"/>
            <a:ext cx="4333875" cy="6000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apso Karst en Guatemal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619672" y="5661248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Colapso Karst en Guatemala 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rwaza, Turkmenistá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995936" y="6021288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solidFill>
                  <a:srgbClr val="FFFF00"/>
                </a:solidFill>
                <a:latin typeface="Arial Black" pitchFamily="34" charset="0"/>
              </a:rPr>
              <a:t>Darwaza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, Turkmenistán 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ant Blue Hole, Belice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331640" y="5733256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solidFill>
                  <a:srgbClr val="FFFF00"/>
                </a:solidFill>
                <a:latin typeface="Arial Black" pitchFamily="34" charset="0"/>
              </a:rPr>
              <a:t>Giant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 Blue </a:t>
            </a:r>
            <a:r>
              <a:rPr lang="es-ES" sz="2400" dirty="0" err="1" smtClean="0">
                <a:solidFill>
                  <a:srgbClr val="FFFF00"/>
                </a:solidFill>
                <a:latin typeface="Arial Black" pitchFamily="34" charset="0"/>
              </a:rPr>
              <a:t>Hole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, Belice 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k-Kil, Mexic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20482" name="Picture 2" descr="http://www.smiliz.fr/glitters/img.php?f=ARIBLK&amp;t=30&amp;txt=Ik-Kil%2C+Mexico+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260648"/>
            <a:ext cx="2952750" cy="4857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Bimah, Omá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21508" name="Picture 4" descr="http://www.smiliz.fr/glitters/img.php?f=ARIBLK&amp;t=40&amp;txt=la+Bimah%2C+Om%E1n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877272"/>
            <a:ext cx="4457700" cy="6000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a de cobre en Canyon, Utah, EE.UU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22532" name="Picture 4" descr="http://www.smiliz.fr/glitters/img.php?f=ARIBLK&amp;t=30&amp;txt=mina+de+cobre+en+&amp;a=1&amp;chx=62255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589240"/>
            <a:ext cx="3705225" cy="400050"/>
          </a:xfrm>
          <a:prstGeom prst="rect">
            <a:avLst/>
          </a:prstGeom>
          <a:noFill/>
        </p:spPr>
      </p:pic>
      <p:pic>
        <p:nvPicPr>
          <p:cNvPr id="22534" name="Picture 6" descr="http://www.smiliz.fr/glitters/img.php?f=ARIBLK&amp;t=30&amp;txt=Canyon%2C+Utah%2C+EE.UU.+&amp;a=1&amp;chx=6225545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5589240"/>
            <a:ext cx="4562475" cy="4857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a de diamantes Dyavik, Canadá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23556" name="Picture 4" descr="http://www.smiliz.fr/glitters/img.php?f=ARIBLK&amp;t=30&amp;txt=Mina+de+diamantes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48680"/>
            <a:ext cx="4029075" cy="360040"/>
          </a:xfrm>
          <a:prstGeom prst="rect">
            <a:avLst/>
          </a:prstGeom>
          <a:noFill/>
        </p:spPr>
      </p:pic>
      <p:pic>
        <p:nvPicPr>
          <p:cNvPr id="23558" name="Picture 6" descr="http://www.smiliz.fr/glitters/img.php?f=ARIBLK&amp;t=30&amp;txt=Dyavik%2C+Canad%E1+&amp;a=1&amp;chx=df1a592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548680"/>
            <a:ext cx="3305175" cy="4857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a de diamantes en Yakut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24580" name="Picture 4" descr="http://www.smiliz.fr/glitters/img.php?f=ARIBLK&amp;t=30&amp;txt=Mina+de+diamantes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32656"/>
            <a:ext cx="4029075" cy="400050"/>
          </a:xfrm>
          <a:prstGeom prst="rect">
            <a:avLst/>
          </a:prstGeom>
          <a:noFill/>
        </p:spPr>
      </p:pic>
      <p:pic>
        <p:nvPicPr>
          <p:cNvPr id="24582" name="Picture 6" descr="http://www.smiliz.fr/glitters/img.php?f=ARIBLK&amp;t=30&amp;txt=+en+Yakutia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332656"/>
            <a:ext cx="2333625" cy="4000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na de diamantes inactiva en sudafric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534727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7" name="Picture 4" descr="http://www.smiliz.fr/glitters/img.php?f=ARIBLK&amp;t=30&amp;txt=Mina+de+diamantes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3573016"/>
            <a:ext cx="4029075" cy="400050"/>
          </a:xfrm>
          <a:prstGeom prst="rect">
            <a:avLst/>
          </a:prstGeom>
          <a:noFill/>
        </p:spPr>
      </p:pic>
      <p:pic>
        <p:nvPicPr>
          <p:cNvPr id="25602" name="Picture 2" descr="http://www.smiliz.fr/glitters/img.php?f=ARIBLK&amp;t=30&amp;txt=inactiva+en+sudafrica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4365104"/>
            <a:ext cx="4486275" cy="4000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ticello Dam, California, Estados Unid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26626" name="Picture 2" descr="http://www.smiliz.fr/glitters/img.php?f=ARIBLK&amp;t=30&amp;txt=Monticello+Dam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797152"/>
            <a:ext cx="3333750" cy="400050"/>
          </a:xfrm>
          <a:prstGeom prst="rect">
            <a:avLst/>
          </a:prstGeom>
          <a:noFill/>
        </p:spPr>
      </p:pic>
      <p:pic>
        <p:nvPicPr>
          <p:cNvPr id="26628" name="Picture 4" descr="http://www.smiliz.fr/glitters/img.php?f=ARIBLK&amp;t=30&amp;txt=California%2C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5301208"/>
            <a:ext cx="2247900" cy="485775"/>
          </a:xfrm>
          <a:prstGeom prst="rect">
            <a:avLst/>
          </a:prstGeom>
          <a:noFill/>
        </p:spPr>
      </p:pic>
      <p:pic>
        <p:nvPicPr>
          <p:cNvPr id="26630" name="Picture 6" descr="http://www.smiliz.fr/glitters/img.php?f=ARIBLK&amp;t=30&amp;txt=+Estados+Unidos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5805264"/>
            <a:ext cx="3333750" cy="4000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ning Glory Pool, Estados Unidos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27650" name="Picture 2" descr="http://www.smiliz.fr/glitters/img.php?f=ARIBLK&amp;t=30&amp;txt=++Morning+Glory+Pool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04664"/>
            <a:ext cx="4057650" cy="485775"/>
          </a:xfrm>
          <a:prstGeom prst="rect">
            <a:avLst/>
          </a:prstGeom>
          <a:noFill/>
        </p:spPr>
      </p:pic>
      <p:pic>
        <p:nvPicPr>
          <p:cNvPr id="8" name="Picture 6" descr="http://www.smiliz.fr/glitters/img.php?f=ARIBLK&amp;t=30&amp;txt=+Estados+Unidos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04664"/>
            <a:ext cx="3333750" cy="4000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ning Glory Pool, Estados Unidos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7" name="Picture 2" descr="http://www.smiliz.fr/glitters/img.php?f=ARIBLK&amp;t=30&amp;txt=++Morning+Glory+Pool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04664"/>
            <a:ext cx="4057650" cy="485775"/>
          </a:xfrm>
          <a:prstGeom prst="rect">
            <a:avLst/>
          </a:prstGeom>
          <a:noFill/>
        </p:spPr>
      </p:pic>
      <p:pic>
        <p:nvPicPr>
          <p:cNvPr id="8" name="Picture 6" descr="http://www.smiliz.fr/glitters/img.php?f=ARIBLK&amp;t=30&amp;txt=+Estados+Unidos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04664"/>
            <a:ext cx="3333750" cy="4000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rning Glory Pool, Estados Unidos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7" name="Picture 2" descr="http://www.smiliz.fr/glitters/img.php?f=ARIBLK&amp;t=30&amp;txt=++Morning+Glory+Pool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04664"/>
            <a:ext cx="4057650" cy="485775"/>
          </a:xfrm>
          <a:prstGeom prst="rect">
            <a:avLst/>
          </a:prstGeom>
          <a:noFill/>
        </p:spPr>
      </p:pic>
      <p:pic>
        <p:nvPicPr>
          <p:cNvPr id="8" name="Picture 6" descr="http://www.smiliz.fr/glitters/img.php?f=ARIBLK&amp;t=30&amp;txt=+Estados+Unidos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04664"/>
            <a:ext cx="3333750" cy="4000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d Lake, Croac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19"/>
          </a:xfrm>
          <a:prstGeom prst="rect">
            <a:avLst/>
          </a:prstGeom>
        </p:spPr>
      </p:pic>
      <p:pic>
        <p:nvPicPr>
          <p:cNvPr id="30722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30723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13882" y="3339247"/>
            <a:ext cx="6480721" cy="179511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BARRAS PNG\div_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50605" y="3339245"/>
            <a:ext cx="6480721" cy="179511"/>
          </a:xfrm>
          <a:prstGeom prst="rect">
            <a:avLst/>
          </a:prstGeom>
          <a:noFill/>
        </p:spPr>
      </p:pic>
      <p:pic>
        <p:nvPicPr>
          <p:cNvPr id="30725" name="Picture 5" descr="http://www.smiliz.fr/glitters/img.php?f=ARIBLK&amp;t=30&amp;txt=Red+Lake%2C+Croacia++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764704"/>
            <a:ext cx="3886200" cy="4857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Usuario\Desktop\descargas\zzzzzzzzMARCOS\0_9e3f6_be454e49_XXL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2999" y="-1143000"/>
            <a:ext cx="6858002" cy="9144000"/>
          </a:xfrm>
          <a:prstGeom prst="rect">
            <a:avLst/>
          </a:prstGeom>
          <a:noFill/>
        </p:spPr>
      </p:pic>
      <p:pic>
        <p:nvPicPr>
          <p:cNvPr id="64515" name="Picture 3" descr="http://www.smiliz.fr/glitters/img.php?f=ARIBLK&amp;t=50&amp;txt=LIBRO+GUINNESS&amp;a=1&amp;chx=8a57c5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132856"/>
            <a:ext cx="6181725" cy="600075"/>
          </a:xfrm>
          <a:prstGeom prst="rect">
            <a:avLst/>
          </a:prstGeom>
          <a:noFill/>
        </p:spPr>
      </p:pic>
      <p:pic>
        <p:nvPicPr>
          <p:cNvPr id="64517" name="Picture 5" descr="http://www.smiliz.fr/glitters/img.php?f=ARIBLK&amp;t=50&amp;txt=DE++LOS+RECORDS&amp;a=1&amp;chx=8a57c5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3573016"/>
            <a:ext cx="6467475" cy="6000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bigote mas larg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3" name="2 Imagen" descr="El mayor afro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31746" name="Picture 2" descr="http://www.smiliz.fr/glitters/img.php?f=ARIBLK&amp;t=25&amp;txt=El+bigote+mas+largo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60648"/>
            <a:ext cx="3457575" cy="419100"/>
          </a:xfrm>
          <a:prstGeom prst="rect">
            <a:avLst/>
          </a:prstGeom>
          <a:noFill/>
        </p:spPr>
      </p:pic>
      <p:pic>
        <p:nvPicPr>
          <p:cNvPr id="31748" name="Picture 4" descr="http://www.smiliz.fr/glitters/img.php?f=ARIBLK&amp;t=25&amp;txt=+El+mayor+afro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32656"/>
            <a:ext cx="2419350" cy="419100"/>
          </a:xfrm>
          <a:prstGeom prst="rect">
            <a:avLst/>
          </a:prstGeom>
          <a:noFill/>
        </p:spPr>
      </p:pic>
      <p:pic>
        <p:nvPicPr>
          <p:cNvPr id="31750" name="Picture 6" descr="C:\Users\Usuario\Desktop\descargas\BARRAS PNG\0_e30dc_975a2b44_XL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411410" y="3376613"/>
            <a:ext cx="6858002" cy="104775"/>
          </a:xfrm>
          <a:prstGeom prst="rect">
            <a:avLst/>
          </a:prstGeom>
          <a:noFill/>
        </p:spPr>
      </p:pic>
      <p:pic>
        <p:nvPicPr>
          <p:cNvPr id="3175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13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3175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1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El cocodrilo mas largo del mundo 5,47 metros pesa 907 kilos 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0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11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12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13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32774" name="Picture 6" descr="http://www.smiliz.fr/glitters/img.php?f=ARIBLK&amp;t=20&amp;txt=El+cocodrilo+mas+largo&amp;a=1&amp;chx=8ac4e2a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3219450" cy="361950"/>
          </a:xfrm>
          <a:prstGeom prst="rect">
            <a:avLst/>
          </a:prstGeom>
          <a:noFill/>
        </p:spPr>
      </p:pic>
      <p:pic>
        <p:nvPicPr>
          <p:cNvPr id="32776" name="Picture 8" descr="http://www.smiliz.fr/glitters/img.php?f=ARIBLK&amp;t=20&amp;txt=del+mundo+5%2C47+metros&amp;a=1&amp;chx=8ac4e2a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404664"/>
            <a:ext cx="3295650" cy="361950"/>
          </a:xfrm>
          <a:prstGeom prst="rect">
            <a:avLst/>
          </a:prstGeom>
          <a:noFill/>
        </p:spPr>
      </p:pic>
      <p:pic>
        <p:nvPicPr>
          <p:cNvPr id="32778" name="Picture 10" descr="http://www.smiliz.fr/glitters/img.php?f=ARIBLK&amp;t=20&amp;txt=pesa+907+kilos++&amp;a=1&amp;chx=8ac4e2a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404664"/>
            <a:ext cx="2114550" cy="3619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culturista masculino que mas pesa del mund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33794" name="Picture 2" descr="http://www.smiliz.fr/glitters/img.php?f=ARIBLK&amp;t=20&amp;txt=+El+culturista+masculino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32656"/>
            <a:ext cx="3324225" cy="314325"/>
          </a:xfrm>
          <a:prstGeom prst="rect">
            <a:avLst/>
          </a:prstGeom>
          <a:noFill/>
        </p:spPr>
      </p:pic>
      <p:pic>
        <p:nvPicPr>
          <p:cNvPr id="33796" name="Picture 4" descr="http://www.smiliz.fr/glitters/img.php?f=ARIBLK&amp;t=20&amp;txt=que+mas+pesa+del+mundo++&amp;a=1&amp;chx=8d5ef3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764704"/>
            <a:ext cx="3552825" cy="3619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mayor número de botellas abiertas con la cabez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34822" name="Picture 6" descr="http://www.smiliz.fr/glitters/img.php?f=ARIBLK&amp;t=20&amp;txt=++El+mayor+n%FAmero+de+&amp;a=1&amp;chx=8adf48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733256"/>
            <a:ext cx="2886075" cy="361950"/>
          </a:xfrm>
          <a:prstGeom prst="rect">
            <a:avLst/>
          </a:prstGeom>
          <a:noFill/>
        </p:spPr>
      </p:pic>
      <p:pic>
        <p:nvPicPr>
          <p:cNvPr id="34824" name="Picture 8" descr="http://www.smiliz.fr/glitters/img.php?f=ARIBLK&amp;t=20&amp;txt=++botellas+abiertas&amp;a=1&amp;chx=8adf48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5733256"/>
            <a:ext cx="2486025" cy="314325"/>
          </a:xfrm>
          <a:prstGeom prst="rect">
            <a:avLst/>
          </a:prstGeom>
          <a:noFill/>
        </p:spPr>
      </p:pic>
      <p:pic>
        <p:nvPicPr>
          <p:cNvPr id="34826" name="Picture 10" descr="http://www.smiliz.fr/glitters/img.php?f=ARIBLK&amp;t=20&amp;txt=con+la+cabeza+&amp;a=1&amp;chx=8adf48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5733256"/>
            <a:ext cx="2038350" cy="3143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mayor número de luces de Navidad en la cas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35852" name="Picture 12" descr="http://www.smiliz.fr/glitters/img.php?f=ARIBLK&amp;t=25&amp;txt=de+luces+de+Navidad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764704"/>
            <a:ext cx="3609975" cy="352425"/>
          </a:xfrm>
          <a:prstGeom prst="rect">
            <a:avLst/>
          </a:prstGeom>
          <a:noFill/>
        </p:spPr>
      </p:pic>
      <p:pic>
        <p:nvPicPr>
          <p:cNvPr id="35854" name="Picture 14" descr="http://www.smiliz.fr/glitters/img.php?f=ARIBLK&amp;t=25&amp;txt=en+la+casa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764704"/>
            <a:ext cx="1905000" cy="352425"/>
          </a:xfrm>
          <a:prstGeom prst="rect">
            <a:avLst/>
          </a:prstGeom>
          <a:noFill/>
        </p:spPr>
      </p:pic>
      <p:pic>
        <p:nvPicPr>
          <p:cNvPr id="35856" name="Picture 16" descr="http://www.smiliz.fr/glitters/img.php?f=ARIBLK&amp;t=25&amp;txt=El+mayor+n%FAmero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764704"/>
            <a:ext cx="3028950" cy="4286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mayor violi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36866" name="Picture 2" descr="http://www.smiliz.fr/glitters/img.php?f=ARIBLK&amp;t=25&amp;txt=El+mayor+violin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692696"/>
            <a:ext cx="2647950" cy="419100"/>
          </a:xfrm>
          <a:prstGeom prst="rect">
            <a:avLst/>
          </a:prstGeom>
          <a:noFill/>
        </p:spPr>
      </p:pic>
      <p:pic>
        <p:nvPicPr>
          <p:cNvPr id="36868" name="Picture 4" descr="http://www.smiliz.fr/glitters/img.php?f=ARIBLK&amp;t=25&amp;txt=del+mundo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764704"/>
            <a:ext cx="1924050" cy="3524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 barra de chocolate más larga delmund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37890" name="Picture 2" descr="http://www.smiliz.fr/glitters/img.php?f=ARIBLK&amp;t=25&amp;txt=La+barra+de+chocolate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005064"/>
            <a:ext cx="3905250" cy="352425"/>
          </a:xfrm>
          <a:prstGeom prst="rect">
            <a:avLst/>
          </a:prstGeom>
          <a:noFill/>
        </p:spPr>
      </p:pic>
      <p:pic>
        <p:nvPicPr>
          <p:cNvPr id="37892" name="Picture 4" descr="http://www.smiliz.fr/glitters/img.php?f=ARIBLK&amp;t=25&amp;txt=mas+larga+del+mundo%5Bbr%5D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4509120"/>
            <a:ext cx="3733800" cy="4191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a pizza más grande disponible para la venta vale 199, 99 dolare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7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38914" name="Picture 2" descr="http://www.smiliz.fr/glitters/img.php?f=ARIBLK&amp;t=25&amp;txt=La+pizza+m%E1s+grande+%5Bbr%5D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412776"/>
            <a:ext cx="3657600" cy="428625"/>
          </a:xfrm>
          <a:prstGeom prst="rect">
            <a:avLst/>
          </a:prstGeom>
          <a:noFill/>
        </p:spPr>
      </p:pic>
      <p:pic>
        <p:nvPicPr>
          <p:cNvPr id="38916" name="Picture 4" descr="http://www.smiliz.fr/glitters/img.php?f=ARIBLK&amp;t=25&amp;txt=del+mundo+a+la+venta%5Bbr%5D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844824"/>
            <a:ext cx="3724275" cy="352425"/>
          </a:xfrm>
          <a:prstGeom prst="rect">
            <a:avLst/>
          </a:prstGeom>
          <a:noFill/>
        </p:spPr>
      </p:pic>
      <p:pic>
        <p:nvPicPr>
          <p:cNvPr id="38918" name="Picture 6" descr="http://www.smiliz.fr/glitters/img.php?f=ARIBLK&amp;t=25&amp;txt=cuesta+199+euros%5Bbr%5D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276872"/>
            <a:ext cx="3114675" cy="3524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s orejas mas largas de un perro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39940" name="Picture 4" descr="http://www.smiliz.fr/glitters/img.php?f=ARIBLK&amp;t=25&amp;txt=Las+orejas+mas+largas+de+&amp;a=1&amp;chx=c96086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04664"/>
            <a:ext cx="4457700" cy="419100"/>
          </a:xfrm>
          <a:prstGeom prst="rect">
            <a:avLst/>
          </a:prstGeom>
          <a:noFill/>
        </p:spPr>
      </p:pic>
      <p:pic>
        <p:nvPicPr>
          <p:cNvPr id="39942" name="Picture 6" descr="http://www.smiliz.fr/glitters/img.php?f=ARIBLK&amp;t=25&amp;txt=un+perro&amp;a=1&amp;chx=c960861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476672"/>
            <a:ext cx="1571625" cy="3619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yor tiempo del mundo metida en una malet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10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633561" y="3347560"/>
            <a:ext cx="6858001" cy="162878"/>
          </a:xfrm>
          <a:prstGeom prst="rect">
            <a:avLst/>
          </a:prstGeom>
          <a:noFill/>
        </p:spPr>
      </p:pic>
      <p:pic>
        <p:nvPicPr>
          <p:cNvPr id="6" name="Picture 11" descr="C:\Users\Usuario\Desktop\descargas\BARRAS PNG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47561" y="3347561"/>
            <a:ext cx="6858001" cy="162878"/>
          </a:xfrm>
          <a:prstGeom prst="rect">
            <a:avLst/>
          </a:prstGeom>
          <a:noFill/>
        </p:spPr>
      </p:pic>
      <p:pic>
        <p:nvPicPr>
          <p:cNvPr id="40962" name="Picture 2" descr="http://www.smiliz.fr/glitters/img.php?f=ARIBLK&amp;t=25&amp;txt=Mayor+tiempo+del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32656"/>
            <a:ext cx="3086100" cy="419100"/>
          </a:xfrm>
          <a:prstGeom prst="rect">
            <a:avLst/>
          </a:prstGeom>
          <a:noFill/>
        </p:spPr>
      </p:pic>
      <p:pic>
        <p:nvPicPr>
          <p:cNvPr id="40964" name="Picture 4" descr="http://www.smiliz.fr/glitters/img.php?f=ARIBLK&amp;t=25&amp;txt=mundo+metida+en+una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332656"/>
            <a:ext cx="3838575" cy="352425"/>
          </a:xfrm>
          <a:prstGeom prst="rect">
            <a:avLst/>
          </a:prstGeom>
          <a:noFill/>
        </p:spPr>
      </p:pic>
      <p:pic>
        <p:nvPicPr>
          <p:cNvPr id="40966" name="Picture 6" descr="http://www.smiliz.fr/glitters/img.php?f=ARIBLK&amp;t=25&amp;txt=maleta&amp;a=1&amp;chx=1797aed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288" y="332656"/>
            <a:ext cx="1314450" cy="3524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Usuario\Desktop\descargas\zzzzzzzzMARCOS\0_9e3f6_be454e49_XXL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2999" y="-1143000"/>
            <a:ext cx="6858002" cy="9144000"/>
          </a:xfrm>
          <a:prstGeom prst="rect">
            <a:avLst/>
          </a:prstGeom>
          <a:noFill/>
        </p:spPr>
      </p:pic>
      <p:pic>
        <p:nvPicPr>
          <p:cNvPr id="65538" name="Picture 2" descr="http://www.smiliz.fr/glitters/img.php?f=ARIBLK&amp;t=50&amp;txt=LOS+LUGARES&amp;a=1&amp;chx=8ea02f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340768"/>
            <a:ext cx="5038725" cy="600075"/>
          </a:xfrm>
          <a:prstGeom prst="rect">
            <a:avLst/>
          </a:prstGeom>
          <a:noFill/>
        </p:spPr>
      </p:pic>
      <p:pic>
        <p:nvPicPr>
          <p:cNvPr id="65540" name="Picture 4" descr="http://www.smiliz.fr/glitters/img.php?f=ARIBLK&amp;t=50&amp;txt=MAS+BELLOS&amp;a=1&amp;chx=8ea02f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2780928"/>
            <a:ext cx="4600575" cy="600075"/>
          </a:xfrm>
          <a:prstGeom prst="rect">
            <a:avLst/>
          </a:prstGeom>
          <a:noFill/>
        </p:spPr>
      </p:pic>
      <p:pic>
        <p:nvPicPr>
          <p:cNvPr id="65542" name="Picture 6" descr="http://www.smiliz.fr/glitters/img.php?f=ARIBLK&amp;t=50&amp;txt=ABANDONADOS&amp;a=1&amp;chx=8ea02f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4149080"/>
            <a:ext cx="5619750" cy="6000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andonado base de misiles en el territorio de la antigua URSS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1985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4198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41988" name="Picture 4" descr="http://www.smiliz.fr/glitters/img.php?f=ARIBLK&amp;t=25&amp;txt=base+de+misiles+en+el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373216"/>
            <a:ext cx="3752850" cy="352425"/>
          </a:xfrm>
          <a:prstGeom prst="rect">
            <a:avLst/>
          </a:prstGeom>
          <a:noFill/>
        </p:spPr>
      </p:pic>
      <p:pic>
        <p:nvPicPr>
          <p:cNvPr id="41990" name="Picture 6" descr="http://www.smiliz.fr/glitters/img.php?f=ARIBLK&amp;t=25&amp;txt=territorio+de+la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5373216"/>
            <a:ext cx="2638425" cy="352425"/>
          </a:xfrm>
          <a:prstGeom prst="rect">
            <a:avLst/>
          </a:prstGeom>
          <a:noFill/>
        </p:spPr>
      </p:pic>
      <p:pic>
        <p:nvPicPr>
          <p:cNvPr id="41992" name="Picture 8" descr="http://www.smiliz.fr/glitters/img.php?f=ARIBLK&amp;t=25&amp;txt=antigua+URSS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5373216"/>
            <a:ext cx="2495550" cy="4191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gkor Wat en Camboya 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43010" name="Picture 2" descr="http://www.smiliz.fr/glitters/img.php?f=ARIBLK&amp;t=25&amp;txt=Angkor+Wat+en+Camboya%5Bbr%5D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5805264"/>
            <a:ext cx="4333875" cy="4191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tillo de Bodiam en East Sussex, Inglaterr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44034" name="Picture 2" descr="http://www.smiliz.fr/glitters/img.php?f=ARIBLK&amp;t=25&amp;txt=Castillo+de+Bodiam+en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229200"/>
            <a:ext cx="3895725" cy="352425"/>
          </a:xfrm>
          <a:prstGeom prst="rect">
            <a:avLst/>
          </a:prstGeom>
          <a:noFill/>
        </p:spPr>
      </p:pic>
      <p:pic>
        <p:nvPicPr>
          <p:cNvPr id="44036" name="Picture 4" descr="http://www.smiliz.fr/glitters/img.php?f=ARIBLK&amp;t=25&amp;txt=East+Sussex%2C+Inglaterra%5Bbr%5D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5229200"/>
            <a:ext cx="4162425" cy="4191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isto del Abismo de San Fructuoso en Ital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45058" name="Picture 2" descr="http://www.smiliz.fr/glitters/img.php?f=ARIBLK&amp;t=25&amp;txt=Cristo+del+Abismo+de+San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4664"/>
            <a:ext cx="4457700" cy="352425"/>
          </a:xfrm>
          <a:prstGeom prst="rect">
            <a:avLst/>
          </a:prstGeom>
          <a:noFill/>
        </p:spPr>
      </p:pic>
      <p:pic>
        <p:nvPicPr>
          <p:cNvPr id="45060" name="Picture 4" descr="http://www.smiliz.fr/glitters/img.php?f=ARIBLK&amp;t=25&amp;txt=+Fructuoso+en+Italia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04664"/>
            <a:ext cx="3371850" cy="3524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lmanskop City en el desierto de Namib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46082" name="Picture 2" descr="http://www.smiliz.fr/glitters/img.php?f=ARIBLK&amp;t=25&amp;txt=Kolmanskop+City+en+el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661248"/>
            <a:ext cx="3962400" cy="419100"/>
          </a:xfrm>
          <a:prstGeom prst="rect">
            <a:avLst/>
          </a:prstGeom>
          <a:noFill/>
        </p:spPr>
      </p:pic>
      <p:pic>
        <p:nvPicPr>
          <p:cNvPr id="46084" name="Picture 4" descr="http://www.smiliz.fr/glitters/img.php?f=ARIBLK&amp;t=25&amp;txt=desierto+de+Namibia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5661248"/>
            <a:ext cx="3629025" cy="3524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ndeyl Theatre en Chicago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47108" name="Picture 4" descr="http://www.smiliz.fr/glitters/img.php?f=ARIBLK&amp;t=25&amp;txt=Londeyl+Theatre+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88640"/>
            <a:ext cx="2924175" cy="419100"/>
          </a:xfrm>
          <a:prstGeom prst="rect">
            <a:avLst/>
          </a:prstGeom>
          <a:noFill/>
        </p:spPr>
      </p:pic>
      <p:pic>
        <p:nvPicPr>
          <p:cNvPr id="47110" name="Picture 6" descr="http://www.smiliz.fr/glitters/img.php?f=ARIBLK&amp;t=25&amp;txt=en+Chicago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88640"/>
            <a:ext cx="2066925" cy="4191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morial en el búlgaro reserva Buzludj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48132" name="Picture 4" descr="http://www.smiliz.fr/glitters/img.php?f=ARIBLK&amp;t=25&amp;txt=Memorial+Bulgaro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92696"/>
            <a:ext cx="3152775" cy="419100"/>
          </a:xfrm>
          <a:prstGeom prst="rect">
            <a:avLst/>
          </a:prstGeom>
          <a:noFill/>
        </p:spPr>
      </p:pic>
      <p:pic>
        <p:nvPicPr>
          <p:cNvPr id="48134" name="Picture 6" descr="http://www.smiliz.fr/glitters/img.php?f=ARIBLK&amp;t=25&amp;txt=en+la+reserva+de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692696"/>
            <a:ext cx="2933700" cy="352425"/>
          </a:xfrm>
          <a:prstGeom prst="rect">
            <a:avLst/>
          </a:prstGeom>
          <a:noFill/>
        </p:spPr>
      </p:pic>
      <p:pic>
        <p:nvPicPr>
          <p:cNvPr id="48136" name="Picture 8" descr="http://www.smiliz.fr/glitters/img.php?f=ARIBLK&amp;t=25&amp;txt=Buzludja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692696"/>
            <a:ext cx="1590675" cy="4191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nasterio del siglo 15 en la Fortaleza Negro en Alemania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49154" name="Picture 2" descr="http://www.smiliz.fr/glitters/img.php?f=ARIBLK&amp;t=25&amp;txt=Monasterio+del+siglo+xv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157192"/>
            <a:ext cx="4143375" cy="419100"/>
          </a:xfrm>
          <a:prstGeom prst="rect">
            <a:avLst/>
          </a:prstGeom>
          <a:noFill/>
        </p:spPr>
      </p:pic>
      <p:pic>
        <p:nvPicPr>
          <p:cNvPr id="49156" name="Picture 4" descr="http://www.smiliz.fr/glitters/img.php?f=ARIBLK&amp;t=25&amp;txt=en+la+Fortaleza+Negro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5157192"/>
            <a:ext cx="3857625" cy="419100"/>
          </a:xfrm>
          <a:prstGeom prst="rect">
            <a:avLst/>
          </a:prstGeom>
          <a:noFill/>
        </p:spPr>
      </p:pic>
      <p:pic>
        <p:nvPicPr>
          <p:cNvPr id="49158" name="Picture 6" descr="http://www.smiliz.fr/glitters/img.php?f=ARIBLK&amp;t=25&amp;txt=Alemania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5661248"/>
            <a:ext cx="1752600" cy="3524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nnel of Love en Ucrania 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50182" name="Picture 6" descr="http://www.smiliz.fr/glitters/img.php?f=ARIBLK&amp;t=25&amp;txt=Tunnel+of+Love+en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476672"/>
            <a:ext cx="3181350" cy="352425"/>
          </a:xfrm>
          <a:prstGeom prst="rect">
            <a:avLst/>
          </a:prstGeom>
          <a:noFill/>
        </p:spPr>
      </p:pic>
      <p:pic>
        <p:nvPicPr>
          <p:cNvPr id="50184" name="Picture 8" descr="http://www.smiliz.fr/glitters/img.php?f=ARIBLK&amp;t=25&amp;txt=Ucrania&amp;a=1&amp;chx=bd006cc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476672"/>
            <a:ext cx="1466850" cy="3524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reckage Pegasus en McMurdo Sound, en la Antártid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188641"/>
          </a:xfrm>
          <a:prstGeom prst="rect">
            <a:avLst/>
          </a:prstGeom>
          <a:noFill/>
        </p:spPr>
      </p:pic>
      <p:pic>
        <p:nvPicPr>
          <p:cNvPr id="4" name="Picture 1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669359"/>
            <a:ext cx="9144000" cy="18864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25244" y="3339244"/>
            <a:ext cx="6858002" cy="179513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39245" y="3339244"/>
            <a:ext cx="6858002" cy="179513"/>
          </a:xfrm>
          <a:prstGeom prst="rect">
            <a:avLst/>
          </a:prstGeom>
          <a:noFill/>
        </p:spPr>
      </p:pic>
      <p:pic>
        <p:nvPicPr>
          <p:cNvPr id="51202" name="Picture 2" descr="http://www.smiliz.fr/glitters/img.php?f=ARIBLK&amp;t=20&amp;txt=Wreckage+Pegasus&amp;a=1&amp;chx=8ea02f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04664"/>
            <a:ext cx="2771775" cy="361950"/>
          </a:xfrm>
          <a:prstGeom prst="rect">
            <a:avLst/>
          </a:prstGeom>
          <a:noFill/>
        </p:spPr>
      </p:pic>
      <p:pic>
        <p:nvPicPr>
          <p:cNvPr id="51204" name="Picture 4" descr="http://www.smiliz.fr/glitters/img.php?f=ARIBLK&amp;t=20&amp;txt=en+McMurdo+Sound&amp;a=1&amp;chx=8ea02f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04664"/>
            <a:ext cx="2743200" cy="314325"/>
          </a:xfrm>
          <a:prstGeom prst="rect">
            <a:avLst/>
          </a:prstGeom>
          <a:noFill/>
        </p:spPr>
      </p:pic>
      <p:pic>
        <p:nvPicPr>
          <p:cNvPr id="51206" name="Picture 6" descr="http://www.smiliz.fr/glitters/img.php?f=ARIBLK&amp;t=20&amp;txt=en+la+Ant%E1rtida&amp;a=1&amp;chx=8ea02ff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404664"/>
            <a:ext cx="2200275" cy="31432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Usuario\Desktop\descargas\zzzzzzzzMARCOS\0_9e3f6_be454e49_XXL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142999" y="-1143000"/>
            <a:ext cx="6858002" cy="9144000"/>
          </a:xfrm>
          <a:prstGeom prst="rect">
            <a:avLst/>
          </a:prstGeom>
          <a:noFill/>
        </p:spPr>
      </p:pic>
      <p:pic>
        <p:nvPicPr>
          <p:cNvPr id="52226" name="Picture 2" descr="http://www.smiliz.fr/glitters/img.php?f=ARIBLK&amp;t=50&amp;txt=PEORES+MONTA%D1AS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772816"/>
            <a:ext cx="7172325" cy="704850"/>
          </a:xfrm>
          <a:prstGeom prst="rect">
            <a:avLst/>
          </a:prstGeom>
          <a:noFill/>
        </p:spPr>
      </p:pic>
      <p:pic>
        <p:nvPicPr>
          <p:cNvPr id="52228" name="Picture 4" descr="http://www.smiliz.fr/glitters/img.php?f=ARIBLK&amp;t=50&amp;txt=RUSAS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3140968"/>
            <a:ext cx="2486025" cy="600075"/>
          </a:xfrm>
          <a:prstGeom prst="rect">
            <a:avLst/>
          </a:prstGeom>
          <a:noFill/>
        </p:spPr>
      </p:pic>
      <p:pic>
        <p:nvPicPr>
          <p:cNvPr id="52230" name="Picture 6" descr="http://www.smiliz.fr/glitters/img.php?f=ARIBLK&amp;t=50&amp;txt=DEL+MUNDO&amp;a=1&amp;chx=07271c3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4365104"/>
            <a:ext cx="4333875" cy="6000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odonpa, Fuji-Q Highland, Fudziesida, Prefectura de Yamanashi, Japón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3250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3251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51520" y="54868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Dodonpa,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Fuji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-Q Highland, Fudziesida, Prefectura de Yamanashi,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Japón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janaika, Fuji-Q Highland, Fudziesida, Prefectura de Yamanashi, Japó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51520" y="5949280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Eejanaika, Fuji-Q Highland, Fudziesida, Prefectura de Yamanashi, Japón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mula Rossa, Ferrari World, Abu Dhabi, Emiratos Árabes Unid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784977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23528" y="5733256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Formula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Rossa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Ferrari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World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Abu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Dhabi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Emiratos Árabes Unidos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timidator 305, Kings Dominion, Virginia, EE.UU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44685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932040" y="620688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dirty="0" smtClean="0">
                <a:solidFill>
                  <a:srgbClr val="FFFF00"/>
                </a:solidFill>
                <a:latin typeface="Arial Black" pitchFamily="34" charset="0"/>
              </a:rPr>
              <a:t>Intimidator 305, Kings Dominion, Virginia, EE.UU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eel Dragon 2000, Nagashima Spa Land, Kuwana, Prefectura de Mie, Japó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95536" y="548680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Steel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Dragon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2000,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Nagashima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 Spa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Land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</a:t>
            </a:r>
            <a:r>
              <a:rPr lang="es-ES" dirty="0" err="1" smtClean="0">
                <a:solidFill>
                  <a:srgbClr val="FFFF00"/>
                </a:solidFill>
                <a:latin typeface="Arial Black" pitchFamily="34" charset="0"/>
              </a:rPr>
              <a:t>Kuwana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, Prefectura de Mie, Japón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ngda Ka, Six Flags Great Adventure, New Jersey, Estados Unidos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788024" y="548680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Kingda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Ka, Six Flags Great Adventure, New Jersey, </a:t>
            </a:r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Estados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Unidos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x Flags Magic Mountain, California, EE.UU.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51520" y="836712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Six Flags Magic Mountain, California, EE.UU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ower of Terror II, Dreamworld, Queensland, Australia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4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483768" y="2564904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Tower of Terror II, </a:t>
            </a:r>
            <a:r>
              <a:rPr lang="en-US" dirty="0" err="1" smtClean="0">
                <a:solidFill>
                  <a:srgbClr val="FFFF00"/>
                </a:solidFill>
                <a:latin typeface="Arial Black" pitchFamily="34" charset="0"/>
              </a:rPr>
              <a:t>Dreamworld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, Queensland, Australia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ueno Dolphin, Tokyo Dome City, Tokyo, Japó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260648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97352"/>
            <a:ext cx="9144000" cy="260648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338616" y="3267862"/>
            <a:ext cx="6858000" cy="322276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BARRAS PNG\GIF\3820a0738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589240" y="3303240"/>
            <a:ext cx="6858000" cy="2515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67544" y="548680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Trueno Dolphin,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Tokio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Dome City,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Tokio, 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Japón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153</Words>
  <Application>Microsoft Office PowerPoint</Application>
  <PresentationFormat>Presentación en pantalla (4:3)</PresentationFormat>
  <Paragraphs>27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2014-01-08T12:13:58Z</dcterms:created>
  <dcterms:modified xsi:type="dcterms:W3CDTF">2014-01-08T18:55:18Z</dcterms:modified>
</cp:coreProperties>
</file>