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3" r:id="rId3"/>
    <p:sldId id="309" r:id="rId4"/>
    <p:sldId id="337" r:id="rId5"/>
    <p:sldId id="258" r:id="rId6"/>
    <p:sldId id="338" r:id="rId7"/>
    <p:sldId id="339" r:id="rId8"/>
    <p:sldId id="341" r:id="rId9"/>
    <p:sldId id="340" r:id="rId10"/>
    <p:sldId id="256" r:id="rId11"/>
    <p:sldId id="281" r:id="rId12"/>
    <p:sldId id="283" r:id="rId13"/>
    <p:sldId id="282" r:id="rId14"/>
    <p:sldId id="280" r:id="rId15"/>
    <p:sldId id="278" r:id="rId16"/>
    <p:sldId id="277" r:id="rId17"/>
    <p:sldId id="276" r:id="rId18"/>
    <p:sldId id="274" r:id="rId19"/>
    <p:sldId id="272" r:id="rId20"/>
    <p:sldId id="271" r:id="rId21"/>
    <p:sldId id="269" r:id="rId22"/>
    <p:sldId id="275" r:id="rId23"/>
    <p:sldId id="264" r:id="rId24"/>
    <p:sldId id="263" r:id="rId25"/>
    <p:sldId id="268" r:id="rId26"/>
    <p:sldId id="313" r:id="rId27"/>
    <p:sldId id="315" r:id="rId28"/>
    <p:sldId id="312" r:id="rId29"/>
    <p:sldId id="311" r:id="rId30"/>
    <p:sldId id="301" r:id="rId31"/>
    <p:sldId id="299" r:id="rId32"/>
    <p:sldId id="300" r:id="rId33"/>
    <p:sldId id="298" r:id="rId34"/>
    <p:sldId id="327" r:id="rId35"/>
    <p:sldId id="290" r:id="rId36"/>
    <p:sldId id="288" r:id="rId37"/>
    <p:sldId id="297" r:id="rId38"/>
    <p:sldId id="287" r:id="rId39"/>
    <p:sldId id="295" r:id="rId40"/>
    <p:sldId id="329" r:id="rId41"/>
    <p:sldId id="326" r:id="rId42"/>
    <p:sldId id="317" r:id="rId43"/>
    <p:sldId id="319" r:id="rId44"/>
    <p:sldId id="303" r:id="rId45"/>
    <p:sldId id="336" r:id="rId46"/>
    <p:sldId id="335" r:id="rId47"/>
    <p:sldId id="333" r:id="rId48"/>
    <p:sldId id="331" r:id="rId49"/>
    <p:sldId id="284" r:id="rId50"/>
    <p:sldId id="332" r:id="rId51"/>
    <p:sldId id="316" r:id="rId52"/>
    <p:sldId id="342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NRBoY7mZ7uHpvYT5odUlg" hashData="3dYT8CwPpseH+sr9K78FansPWr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6022"/>
    <a:srgbClr val="CBA723"/>
    <a:srgbClr val="6F4D1B"/>
    <a:srgbClr val="4B3E0D"/>
    <a:srgbClr val="791136"/>
    <a:srgbClr val="6E1C53"/>
    <a:srgbClr val="FF3300"/>
    <a:srgbClr val="F21100"/>
    <a:srgbClr val="D88516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438" y="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D9A53-7C4A-4169-90C6-64891583AB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97E6F-FA9D-4109-B863-CE52F012560C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39E82-17DA-421B-A8F4-268217FF10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D9E98EF-CA5C-4C22-A995-87276FCE9B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F4D1B">
                  <a:shade val="67500"/>
                  <a:satMod val="115000"/>
                </a:srgbClr>
              </a:gs>
              <a:gs pos="100000">
                <a:srgbClr val="6F4D1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761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30" name="29 Triángulo rectángulo"/>
          <p:cNvSpPr/>
          <p:nvPr/>
        </p:nvSpPr>
        <p:spPr>
          <a:xfrm>
            <a:off x="6143636" y="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6143636" y="785794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6143636" y="1571612"/>
            <a:ext cx="1357290" cy="785818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6143636" y="2357430"/>
            <a:ext cx="1357290" cy="785818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6143636" y="3143272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6143636" y="3929066"/>
            <a:ext cx="1357290" cy="714356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6143636" y="4643446"/>
            <a:ext cx="1357290" cy="785818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6143636" y="5429264"/>
            <a:ext cx="1357290" cy="714356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>
            <a:off x="6143636" y="6143644"/>
            <a:ext cx="1357290" cy="714356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4786314" y="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786314" y="785794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flipH="1">
            <a:off x="4786314" y="157163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786314" y="235743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4786314" y="3143272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786314" y="392906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flipH="1">
            <a:off x="4786314" y="464344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786314" y="5429264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flipH="1">
            <a:off x="4786314" y="6143644"/>
            <a:ext cx="1357290" cy="714356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Triángulo rectángulo"/>
          <p:cNvSpPr/>
          <p:nvPr/>
        </p:nvSpPr>
        <p:spPr>
          <a:xfrm>
            <a:off x="3143240" y="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3143240" y="785794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>
            <a:off x="3143240" y="157163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3143240" y="235743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>
            <a:off x="3143240" y="3071834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3143240" y="3857628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>
            <a:off x="3143240" y="464347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3143240" y="535782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>
            <a:off x="3143240" y="607220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 flipH="1">
            <a:off x="1785918" y="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1785918" y="785794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 flipH="1">
            <a:off x="1785918" y="157163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1785918" y="2357430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 flipH="1">
            <a:off x="1785918" y="3071810"/>
            <a:ext cx="1357290" cy="857256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1785918" y="3857628"/>
            <a:ext cx="1357290" cy="857232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 flipH="1">
            <a:off x="1785918" y="464344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1785918" y="5357826"/>
            <a:ext cx="1357290" cy="857232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 flipH="1">
            <a:off x="1785918" y="6072206"/>
            <a:ext cx="1357290" cy="785794"/>
          </a:xfrm>
          <a:prstGeom prst="rtTriangle">
            <a:avLst/>
          </a:prstGeom>
          <a:gradFill flip="none" rotWithShape="1">
            <a:gsLst>
              <a:gs pos="68000">
                <a:srgbClr val="CBA723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9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71472" y="1357298"/>
            <a:ext cx="980823" cy="571504"/>
          </a:xfrm>
          <a:prstGeom prst="rect">
            <a:avLst/>
          </a:prstGeom>
          <a:noFill/>
        </p:spPr>
      </p:pic>
      <p:pic>
        <p:nvPicPr>
          <p:cNvPr id="70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30000" contrast="40000"/>
          </a:blip>
          <a:srcRect/>
          <a:stretch>
            <a:fillRect/>
          </a:stretch>
        </p:blipFill>
        <p:spPr bwMode="auto">
          <a:xfrm>
            <a:off x="1928794" y="1285860"/>
            <a:ext cx="1058430" cy="594087"/>
          </a:xfrm>
          <a:prstGeom prst="rect">
            <a:avLst/>
          </a:prstGeom>
          <a:noFill/>
        </p:spPr>
      </p:pic>
      <p:pic>
        <p:nvPicPr>
          <p:cNvPr id="71" name="Picture 8" descr="Rendered Image"/>
          <p:cNvPicPr>
            <a:picLocks noChangeAspect="1" noChangeArrowheads="1"/>
          </p:cNvPicPr>
          <p:nvPr/>
        </p:nvPicPr>
        <p:blipFill>
          <a:blip r:embed="rId6">
            <a:lum bright="30000" contrast="40000"/>
          </a:blip>
          <a:srcRect/>
          <a:stretch>
            <a:fillRect/>
          </a:stretch>
        </p:blipFill>
        <p:spPr bwMode="auto">
          <a:xfrm>
            <a:off x="2786050" y="3071810"/>
            <a:ext cx="1571636" cy="675518"/>
          </a:xfrm>
          <a:prstGeom prst="rect">
            <a:avLst/>
          </a:prstGeom>
          <a:noFill/>
        </p:spPr>
      </p:pic>
      <p:pic>
        <p:nvPicPr>
          <p:cNvPr id="72" name="Picture 10" descr="Rendered Image"/>
          <p:cNvPicPr>
            <a:picLocks noChangeAspect="1" noChangeArrowheads="1"/>
          </p:cNvPicPr>
          <p:nvPr/>
        </p:nvPicPr>
        <p:blipFill>
          <a:blip r:embed="rId7">
            <a:lum bright="30000" contrast="40000"/>
          </a:blip>
          <a:srcRect/>
          <a:stretch>
            <a:fillRect/>
          </a:stretch>
        </p:blipFill>
        <p:spPr bwMode="auto">
          <a:xfrm>
            <a:off x="1285852" y="4000504"/>
            <a:ext cx="671509" cy="409457"/>
          </a:xfrm>
          <a:prstGeom prst="rect">
            <a:avLst/>
          </a:prstGeom>
          <a:noFill/>
        </p:spPr>
      </p:pic>
      <p:pic>
        <p:nvPicPr>
          <p:cNvPr id="73" name="Picture 12" descr="Rendered Image"/>
          <p:cNvPicPr>
            <a:picLocks noChangeAspect="1" noChangeArrowheads="1"/>
          </p:cNvPicPr>
          <p:nvPr/>
        </p:nvPicPr>
        <p:blipFill>
          <a:blip r:embed="rId8">
            <a:lum bright="30000" contrast="40000"/>
          </a:blip>
          <a:srcRect/>
          <a:stretch>
            <a:fillRect/>
          </a:stretch>
        </p:blipFill>
        <p:spPr bwMode="auto">
          <a:xfrm>
            <a:off x="2285984" y="3857628"/>
            <a:ext cx="1247772" cy="609708"/>
          </a:xfrm>
          <a:prstGeom prst="rect">
            <a:avLst/>
          </a:prstGeom>
          <a:noFill/>
        </p:spPr>
      </p:pic>
      <p:pic>
        <p:nvPicPr>
          <p:cNvPr id="74" name="Picture 14" descr="Rendered Image"/>
          <p:cNvPicPr>
            <a:picLocks noChangeAspect="1" noChangeArrowheads="1"/>
          </p:cNvPicPr>
          <p:nvPr/>
        </p:nvPicPr>
        <p:blipFill>
          <a:blip r:embed="rId9">
            <a:lum bright="30000" contrast="40000"/>
          </a:blip>
          <a:srcRect/>
          <a:stretch>
            <a:fillRect/>
          </a:stretch>
        </p:blipFill>
        <p:spPr bwMode="auto">
          <a:xfrm>
            <a:off x="1285852" y="500042"/>
            <a:ext cx="2070129" cy="642942"/>
          </a:xfrm>
          <a:prstGeom prst="rect">
            <a:avLst/>
          </a:prstGeom>
          <a:noFill/>
        </p:spPr>
      </p:pic>
      <p:pic>
        <p:nvPicPr>
          <p:cNvPr id="75" name="Picture 16" descr="Rendered Image"/>
          <p:cNvPicPr>
            <a:picLocks noChangeAspect="1" noChangeArrowheads="1"/>
          </p:cNvPicPr>
          <p:nvPr/>
        </p:nvPicPr>
        <p:blipFill>
          <a:blip r:embed="rId10">
            <a:lum bright="30000" contrast="40000"/>
          </a:blip>
          <a:srcRect/>
          <a:stretch>
            <a:fillRect/>
          </a:stretch>
        </p:blipFill>
        <p:spPr bwMode="auto">
          <a:xfrm>
            <a:off x="3357554" y="1357298"/>
            <a:ext cx="709552" cy="500066"/>
          </a:xfrm>
          <a:prstGeom prst="rect">
            <a:avLst/>
          </a:prstGeom>
          <a:noFill/>
        </p:spPr>
      </p:pic>
      <p:pic>
        <p:nvPicPr>
          <p:cNvPr id="76" name="Picture 18" descr="Rendered Image"/>
          <p:cNvPicPr>
            <a:picLocks noChangeAspect="1" noChangeArrowheads="1"/>
          </p:cNvPicPr>
          <p:nvPr/>
        </p:nvPicPr>
        <p:blipFill>
          <a:blip r:embed="rId11">
            <a:lum bright="30000" contrast="40000"/>
          </a:blip>
          <a:srcRect/>
          <a:stretch>
            <a:fillRect/>
          </a:stretch>
        </p:blipFill>
        <p:spPr bwMode="auto">
          <a:xfrm>
            <a:off x="1000100" y="2071678"/>
            <a:ext cx="2786082" cy="696521"/>
          </a:xfrm>
          <a:prstGeom prst="rect">
            <a:avLst/>
          </a:prstGeom>
          <a:noFill/>
        </p:spPr>
      </p:pic>
      <p:pic>
        <p:nvPicPr>
          <p:cNvPr id="77" name="Picture 20" descr="Rendered Image"/>
          <p:cNvPicPr>
            <a:picLocks noChangeAspect="1" noChangeArrowheads="1"/>
          </p:cNvPicPr>
          <p:nvPr/>
        </p:nvPicPr>
        <p:blipFill>
          <a:blip r:embed="rId12">
            <a:lum bright="30000" contrast="40000"/>
          </a:blip>
          <a:srcRect/>
          <a:stretch>
            <a:fillRect/>
          </a:stretch>
        </p:blipFill>
        <p:spPr bwMode="auto">
          <a:xfrm>
            <a:off x="642910" y="3143248"/>
            <a:ext cx="719133" cy="481562"/>
          </a:xfrm>
          <a:prstGeom prst="rect">
            <a:avLst/>
          </a:prstGeom>
          <a:noFill/>
        </p:spPr>
      </p:pic>
      <p:pic>
        <p:nvPicPr>
          <p:cNvPr id="78" name="Picture 22" descr="Rendered Image"/>
          <p:cNvPicPr>
            <a:picLocks noChangeAspect="1" noChangeArrowheads="1"/>
          </p:cNvPicPr>
          <p:nvPr/>
        </p:nvPicPr>
        <p:blipFill>
          <a:blip r:embed="rId13">
            <a:lum bright="30000" contrast="40000"/>
          </a:blip>
          <a:srcRect/>
          <a:stretch>
            <a:fillRect/>
          </a:stretch>
        </p:blipFill>
        <p:spPr bwMode="auto">
          <a:xfrm>
            <a:off x="1714480" y="3143248"/>
            <a:ext cx="785818" cy="500066"/>
          </a:xfrm>
          <a:prstGeom prst="rect">
            <a:avLst/>
          </a:prstGeom>
          <a:noFill/>
        </p:spPr>
      </p:pic>
      <p:sp>
        <p:nvSpPr>
          <p:cNvPr id="79" name="78 CuadroTexto"/>
          <p:cNvSpPr txBox="1"/>
          <p:nvPr/>
        </p:nvSpPr>
        <p:spPr>
          <a:xfrm>
            <a:off x="0" y="4929198"/>
            <a:ext cx="19255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162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162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80" name="79 CuadroTexto"/>
          <p:cNvSpPr txBox="1"/>
          <p:nvPr/>
        </p:nvSpPr>
        <p:spPr>
          <a:xfrm>
            <a:off x="6429388" y="6143644"/>
            <a:ext cx="1911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Tema musical</a:t>
            </a:r>
            <a:r>
              <a:rPr lang="es-ES_tradnl" sz="12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: </a:t>
            </a:r>
            <a:r>
              <a:rPr lang="es-ES_tradnl" sz="12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Maniatic</a:t>
            </a:r>
            <a:r>
              <a:rPr lang="es-ES_tradnl" sz="12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 -</a:t>
            </a:r>
            <a:r>
              <a:rPr lang="es-ES_tradnl" sz="12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Flashdance</a:t>
            </a:r>
            <a:endParaRPr lang="en-US" sz="1200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Agency FB" pitchFamily="34" charset="0"/>
            </a:endParaRPr>
          </a:p>
          <a:p>
            <a:r>
              <a:rPr lang="en-US" sz="12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Interpreta</a:t>
            </a:r>
            <a:r>
              <a:rPr lang="en-US" sz="12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: </a:t>
            </a:r>
            <a:r>
              <a:rPr lang="es-ES" sz="12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Michael </a:t>
            </a:r>
            <a:r>
              <a:rPr lang="es-ES" sz="12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gency FB" pitchFamily="34" charset="0"/>
              </a:rPr>
              <a:t>Sembello</a:t>
            </a:r>
            <a:endParaRPr lang="es-ES" sz="12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Agency FB" pitchFamily="34" charset="0"/>
            </a:endParaRPr>
          </a:p>
        </p:txBody>
      </p:sp>
      <p:pic>
        <p:nvPicPr>
          <p:cNvPr id="66" name="65 Imagen" descr="4761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34000">
    <p:sndAc>
      <p:stSnd loop="1">
        <p:snd r:embed="rId2" name="Flashdance  - Mania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6000"/>
                            </p:stCondLst>
                            <p:childTnLst>
                              <p:par>
                                <p:cTn id="48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9" fill="hold">
                            <p:stCondLst>
                              <p:cond delay="8000"/>
                            </p:stCondLst>
                            <p:childTnLst>
                              <p:par>
                                <p:cTn id="49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5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4" fill="hold">
                            <p:stCondLst>
                              <p:cond delay="26000"/>
                            </p:stCondLst>
                            <p:childTnLst>
                              <p:par>
                                <p:cTn id="5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9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5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3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5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79" grpId="0"/>
      <p:bldP spid="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0" y="428604"/>
            <a:ext cx="3500398" cy="5929354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857884" y="285728"/>
            <a:ext cx="3286116" cy="621508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0" y="785794"/>
            <a:ext cx="2571672" cy="514353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786578" y="642918"/>
            <a:ext cx="2357422" cy="5357826"/>
          </a:xfrm>
          <a:prstGeom prst="moon">
            <a:avLst>
              <a:gd name="adj" fmla="val 24061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0" y="1285860"/>
            <a:ext cx="1857260" cy="421484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7643834" y="1142984"/>
            <a:ext cx="1500166" cy="4357718"/>
          </a:xfrm>
          <a:prstGeom prst="moon">
            <a:avLst>
              <a:gd name="adj" fmla="val 35717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0" y="1785926"/>
            <a:ext cx="1142976" cy="3143272"/>
          </a:xfrm>
          <a:prstGeom prst="moon">
            <a:avLst>
              <a:gd name="adj" fmla="val 37875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8358215" y="1785926"/>
            <a:ext cx="785786" cy="2928958"/>
          </a:xfrm>
          <a:prstGeom prst="moon">
            <a:avLst>
              <a:gd name="adj" fmla="val 42596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lo_risunok_bodi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357562"/>
            <a:ext cx="3286148" cy="3500438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1250145" y="3536145"/>
            <a:ext cx="3500438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428728" y="-2"/>
            <a:ext cx="3143272" cy="335756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536293" y="35707"/>
            <a:ext cx="335756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500042"/>
            <a:ext cx="1714512" cy="2071674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214954" y="500030"/>
            <a:ext cx="2143116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1857356" y="4357694"/>
            <a:ext cx="1928826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572132" y="4214818"/>
            <a:ext cx="1928826" cy="1928826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" name="38 Anillo"/>
          <p:cNvSpPr/>
          <p:nvPr/>
        </p:nvSpPr>
        <p:spPr>
          <a:xfrm>
            <a:off x="4286248" y="57148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1103622">
            <a:off x="4643438" y="642918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2010896">
            <a:off x="5109499" y="76081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2613990">
            <a:off x="5466689" y="97512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2828467">
            <a:off x="5815841" y="122872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3296475">
            <a:off x="6030155" y="15144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3744271">
            <a:off x="6260921" y="18537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 rot="4564884">
            <a:off x="6391009" y="222201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 rot="4929120">
            <a:off x="6475234" y="263958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 rot="5555295">
            <a:off x="6448016" y="303219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 rot="6353122">
            <a:off x="6376577" y="3460823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 rot="6883684">
            <a:off x="6185992" y="383140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 rot="7290083">
            <a:off x="5905133" y="42391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 rot="8569958">
            <a:off x="5559467" y="45429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 rot="9102094">
            <a:off x="5219166" y="475119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 rot="9401155">
            <a:off x="4861976" y="489407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 rot="10248971">
            <a:off x="4537918" y="498506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nillo"/>
          <p:cNvSpPr/>
          <p:nvPr/>
        </p:nvSpPr>
        <p:spPr>
          <a:xfrm rot="11209899">
            <a:off x="4154018" y="49725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 rot="11705243">
            <a:off x="3680663" y="491362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 rot="12696622">
            <a:off x="3314357" y="4750979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Anillo"/>
          <p:cNvSpPr/>
          <p:nvPr/>
        </p:nvSpPr>
        <p:spPr>
          <a:xfrm rot="12894035">
            <a:off x="2978641" y="45337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Anillo"/>
          <p:cNvSpPr/>
          <p:nvPr/>
        </p:nvSpPr>
        <p:spPr>
          <a:xfrm rot="13597965">
            <a:off x="2749109" y="428713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Anillo"/>
          <p:cNvSpPr/>
          <p:nvPr/>
        </p:nvSpPr>
        <p:spPr>
          <a:xfrm rot="13900592">
            <a:off x="2477354" y="404871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Anillo"/>
          <p:cNvSpPr/>
          <p:nvPr/>
        </p:nvSpPr>
        <p:spPr>
          <a:xfrm rot="14797237">
            <a:off x="2338797" y="3729223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Anillo"/>
          <p:cNvSpPr/>
          <p:nvPr/>
        </p:nvSpPr>
        <p:spPr>
          <a:xfrm rot="15701108">
            <a:off x="2195920" y="33720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Anillo"/>
          <p:cNvSpPr/>
          <p:nvPr/>
        </p:nvSpPr>
        <p:spPr>
          <a:xfrm rot="15701108">
            <a:off x="2072882" y="30067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Anillo"/>
          <p:cNvSpPr/>
          <p:nvPr/>
        </p:nvSpPr>
        <p:spPr>
          <a:xfrm rot="16586929">
            <a:off x="2072882" y="25780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Anillo"/>
          <p:cNvSpPr/>
          <p:nvPr/>
        </p:nvSpPr>
        <p:spPr>
          <a:xfrm rot="17705374">
            <a:off x="2126818" y="217204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Anillo"/>
          <p:cNvSpPr/>
          <p:nvPr/>
        </p:nvSpPr>
        <p:spPr>
          <a:xfrm rot="18077102">
            <a:off x="2341132" y="181485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Anillo"/>
          <p:cNvSpPr/>
          <p:nvPr/>
        </p:nvSpPr>
        <p:spPr>
          <a:xfrm rot="18837816">
            <a:off x="2557785" y="15049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Anillo"/>
          <p:cNvSpPr/>
          <p:nvPr/>
        </p:nvSpPr>
        <p:spPr>
          <a:xfrm rot="19436917">
            <a:off x="2818481" y="114631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Anillo"/>
          <p:cNvSpPr/>
          <p:nvPr/>
        </p:nvSpPr>
        <p:spPr>
          <a:xfrm rot="20440707">
            <a:off x="3142346" y="880348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Anillo"/>
          <p:cNvSpPr/>
          <p:nvPr/>
        </p:nvSpPr>
        <p:spPr>
          <a:xfrm rot="20457708">
            <a:off x="3496863" y="66529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Anillo"/>
          <p:cNvSpPr/>
          <p:nvPr/>
        </p:nvSpPr>
        <p:spPr>
          <a:xfrm rot="21385936">
            <a:off x="3829847" y="59544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92545awo0woe16bw7w4m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357934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785794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1571636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2357430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3071834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3857628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0" y="4643470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0" y="5357826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0" y="6072206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786710" y="0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786710" y="785794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786710" y="1571636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786710" y="2357430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786710" y="3143272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786710" y="3929066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786710" y="4643446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786710" y="5429264"/>
            <a:ext cx="1357290" cy="78579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7786710" y="6143644"/>
            <a:ext cx="1357290" cy="71435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99FF"/>
              </a:gs>
              <a:gs pos="50000">
                <a:srgbClr val="222286">
                  <a:shade val="67500"/>
                  <a:satMod val="115000"/>
                </a:srgbClr>
              </a:gs>
              <a:gs pos="100000">
                <a:srgbClr val="22228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" name="9 Anillo"/>
          <p:cNvSpPr/>
          <p:nvPr/>
        </p:nvSpPr>
        <p:spPr>
          <a:xfrm rot="7678959">
            <a:off x="3428992" y="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0" y="5715016"/>
            <a:ext cx="1142976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678959">
            <a:off x="2928926" y="1000108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7678959">
            <a:off x="2357422" y="200024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7678959">
            <a:off x="1785918" y="2928934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7678959">
            <a:off x="1214414" y="3857628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7678959">
            <a:off x="571472" y="4786322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072066" y="92867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572132" y="1928802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786578" y="378619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4714884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Lágrima"/>
          <p:cNvSpPr/>
          <p:nvPr/>
        </p:nvSpPr>
        <p:spPr>
          <a:xfrm rot="476350">
            <a:off x="3236380" y="-4985"/>
            <a:ext cx="1214446" cy="1432937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597032">
            <a:off x="4714876" y="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1206">
            <a:off x="3291587" y="500676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34659">
            <a:off x="4738380" y="523547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291588" y="1215056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738380" y="116648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291588" y="1857998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738380" y="188086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291588" y="2572378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738380" y="252381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363026" y="3143882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738380" y="3095314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363027" y="3786823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809819" y="3738256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438834">
            <a:off x="3363026" y="4501203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608888">
            <a:off x="4809819" y="4452636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438834">
            <a:off x="3363027" y="5144145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5608888">
            <a:off x="4809819" y="509557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438834">
            <a:off x="3363026" y="5858525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5608888">
            <a:off x="4809819" y="580995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778674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log_201403051114465431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</p:spPr>
      </p:pic>
      <p:sp>
        <p:nvSpPr>
          <p:cNvPr id="5" name="4 Cheurón"/>
          <p:cNvSpPr/>
          <p:nvPr/>
        </p:nvSpPr>
        <p:spPr>
          <a:xfrm rot="5400000">
            <a:off x="3071814" y="-500078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000376" y="2928922"/>
            <a:ext cx="3500438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786314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357290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25" y="-464371"/>
            <a:ext cx="1928778" cy="2857520"/>
          </a:xfrm>
          <a:prstGeom prst="chevron">
            <a:avLst>
              <a:gd name="adj" fmla="val 65051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6143636" y="1928802"/>
            <a:ext cx="2357454" cy="2786082"/>
          </a:xfrm>
          <a:prstGeom prst="chevron">
            <a:avLst>
              <a:gd name="adj" fmla="val 66299"/>
            </a:avLst>
          </a:prstGeom>
          <a:blipFill dpi="0" rotWithShape="1"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928662" y="2000240"/>
            <a:ext cx="2428900" cy="2786082"/>
          </a:xfrm>
          <a:prstGeom prst="chevron">
            <a:avLst>
              <a:gd name="adj" fmla="val 66299"/>
            </a:avLst>
          </a:prstGeom>
          <a:blipFill dpi="0" rotWithShape="1">
            <a:blip r:embed="rId6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4393401"/>
            <a:ext cx="2071678" cy="2857520"/>
          </a:xfrm>
          <a:prstGeom prst="chevron">
            <a:avLst>
              <a:gd name="adj" fmla="val 66299"/>
            </a:avLst>
          </a:prstGeom>
          <a:blipFill dpi="0" rotWithShape="1">
            <a:blip r:embed="rId7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Marco"/>
          <p:cNvSpPr/>
          <p:nvPr/>
        </p:nvSpPr>
        <p:spPr>
          <a:xfrm>
            <a:off x="0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768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143768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857224" y="500042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6215074" y="500042"/>
            <a:ext cx="2000232" cy="1714512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857224" y="4500570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86512" y="4429132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071670" y="1357298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143504" y="1428736"/>
            <a:ext cx="2000232" cy="1714512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143504" y="3357562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071670" y="3429000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2285984" y="3429000"/>
            <a:ext cx="4786346" cy="342900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0800000">
            <a:off x="2285984" y="0"/>
            <a:ext cx="4786346" cy="3500438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71454" y="1143000"/>
            <a:ext cx="4786346" cy="4643438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4500546" y="1214438"/>
            <a:ext cx="4786346" cy="4500562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5400000">
            <a:off x="-750115" y="1821661"/>
            <a:ext cx="4786346" cy="328611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rot="16200000">
            <a:off x="5072050" y="1857380"/>
            <a:ext cx="4786346" cy="3357554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2285984" y="0"/>
            <a:ext cx="4786346" cy="250030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285984" y="4214818"/>
            <a:ext cx="4786346" cy="2643182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5400000">
            <a:off x="-1214462" y="2357446"/>
            <a:ext cx="4786346" cy="2357422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6200000">
            <a:off x="5500678" y="2214570"/>
            <a:ext cx="4786346" cy="2500298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357422" y="5000636"/>
            <a:ext cx="4786346" cy="1857364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 rot="10800000">
            <a:off x="2285984" y="0"/>
            <a:ext cx="4786346" cy="1714488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00100" y="0"/>
            <a:ext cx="6929486" cy="68580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11866">
            <a:off x="956547" y="-6644"/>
            <a:ext cx="6984867" cy="6904513"/>
          </a:xfrm>
          <a:prstGeom prst="sun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428604"/>
            <a:ext cx="3500398" cy="5929354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285728"/>
            <a:ext cx="3286116" cy="621508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785794"/>
            <a:ext cx="2571672" cy="514353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786578" y="642918"/>
            <a:ext cx="2357422" cy="5357826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285860"/>
            <a:ext cx="1857260" cy="421484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643834" y="1142984"/>
            <a:ext cx="1500166" cy="4357718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0" y="1785926"/>
            <a:ext cx="1142976" cy="3143272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8358215" y="1785926"/>
            <a:ext cx="785786" cy="2928958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Medio marco"/>
          <p:cNvSpPr/>
          <p:nvPr/>
        </p:nvSpPr>
        <p:spPr>
          <a:xfrm>
            <a:off x="4572000" y="3357562"/>
            <a:ext cx="3286148" cy="3500438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1250145" y="3536145"/>
            <a:ext cx="3500438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428728" y="-2"/>
            <a:ext cx="3143272" cy="335756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4536293" y="35707"/>
            <a:ext cx="335756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1928794" y="500042"/>
            <a:ext cx="1714512" cy="2071674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214954" y="500030"/>
            <a:ext cx="2143116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5400000">
            <a:off x="1857356" y="4357694"/>
            <a:ext cx="1928826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5572132" y="4214818"/>
            <a:ext cx="1928826" cy="1928826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Anillo"/>
          <p:cNvSpPr/>
          <p:nvPr/>
        </p:nvSpPr>
        <p:spPr>
          <a:xfrm>
            <a:off x="4286248" y="57148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103622">
            <a:off x="4643438" y="642918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10896">
            <a:off x="5109499" y="76081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613990">
            <a:off x="5466689" y="97512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828467">
            <a:off x="5815841" y="122872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3296475">
            <a:off x="6030155" y="15144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744271">
            <a:off x="6260921" y="18537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4564884">
            <a:off x="6391009" y="222201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4929120">
            <a:off x="6475234" y="263958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5555295">
            <a:off x="6448016" y="303219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6353122">
            <a:off x="6376577" y="3460823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6883684">
            <a:off x="6185992" y="383140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7290083">
            <a:off x="5905133" y="42391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569958">
            <a:off x="5559467" y="45429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9102094">
            <a:off x="5219166" y="475119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9401155">
            <a:off x="4861976" y="489407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0248971">
            <a:off x="4537918" y="498506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1209899">
            <a:off x="4154018" y="49725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1705243">
            <a:off x="3680663" y="491362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2696622">
            <a:off x="3314357" y="4750979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2894035">
            <a:off x="2978641" y="45337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597965">
            <a:off x="2749109" y="428713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900592">
            <a:off x="2477354" y="404871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797237">
            <a:off x="2338797" y="3729223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5701108">
            <a:off x="2195920" y="33720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5701108">
            <a:off x="2072882" y="30067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6586929">
            <a:off x="2072882" y="25780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7705374">
            <a:off x="2126818" y="217204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8077102">
            <a:off x="2341132" y="181485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8837816">
            <a:off x="2557785" y="15049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436917">
            <a:off x="2818481" y="114631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0440707">
            <a:off x="3142346" y="880348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20457708">
            <a:off x="3496863" y="66529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21385936">
            <a:off x="3829847" y="59544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Anillo"/>
          <p:cNvSpPr/>
          <p:nvPr/>
        </p:nvSpPr>
        <p:spPr>
          <a:xfrm rot="7678959">
            <a:off x="3428992" y="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572000" y="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0" y="5715016"/>
            <a:ext cx="1142976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2928926" y="1000108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2357422" y="200024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1785918" y="2928934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678959">
            <a:off x="1214414" y="3857628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678959">
            <a:off x="571472" y="4786322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92867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572132" y="1928802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786578" y="3786190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4714884"/>
            <a:ext cx="1143008" cy="114298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-428652"/>
            <a:ext cx="9144000" cy="78581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E5234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inting_body_art_and_photo_by_duong_quoc_dinh_by_duongquocdinh-d6vfi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7214"/>
            <a:ext cx="9144000" cy="7215214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76350">
            <a:off x="3236380" y="-4985"/>
            <a:ext cx="1214446" cy="1432937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597032">
            <a:off x="4714876" y="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31206">
            <a:off x="3291587" y="500676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34659">
            <a:off x="4738380" y="523547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38834">
            <a:off x="3291588" y="1215056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08888">
            <a:off x="4738380" y="116648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38834">
            <a:off x="3291588" y="1857998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5608888">
            <a:off x="4738380" y="188086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38834">
            <a:off x="3291588" y="2572378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5608888">
            <a:off x="4738380" y="252381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38834">
            <a:off x="3363026" y="3143882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5608888">
            <a:off x="4738380" y="3095314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38834">
            <a:off x="3363027" y="3786823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5608888">
            <a:off x="4809819" y="3738256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38834">
            <a:off x="3363026" y="4501203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5608888">
            <a:off x="4809819" y="4452636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38834">
            <a:off x="3363027" y="5144145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5608888">
            <a:off x="4809819" y="509557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438834">
            <a:off x="3363026" y="5858525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5608888">
            <a:off x="4809819" y="580995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-357214"/>
            <a:ext cx="9144000" cy="750099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heurón"/>
          <p:cNvSpPr/>
          <p:nvPr/>
        </p:nvSpPr>
        <p:spPr>
          <a:xfrm rot="5400000">
            <a:off x="3071814" y="-500078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000376" y="2928922"/>
            <a:ext cx="3500438" cy="4357718"/>
          </a:xfrm>
          <a:prstGeom prst="chevron">
            <a:avLst>
              <a:gd name="adj" fmla="val 662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786314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357290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821925" y="-464371"/>
            <a:ext cx="1928778" cy="2857520"/>
          </a:xfrm>
          <a:prstGeom prst="chevron">
            <a:avLst>
              <a:gd name="adj" fmla="val 65051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143636" y="1928802"/>
            <a:ext cx="2357454" cy="2786082"/>
          </a:xfrm>
          <a:prstGeom prst="chevron">
            <a:avLst>
              <a:gd name="adj" fmla="val 662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928662" y="2000240"/>
            <a:ext cx="2428900" cy="2786082"/>
          </a:xfrm>
          <a:prstGeom prst="chevron">
            <a:avLst>
              <a:gd name="adj" fmla="val 662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750475" y="4393401"/>
            <a:ext cx="2071678" cy="2857520"/>
          </a:xfrm>
          <a:prstGeom prst="chevron">
            <a:avLst>
              <a:gd name="adj" fmla="val 662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2285984" y="3429000"/>
            <a:ext cx="4786346" cy="3429000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0800000">
            <a:off x="2285984" y="0"/>
            <a:ext cx="4786346" cy="3500438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35735" y="1035843"/>
            <a:ext cx="4786346" cy="4714876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4464827" y="1178719"/>
            <a:ext cx="4786346" cy="4572000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5400000">
            <a:off x="-750115" y="1821661"/>
            <a:ext cx="4786346" cy="3286116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rot="16200000">
            <a:off x="5072050" y="1857380"/>
            <a:ext cx="4786346" cy="3357554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2285984" y="0"/>
            <a:ext cx="4786346" cy="2500306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285984" y="4214818"/>
            <a:ext cx="4786346" cy="2643182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5400000">
            <a:off x="-1214462" y="2286008"/>
            <a:ext cx="4786346" cy="2357422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6200000">
            <a:off x="5500678" y="2214570"/>
            <a:ext cx="4786346" cy="2500298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357422" y="5000636"/>
            <a:ext cx="4786346" cy="1857364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 rot="10800000">
            <a:off x="2285984" y="0"/>
            <a:ext cx="4786346" cy="1714488"/>
          </a:xfrm>
          <a:prstGeom prst="flowChartExtract">
            <a:avLst/>
          </a:prstGeom>
          <a:gradFill flip="none" rotWithShape="1">
            <a:gsLst>
              <a:gs pos="29000">
                <a:schemeClr val="bg1"/>
              </a:gs>
              <a:gs pos="50000">
                <a:srgbClr val="0068D0">
                  <a:shade val="67500"/>
                  <a:satMod val="115000"/>
                </a:srgbClr>
              </a:gs>
              <a:gs pos="100000">
                <a:srgbClr val="0068D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Sol"/>
          <p:cNvSpPr/>
          <p:nvPr/>
        </p:nvSpPr>
        <p:spPr>
          <a:xfrm>
            <a:off x="1000100" y="0"/>
            <a:ext cx="6929486" cy="68580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11866">
            <a:off x="956547" y="-6644"/>
            <a:ext cx="6984867" cy="6904513"/>
          </a:xfrm>
          <a:prstGeom prst="sun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428604"/>
            <a:ext cx="3500398" cy="5929354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285728"/>
            <a:ext cx="3286116" cy="621508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785794"/>
            <a:ext cx="2571672" cy="514353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786578" y="642918"/>
            <a:ext cx="2357422" cy="5357826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285860"/>
            <a:ext cx="1857260" cy="421484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643834" y="1071546"/>
            <a:ext cx="1500166" cy="4357718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0" y="1785926"/>
            <a:ext cx="1142976" cy="3143272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8358215" y="1785926"/>
            <a:ext cx="785786" cy="2928958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66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4572000" y="3357562"/>
            <a:ext cx="3286148" cy="3500438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250145" y="3536145"/>
            <a:ext cx="3500438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428728" y="-2"/>
            <a:ext cx="3143272" cy="335756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536293" y="35707"/>
            <a:ext cx="335756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0800000">
            <a:off x="1928794" y="500042"/>
            <a:ext cx="1714512" cy="2071674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5214954" y="500030"/>
            <a:ext cx="2143116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1857356" y="4357694"/>
            <a:ext cx="1928826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572132" y="4214818"/>
            <a:ext cx="1928826" cy="1928826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251915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4286248" y="571480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103622">
            <a:off x="4643438" y="642918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10896">
            <a:off x="5109499" y="760815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13990">
            <a:off x="5466689" y="975129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828467">
            <a:off x="5815841" y="1228720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296475">
            <a:off x="6030155" y="1514471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3744271">
            <a:off x="6260921" y="1853771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4564884">
            <a:off x="6391009" y="2222011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4929120">
            <a:off x="6475234" y="2639589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5555295">
            <a:off x="6448016" y="3032195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6353122">
            <a:off x="6376577" y="3460823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6883684">
            <a:off x="6185992" y="3831406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7290083">
            <a:off x="5905133" y="4239176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8569958">
            <a:off x="5559467" y="4542976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9102094">
            <a:off x="5219166" y="4751196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9401155">
            <a:off x="4861976" y="489407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0248971">
            <a:off x="4537918" y="4985060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1209899">
            <a:off x="4154018" y="4972585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1705243">
            <a:off x="3680663" y="491362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2696622">
            <a:off x="3314357" y="4750979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2894035">
            <a:off x="2978641" y="4533732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597965">
            <a:off x="2749109" y="4287136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3900592">
            <a:off x="2477354" y="404871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4797237">
            <a:off x="2338797" y="3729223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5701108">
            <a:off x="2195920" y="3372032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5701108">
            <a:off x="2072882" y="3006714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6586929">
            <a:off x="2072882" y="2578085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7705374">
            <a:off x="2126818" y="2172040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8077102">
            <a:off x="2341132" y="1814850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8837816">
            <a:off x="2557785" y="1504914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9436917">
            <a:off x="2818481" y="1146315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20440707">
            <a:off x="3142346" y="880348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20457708">
            <a:off x="3496863" y="66529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21385936">
            <a:off x="3829847" y="595446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A0000">
                  <a:shade val="67500"/>
                  <a:satMod val="115000"/>
                </a:srgbClr>
              </a:gs>
              <a:gs pos="100000">
                <a:srgbClr val="8A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yart-body-tat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 rot="7678959">
            <a:off x="3428992" y="0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572000" y="0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7678959">
            <a:off x="0" y="5715016"/>
            <a:ext cx="1142976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2928926" y="1000108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2357422" y="2000240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678959">
            <a:off x="1785918" y="2928934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678959">
            <a:off x="1214414" y="3857628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7678959">
            <a:off x="571472" y="4786322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72066" y="928670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32" y="1928802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786578" y="3786190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500958" y="4714884"/>
            <a:ext cx="1143008" cy="114298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CDDA6">
                  <a:shade val="67500"/>
                  <a:satMod val="115000"/>
                </a:srgbClr>
              </a:gs>
              <a:gs pos="100000">
                <a:srgbClr val="FCDDA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F420D">
                  <a:shade val="67500"/>
                  <a:satMod val="115000"/>
                </a:srgbClr>
              </a:gs>
              <a:gs pos="100000">
                <a:srgbClr val="5F420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ágrima"/>
          <p:cNvSpPr/>
          <p:nvPr/>
        </p:nvSpPr>
        <p:spPr>
          <a:xfrm rot="476350">
            <a:off x="3236380" y="-4985"/>
            <a:ext cx="1214446" cy="1432937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597032">
            <a:off x="4714876" y="0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1206">
            <a:off x="3291587" y="500676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34659">
            <a:off x="4738380" y="523547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91588" y="1215056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738380" y="1166488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91588" y="1857998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738380" y="1880868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291588" y="2572378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738380" y="2523810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363026" y="3143882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738380" y="3095314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363027" y="3786823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809819" y="3738256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363026" y="4501203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809819" y="4452636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363027" y="5144145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809819" y="5095578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438834">
            <a:off x="3363026" y="5858525"/>
            <a:ext cx="1214446" cy="1285884"/>
          </a:xfrm>
          <a:prstGeom prst="teardrop">
            <a:avLst/>
          </a:prstGeom>
          <a:gradFill flip="none" rotWithShape="1">
            <a:gsLst>
              <a:gs pos="60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608888">
            <a:off x="4809819" y="5809958"/>
            <a:ext cx="1214446" cy="1214446"/>
          </a:xfrm>
          <a:prstGeom prst="teardrop">
            <a:avLst/>
          </a:prstGeom>
          <a:gradFill flip="none" rotWithShape="1">
            <a:gsLst>
              <a:gs pos="54000">
                <a:srgbClr val="FF9933"/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95411">
                  <a:shade val="67500"/>
                  <a:satMod val="115000"/>
                </a:srgbClr>
              </a:gs>
              <a:gs pos="100000">
                <a:srgbClr val="7954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071814" y="-500078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000376" y="2928922"/>
            <a:ext cx="3500438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786314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357290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25" y="-464371"/>
            <a:ext cx="1928778" cy="2857520"/>
          </a:xfrm>
          <a:prstGeom prst="chevron">
            <a:avLst>
              <a:gd name="adj" fmla="val 6505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6143636" y="1928802"/>
            <a:ext cx="2357454" cy="2786082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928662" y="2000240"/>
            <a:ext cx="2428900" cy="2786082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4393401"/>
            <a:ext cx="2071678" cy="2857520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768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143768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57224" y="50004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15074" y="500042"/>
            <a:ext cx="2000232" cy="1714512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57224" y="450057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286512" y="442913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071670" y="1357298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5143504" y="1428736"/>
            <a:ext cx="2000232" cy="1714512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143504" y="335756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071670" y="342900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2285984" y="3429000"/>
            <a:ext cx="4786346" cy="3429000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0800000">
            <a:off x="2285984" y="0"/>
            <a:ext cx="4786346" cy="3500438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35735" y="1035843"/>
            <a:ext cx="4786346" cy="4714876"/>
          </a:xfrm>
          <a:prstGeom prst="flowChartExtract">
            <a:avLst/>
          </a:prstGeom>
          <a:gradFill flip="none" rotWithShape="1">
            <a:gsLst>
              <a:gs pos="4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4464827" y="1178719"/>
            <a:ext cx="4786346" cy="4572000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5400000">
            <a:off x="-750115" y="1821661"/>
            <a:ext cx="4786346" cy="3286116"/>
          </a:xfrm>
          <a:prstGeom prst="flowChartExtract">
            <a:avLst/>
          </a:prstGeom>
          <a:gradFill flip="none" rotWithShape="1">
            <a:gsLst>
              <a:gs pos="4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rot="16200000">
            <a:off x="5072050" y="1857380"/>
            <a:ext cx="4786346" cy="3357554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2285984" y="0"/>
            <a:ext cx="4786346" cy="2500306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285984" y="4214818"/>
            <a:ext cx="4786346" cy="2643182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5400000">
            <a:off x="-1214462" y="2286008"/>
            <a:ext cx="4786346" cy="2357422"/>
          </a:xfrm>
          <a:prstGeom prst="flowChartExtract">
            <a:avLst/>
          </a:prstGeom>
          <a:gradFill flip="none" rotWithShape="1">
            <a:gsLst>
              <a:gs pos="41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6200000">
            <a:off x="5500678" y="2214570"/>
            <a:ext cx="4786346" cy="2500298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357422" y="5000636"/>
            <a:ext cx="4786346" cy="1857364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 rot="10800000">
            <a:off x="2285984" y="0"/>
            <a:ext cx="4786346" cy="1714488"/>
          </a:xfrm>
          <a:prstGeom prst="flowChartExtract">
            <a:avLst/>
          </a:prstGeom>
          <a:gradFill flip="none" rotWithShape="1">
            <a:gsLst>
              <a:gs pos="41000">
                <a:srgbClr val="8A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Sol"/>
          <p:cNvSpPr/>
          <p:nvPr/>
        </p:nvSpPr>
        <p:spPr>
          <a:xfrm>
            <a:off x="1000100" y="0"/>
            <a:ext cx="6929486" cy="6858000"/>
          </a:xfrm>
          <a:prstGeom prst="sun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65395F">
                  <a:shade val="67500"/>
                  <a:satMod val="115000"/>
                </a:srgbClr>
              </a:gs>
              <a:gs pos="100000">
                <a:srgbClr val="65395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11866">
            <a:off x="977171" y="-78083"/>
            <a:ext cx="6984867" cy="6904513"/>
          </a:xfrm>
          <a:prstGeom prst="sun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428604"/>
            <a:ext cx="3500398" cy="5929354"/>
          </a:xfrm>
          <a:prstGeom prst="moon">
            <a:avLst>
              <a:gd name="adj" fmla="val 2004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285728"/>
            <a:ext cx="3286116" cy="621508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785794"/>
            <a:ext cx="2571672" cy="514353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786578" y="642918"/>
            <a:ext cx="2357422" cy="5357826"/>
          </a:xfrm>
          <a:prstGeom prst="moon">
            <a:avLst>
              <a:gd name="adj" fmla="val 2406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285860"/>
            <a:ext cx="1857260" cy="421484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643834" y="1071546"/>
            <a:ext cx="1500166" cy="4357718"/>
          </a:xfrm>
          <a:prstGeom prst="moon">
            <a:avLst>
              <a:gd name="adj" fmla="val 3571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0" y="1785926"/>
            <a:ext cx="1142976" cy="3143272"/>
          </a:xfrm>
          <a:prstGeom prst="moon">
            <a:avLst>
              <a:gd name="adj" fmla="val 3787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8358215" y="1785926"/>
            <a:ext cx="785786" cy="2928958"/>
          </a:xfrm>
          <a:prstGeom prst="moon">
            <a:avLst>
              <a:gd name="adj" fmla="val 4259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02F1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357562"/>
            <a:ext cx="3286148" cy="3500438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1250145" y="3536145"/>
            <a:ext cx="3500438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428728" y="-2"/>
            <a:ext cx="3143272" cy="335756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536293" y="35707"/>
            <a:ext cx="335756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500042"/>
            <a:ext cx="1714512" cy="2071674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214954" y="500030"/>
            <a:ext cx="2143116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1857356" y="4357694"/>
            <a:ext cx="1928826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572132" y="4214818"/>
            <a:ext cx="1928826" cy="1928826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57148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103622">
            <a:off x="4643438" y="642918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10896">
            <a:off x="5109499" y="76081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613990">
            <a:off x="5466689" y="97512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828467">
            <a:off x="5815841" y="122872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3296475">
            <a:off x="6030155" y="15144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744271">
            <a:off x="6260921" y="18537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4564884">
            <a:off x="6391009" y="222201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4929120">
            <a:off x="6475234" y="263958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5555295">
            <a:off x="6448016" y="303219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6353122">
            <a:off x="6376577" y="3460823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6883684">
            <a:off x="6185992" y="383140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7290083">
            <a:off x="5905133" y="42391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569958">
            <a:off x="5559467" y="45429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9102094">
            <a:off x="5219166" y="475119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9401155">
            <a:off x="4861976" y="489407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0248971">
            <a:off x="4537918" y="498506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1209899">
            <a:off x="4154018" y="49725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1705243">
            <a:off x="3680663" y="491362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2696622">
            <a:off x="3314357" y="4750979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2894035">
            <a:off x="2978641" y="45337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597965">
            <a:off x="2749109" y="428713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900592">
            <a:off x="2477354" y="404871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797237">
            <a:off x="2338797" y="3729223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5701108">
            <a:off x="2195920" y="33720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5701108">
            <a:off x="2072882" y="30067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6586929">
            <a:off x="2072882" y="25780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7705374">
            <a:off x="2126818" y="217204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8077102">
            <a:off x="2341132" y="181485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8837816">
            <a:off x="2557785" y="15049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436917">
            <a:off x="2818481" y="114631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0440707">
            <a:off x="3142346" y="880348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20457708">
            <a:off x="3496863" y="66529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21385936">
            <a:off x="3829847" y="59544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7678959">
            <a:off x="3428992" y="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572000" y="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0" y="5715016"/>
            <a:ext cx="1142976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2928926" y="1000108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2357422" y="200024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1785918" y="2928934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678959">
            <a:off x="1214414" y="3857628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678959">
            <a:off x="571472" y="4786322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92867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572132" y="1928802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786578" y="378619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4714884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21BAD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476350">
            <a:off x="3236380" y="-4985"/>
            <a:ext cx="1214446" cy="1432937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597032">
            <a:off x="4714876" y="0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1206">
            <a:off x="3291587" y="500676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34659">
            <a:off x="4738380" y="523547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91588" y="1215056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738380" y="1166488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91588" y="1857998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738380" y="1880868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291588" y="2572378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738380" y="2523810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363026" y="3143882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738380" y="3095314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363027" y="3786823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809819" y="3738256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363026" y="4501203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809819" y="4452636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363027" y="5144145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809819" y="5095578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438834">
            <a:off x="3363026" y="5858525"/>
            <a:ext cx="1214446" cy="1285884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608888">
            <a:off x="4809819" y="5809958"/>
            <a:ext cx="1214446" cy="1214446"/>
          </a:xfrm>
          <a:prstGeom prst="teardrop">
            <a:avLst/>
          </a:prstGeom>
          <a:gradFill flip="none" rotWithShape="1">
            <a:gsLst>
              <a:gs pos="28000">
                <a:srgbClr val="221BAD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548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071814" y="-500078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000376" y="2928922"/>
            <a:ext cx="3500438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786314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357290" y="121442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21925" y="-464371"/>
            <a:ext cx="1928778" cy="2857520"/>
          </a:xfrm>
          <a:prstGeom prst="chevron">
            <a:avLst>
              <a:gd name="adj" fmla="val 6505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6143636" y="1928802"/>
            <a:ext cx="2357454" cy="2786082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928662" y="2000240"/>
            <a:ext cx="2428900" cy="2786082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4393401"/>
            <a:ext cx="2071678" cy="2857520"/>
          </a:xfrm>
          <a:prstGeom prst="chevron">
            <a:avLst>
              <a:gd name="adj" fmla="val 66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768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143768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57224" y="50004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15074" y="500042"/>
            <a:ext cx="2000232" cy="1714512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57224" y="450057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286512" y="442913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071670" y="1357298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5143504" y="1428736"/>
            <a:ext cx="2000232" cy="1714512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143504" y="335756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071670" y="342900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F7919">
                  <a:shade val="30000"/>
                  <a:satMod val="115000"/>
                </a:srgbClr>
              </a:gs>
              <a:gs pos="50000">
                <a:srgbClr val="AF7919">
                  <a:shade val="67500"/>
                  <a:satMod val="115000"/>
                </a:srgbClr>
              </a:gs>
              <a:gs pos="100000">
                <a:srgbClr val="AF791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Extracto"/>
          <p:cNvSpPr/>
          <p:nvPr/>
        </p:nvSpPr>
        <p:spPr>
          <a:xfrm>
            <a:off x="2285984" y="3429000"/>
            <a:ext cx="4786346" cy="3429000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0800000">
            <a:off x="2285984" y="0"/>
            <a:ext cx="4786346" cy="3500438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35735" y="1035843"/>
            <a:ext cx="4786346" cy="4714876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4464827" y="1178719"/>
            <a:ext cx="4786346" cy="4572000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5400000">
            <a:off x="-750115" y="1821661"/>
            <a:ext cx="4786346" cy="3286116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rot="16200000">
            <a:off x="5072050" y="1857380"/>
            <a:ext cx="4786346" cy="3357554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2285984" y="0"/>
            <a:ext cx="4786346" cy="2500306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285984" y="4214818"/>
            <a:ext cx="4786346" cy="2643182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5400000">
            <a:off x="-1214462" y="2286008"/>
            <a:ext cx="4786346" cy="2357422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6200000">
            <a:off x="5500678" y="2214570"/>
            <a:ext cx="4786346" cy="2500298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357422" y="5000636"/>
            <a:ext cx="4786346" cy="1857364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 rot="10800000">
            <a:off x="2285984" y="0"/>
            <a:ext cx="4786346" cy="1714488"/>
          </a:xfrm>
          <a:prstGeom prst="flowChartExtra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54821">
                  <a:shade val="67500"/>
                  <a:satMod val="115000"/>
                </a:srgbClr>
              </a:gs>
              <a:gs pos="100000">
                <a:srgbClr val="65482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5399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9063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71538" y="0"/>
            <a:ext cx="6929486" cy="6858000"/>
          </a:xfrm>
          <a:prstGeom prst="sun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11866">
            <a:off x="977171" y="-6645"/>
            <a:ext cx="6984867" cy="6904513"/>
          </a:xfrm>
          <a:prstGeom prst="sun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0" y="0"/>
            <a:ext cx="4572000" cy="68580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428604"/>
            <a:ext cx="3500398" cy="5929354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285728"/>
            <a:ext cx="3286116" cy="621508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785794"/>
            <a:ext cx="2571672" cy="514353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786578" y="642918"/>
            <a:ext cx="2357422" cy="5357826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357298"/>
            <a:ext cx="1857260" cy="421484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643834" y="1071546"/>
            <a:ext cx="1500166" cy="4357718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0" y="1785926"/>
            <a:ext cx="1142976" cy="3143272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8358215" y="1785926"/>
            <a:ext cx="785786" cy="2928958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357562"/>
            <a:ext cx="3286148" cy="3500438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1250145" y="3536145"/>
            <a:ext cx="3500438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428728" y="-2"/>
            <a:ext cx="3143272" cy="335756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536293" y="35707"/>
            <a:ext cx="335756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500042"/>
            <a:ext cx="1714512" cy="2071674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214954" y="500030"/>
            <a:ext cx="2143116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1857356" y="4357694"/>
            <a:ext cx="1928826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572132" y="4214818"/>
            <a:ext cx="1928826" cy="1928826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duotone>
                <a:prstClr val="black"/>
                <a:srgbClr val="1B2FED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571480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103622">
            <a:off x="4643438" y="642918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10896">
            <a:off x="5109499" y="760815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613990">
            <a:off x="5466689" y="975129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828467">
            <a:off x="5815841" y="1228720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3296475">
            <a:off x="6030155" y="1514471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744271">
            <a:off x="6260921" y="1853771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4564884">
            <a:off x="6391009" y="2222011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4929120">
            <a:off x="6475234" y="2639589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5555295">
            <a:off x="6448016" y="3032195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6353122">
            <a:off x="6376577" y="3460823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6883684">
            <a:off x="6185992" y="3831406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7290083">
            <a:off x="5905133" y="4239176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569958">
            <a:off x="5559467" y="4542976"/>
            <a:ext cx="857256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9102094">
            <a:off x="5219166" y="4751196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9401155">
            <a:off x="4861976" y="489407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0248971">
            <a:off x="4537918" y="4985060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1209899">
            <a:off x="4154018" y="4972585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1705243">
            <a:off x="3680663" y="491362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2696622">
            <a:off x="3314357" y="4750979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2894035">
            <a:off x="2978641" y="4533732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597965">
            <a:off x="2749109" y="4287136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900592">
            <a:off x="2477354" y="404871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797237">
            <a:off x="2338797" y="3729223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5701108">
            <a:off x="2195920" y="3372032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5701108">
            <a:off x="2072882" y="3006714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6586929">
            <a:off x="2072882" y="2578085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7705374">
            <a:off x="2126818" y="2172040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8077102">
            <a:off x="2341132" y="1814850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8837816">
            <a:off x="2557785" y="1504914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436917">
            <a:off x="2818481" y="1146315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0440707">
            <a:off x="3142346" y="880348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20457708">
            <a:off x="3496863" y="665291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21385936">
            <a:off x="3829847" y="595446"/>
            <a:ext cx="814762" cy="1428760"/>
          </a:xfrm>
          <a:prstGeom prst="donut">
            <a:avLst/>
          </a:prstGeom>
          <a:gradFill flip="none" rotWithShape="1">
            <a:gsLst>
              <a:gs pos="0">
                <a:srgbClr val="AA75E5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B421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Anillo"/>
          <p:cNvSpPr/>
          <p:nvPr/>
        </p:nvSpPr>
        <p:spPr>
          <a:xfrm rot="7678959">
            <a:off x="3428992" y="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572000" y="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0" y="5715016"/>
            <a:ext cx="1142976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2928926" y="1000108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2357422" y="200024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1785918" y="2928934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678959">
            <a:off x="1214414" y="3857628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678959">
            <a:off x="571472" y="4786322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92867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572132" y="1928802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786578" y="378619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4714884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9113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ágrima"/>
          <p:cNvSpPr/>
          <p:nvPr/>
        </p:nvSpPr>
        <p:spPr>
          <a:xfrm rot="476350">
            <a:off x="3164942" y="-266331"/>
            <a:ext cx="1214446" cy="1432937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597032">
            <a:off x="4643438" y="-261346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1206">
            <a:off x="3220149" y="239330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34659">
            <a:off x="4666942" y="262201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20150" y="953710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666942" y="90514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20150" y="1596652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666942" y="161952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220150" y="2311032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666942" y="2262464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291588" y="2882536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666942" y="283396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291589" y="3525477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738381" y="347691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291588" y="4239857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738381" y="419129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291589" y="4882799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738381" y="483423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438834">
            <a:off x="3291588" y="5597179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608888">
            <a:off x="4738381" y="554861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23863">
                  <a:shade val="67500"/>
                  <a:satMod val="115000"/>
                </a:srgbClr>
              </a:gs>
              <a:gs pos="100000">
                <a:srgbClr val="C2386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357214"/>
            <a:ext cx="9144000" cy="771530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heurón"/>
          <p:cNvSpPr/>
          <p:nvPr/>
        </p:nvSpPr>
        <p:spPr>
          <a:xfrm rot="5400000">
            <a:off x="3071814" y="-500078"/>
            <a:ext cx="3357562" cy="4357718"/>
          </a:xfrm>
          <a:prstGeom prst="chevron">
            <a:avLst>
              <a:gd name="adj" fmla="val 6629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000376" y="2928922"/>
            <a:ext cx="3500438" cy="4357718"/>
          </a:xfrm>
          <a:prstGeom prst="chevron">
            <a:avLst>
              <a:gd name="adj" fmla="val 6629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786314" y="1214422"/>
            <a:ext cx="3357562" cy="4357718"/>
          </a:xfrm>
          <a:prstGeom prst="chevron">
            <a:avLst>
              <a:gd name="adj" fmla="val 6629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357290" y="1214422"/>
            <a:ext cx="3357562" cy="4357718"/>
          </a:xfrm>
          <a:prstGeom prst="chevron">
            <a:avLst>
              <a:gd name="adj" fmla="val 6629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21925" y="-464371"/>
            <a:ext cx="1928778" cy="2857520"/>
          </a:xfrm>
          <a:prstGeom prst="chevron">
            <a:avLst>
              <a:gd name="adj" fmla="val 6505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143636" y="1928802"/>
            <a:ext cx="2357454" cy="2786082"/>
          </a:xfrm>
          <a:prstGeom prst="chevron">
            <a:avLst>
              <a:gd name="adj" fmla="val 6629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928662" y="2000240"/>
            <a:ext cx="2428900" cy="2786082"/>
          </a:xfrm>
          <a:prstGeom prst="chevron">
            <a:avLst>
              <a:gd name="adj" fmla="val 6629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750475" y="4393401"/>
            <a:ext cx="2071678" cy="2857520"/>
          </a:xfrm>
          <a:prstGeom prst="chevron">
            <a:avLst>
              <a:gd name="adj" fmla="val 6629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Marco"/>
          <p:cNvSpPr/>
          <p:nvPr/>
        </p:nvSpPr>
        <p:spPr>
          <a:xfrm>
            <a:off x="0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768" y="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143768" y="5000636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57224" y="50004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15074" y="500042"/>
            <a:ext cx="2000232" cy="1714512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57224" y="450057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286512" y="442913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071670" y="1357298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5143504" y="1428736"/>
            <a:ext cx="2000232" cy="1714512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143504" y="335756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071670" y="342900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003399"/>
              </a:gs>
              <a:gs pos="50000">
                <a:srgbClr val="CD3375">
                  <a:shade val="67500"/>
                  <a:satMod val="115000"/>
                </a:srgbClr>
              </a:gs>
              <a:gs pos="100000">
                <a:srgbClr val="CD337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-214338"/>
            <a:ext cx="9144000" cy="707233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2285984" y="3429000"/>
            <a:ext cx="4786346" cy="3429000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0800000">
            <a:off x="2285984" y="0"/>
            <a:ext cx="4786346" cy="3500438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35735" y="1035843"/>
            <a:ext cx="4786346" cy="4714876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4464827" y="1178719"/>
            <a:ext cx="4786346" cy="4572000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5400000">
            <a:off x="-750115" y="1821661"/>
            <a:ext cx="4786346" cy="3286116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rot="16200000">
            <a:off x="5072050" y="1857380"/>
            <a:ext cx="4786346" cy="3357554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2285984" y="0"/>
            <a:ext cx="4786346" cy="2500306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285984" y="4214818"/>
            <a:ext cx="4786346" cy="2643182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5400000">
            <a:off x="-1214462" y="2286008"/>
            <a:ext cx="4786346" cy="2357422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6200000">
            <a:off x="5500678" y="2214570"/>
            <a:ext cx="4786346" cy="2500298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357422" y="5000636"/>
            <a:ext cx="4786346" cy="1857364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 rot="10800000">
            <a:off x="2285984" y="0"/>
            <a:ext cx="4786346" cy="1714488"/>
          </a:xfrm>
          <a:prstGeom prst="flowChartExtract">
            <a:avLst/>
          </a:prstGeom>
          <a:gradFill flip="none" rotWithShape="1">
            <a:gsLst>
              <a:gs pos="41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Sol"/>
          <p:cNvSpPr/>
          <p:nvPr/>
        </p:nvSpPr>
        <p:spPr>
          <a:xfrm>
            <a:off x="1071538" y="0"/>
            <a:ext cx="6929486" cy="6858000"/>
          </a:xfrm>
          <a:prstGeom prst="sun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11866">
            <a:off x="977171" y="-6645"/>
            <a:ext cx="6984867" cy="6904513"/>
          </a:xfrm>
          <a:prstGeom prst="sun">
            <a:avLst/>
          </a:prstGeom>
          <a:solidFill>
            <a:srgbClr val="00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Medio marco"/>
          <p:cNvSpPr/>
          <p:nvPr/>
        </p:nvSpPr>
        <p:spPr>
          <a:xfrm>
            <a:off x="4572000" y="3357562"/>
            <a:ext cx="3286148" cy="3500438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1250145" y="3536145"/>
            <a:ext cx="3500438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428728" y="-2"/>
            <a:ext cx="3143272" cy="335756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536293" y="35707"/>
            <a:ext cx="335756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500042"/>
            <a:ext cx="1714512" cy="2071674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214954" y="500030"/>
            <a:ext cx="2143116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1857356" y="4357694"/>
            <a:ext cx="1928826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572132" y="4214818"/>
            <a:ext cx="1928826" cy="1928826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6248" y="57148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103622">
            <a:off x="4643438" y="642918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10896">
            <a:off x="5109499" y="76081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613990">
            <a:off x="5466689" y="97512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828467">
            <a:off x="5815841" y="1228720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3296475">
            <a:off x="6030155" y="15144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744271">
            <a:off x="6260921" y="185377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4564884">
            <a:off x="6391009" y="2222011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4929120">
            <a:off x="6475234" y="2639589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5555295">
            <a:off x="6448016" y="3032195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6353122">
            <a:off x="6376577" y="3460823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6883684">
            <a:off x="6185992" y="383140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7290083">
            <a:off x="5905133" y="42391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569958">
            <a:off x="5559467" y="4542976"/>
            <a:ext cx="857256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9102094">
            <a:off x="5219166" y="475119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9401155">
            <a:off x="4861976" y="489407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0248971">
            <a:off x="4537918" y="498506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1209899">
            <a:off x="4154018" y="49725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1705243">
            <a:off x="3680663" y="491362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2696622">
            <a:off x="3314357" y="4750979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2894035">
            <a:off x="2978641" y="45337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597965">
            <a:off x="2749109" y="428713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900592">
            <a:off x="2477354" y="404871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797237">
            <a:off x="2338797" y="3729223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5701108">
            <a:off x="2195920" y="3372032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5701108">
            <a:off x="2072882" y="30067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6586929">
            <a:off x="2072882" y="257808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7705374">
            <a:off x="2126818" y="217204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8077102">
            <a:off x="2341132" y="1814850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8837816">
            <a:off x="2557785" y="1504914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436917">
            <a:off x="2818481" y="1146315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0440707">
            <a:off x="3142346" y="880348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20457708">
            <a:off x="3496863" y="665291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21385936">
            <a:off x="3829847" y="595446"/>
            <a:ext cx="814762" cy="1428760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Anillo"/>
          <p:cNvSpPr/>
          <p:nvPr/>
        </p:nvSpPr>
        <p:spPr>
          <a:xfrm rot="7678959">
            <a:off x="3428992" y="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572000" y="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0" y="5715016"/>
            <a:ext cx="1142976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000992" y="5715016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2928926" y="1000108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2357422" y="200024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1785918" y="2928934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678959">
            <a:off x="1214414" y="3857628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7678959">
            <a:off x="571472" y="4786322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92867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572132" y="1928802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786578" y="3786190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00958" y="4714884"/>
            <a:ext cx="1143008" cy="1142984"/>
          </a:xfrm>
          <a:prstGeom prst="donut">
            <a:avLst/>
          </a:prstGeom>
          <a:gradFill flip="none" rotWithShape="1">
            <a:gsLst>
              <a:gs pos="21000">
                <a:schemeClr val="tx2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A6022">
                  <a:shade val="67500"/>
                  <a:satMod val="115000"/>
                </a:srgbClr>
              </a:gs>
              <a:gs pos="100000">
                <a:srgbClr val="8A602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ágrima"/>
          <p:cNvSpPr/>
          <p:nvPr/>
        </p:nvSpPr>
        <p:spPr>
          <a:xfrm rot="476350">
            <a:off x="3164942" y="-266331"/>
            <a:ext cx="1214446" cy="1432937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597032">
            <a:off x="4643438" y="-261346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1206">
            <a:off x="3220149" y="239330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34659">
            <a:off x="4666942" y="262201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20150" y="953710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666942" y="90514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20150" y="1596652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666942" y="161952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220150" y="2311032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666942" y="2262464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291588" y="2882536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666942" y="2833968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291589" y="3525477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738381" y="347691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291588" y="4239857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738381" y="4191290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291589" y="4882799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738381" y="483423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438834">
            <a:off x="3291588" y="5597179"/>
            <a:ext cx="1214446" cy="128588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5608888">
            <a:off x="4738381" y="5548612"/>
            <a:ext cx="1214446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88516">
                  <a:shade val="67500"/>
                  <a:satMod val="115000"/>
                </a:srgbClr>
              </a:gs>
              <a:gs pos="100000">
                <a:srgbClr val="D8851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19983">
            <a:off x="6429388" y="5357826"/>
            <a:ext cx="1533525" cy="676276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0" y="-357214"/>
            <a:ext cx="9144000" cy="757242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6000"/>
                            </p:stCondLst>
                            <p:childTnLst>
                              <p:par>
                                <p:cTn id="27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UANDO LA PIEL SE CONVIERTE EN UN LIENZO DE ARTE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--CUANDO LA PIEL SE CONVIERTE EN UN LIENZO DE ARTE--</Template>
  <TotalTime>0</TotalTime>
  <Words>56</Words>
  <Application>Microsoft Office PowerPoint</Application>
  <PresentationFormat>Presentación en pantalla (4:3)</PresentationFormat>
  <Paragraphs>18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--CUANDO LA PIEL SE CONVIERTE EN UN LIENZO DE ARTE--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2014-09-22T14:20:35Z</dcterms:created>
  <dcterms:modified xsi:type="dcterms:W3CDTF">2014-09-22T14:21:32Z</dcterms:modified>
</cp:coreProperties>
</file>