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4"/>
  </p:notesMasterIdLst>
  <p:sldIdLst>
    <p:sldId id="258" r:id="rId3"/>
    <p:sldId id="298" r:id="rId4"/>
    <p:sldId id="259" r:id="rId5"/>
    <p:sldId id="266" r:id="rId6"/>
    <p:sldId id="269" r:id="rId7"/>
    <p:sldId id="257" r:id="rId8"/>
    <p:sldId id="260" r:id="rId9"/>
    <p:sldId id="261" r:id="rId10"/>
    <p:sldId id="262" r:id="rId11"/>
    <p:sldId id="271" r:id="rId12"/>
    <p:sldId id="263" r:id="rId13"/>
    <p:sldId id="264" r:id="rId14"/>
    <p:sldId id="270" r:id="rId15"/>
    <p:sldId id="265" r:id="rId16"/>
    <p:sldId id="289" r:id="rId17"/>
    <p:sldId id="272" r:id="rId18"/>
    <p:sldId id="267" r:id="rId19"/>
    <p:sldId id="273" r:id="rId20"/>
    <p:sldId id="278" r:id="rId21"/>
    <p:sldId id="268" r:id="rId22"/>
    <p:sldId id="279" r:id="rId23"/>
    <p:sldId id="275" r:id="rId24"/>
    <p:sldId id="276" r:id="rId25"/>
    <p:sldId id="277" r:id="rId26"/>
    <p:sldId id="280" r:id="rId27"/>
    <p:sldId id="281" r:id="rId28"/>
    <p:sldId id="282" r:id="rId29"/>
    <p:sldId id="286" r:id="rId30"/>
    <p:sldId id="283" r:id="rId31"/>
    <p:sldId id="287" r:id="rId32"/>
    <p:sldId id="288" r:id="rId33"/>
    <p:sldId id="284" r:id="rId34"/>
    <p:sldId id="285" r:id="rId35"/>
    <p:sldId id="290" r:id="rId36"/>
    <p:sldId id="296" r:id="rId37"/>
    <p:sldId id="294" r:id="rId38"/>
    <p:sldId id="293" r:id="rId39"/>
    <p:sldId id="295" r:id="rId40"/>
    <p:sldId id="292" r:id="rId41"/>
    <p:sldId id="291" r:id="rId42"/>
    <p:sldId id="297" r:id="rId43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ygocWOk7LY3VxTOsV3m3A" hashData="m0qBjiKNRSCv6EeJflv8w/QEl3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993366"/>
    <a:srgbClr val="CC9900"/>
    <a:srgbClr val="0088B8"/>
    <a:srgbClr val="FF66CC"/>
    <a:srgbClr val="663300"/>
    <a:srgbClr val="9900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84" autoAdjust="0"/>
    <p:restoredTop sz="94660"/>
  </p:normalViewPr>
  <p:slideViewPr>
    <p:cSldViewPr>
      <p:cViewPr>
        <p:scale>
          <a:sx n="400" d="100"/>
          <a:sy n="400" d="100"/>
        </p:scale>
        <p:origin x="5682" y="400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BC4332-0459-436E-8165-CE33919DB202}" type="datetimeFigureOut">
              <a:rPr lang="es-PE" smtClean="0"/>
              <a:pPr/>
              <a:t>20/03/2018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B7A2AB-2ECB-4EF2-B44F-978C869A355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B7A2AB-2ECB-4EF2-B44F-978C869A3555}" type="slidenum">
              <a:rPr lang="es-PE" smtClean="0"/>
              <a:pPr/>
              <a:t>6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90C88-80AE-4E7A-9863-546BADEF93A5}" type="datetimeFigureOut">
              <a:rPr lang="es-PE" smtClean="0"/>
              <a:pPr/>
              <a:t>20/03/2018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7DAA5-8D84-4A87-B361-85ECE1E920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1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90C88-80AE-4E7A-9863-546BADEF93A5}" type="datetimeFigureOut">
              <a:rPr lang="es-PE" smtClean="0"/>
              <a:pPr/>
              <a:t>20/03/2018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7DAA5-8D84-4A87-B361-85ECE1E920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1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90C88-80AE-4E7A-9863-546BADEF93A5}" type="datetimeFigureOut">
              <a:rPr lang="es-PE" smtClean="0"/>
              <a:pPr/>
              <a:t>20/03/2018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7DAA5-8D84-4A87-B361-85ECE1E920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1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90C88-80AE-4E7A-9863-546BADEF93A5}" type="datetimeFigureOut">
              <a:rPr lang="es-PE" smtClean="0"/>
              <a:pPr/>
              <a:t>20/03/2018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7DAA5-8D84-4A87-B361-85ECE1E920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1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90C88-80AE-4E7A-9863-546BADEF93A5}" type="datetimeFigureOut">
              <a:rPr lang="es-PE" smtClean="0"/>
              <a:pPr/>
              <a:t>20/03/2018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7DAA5-8D84-4A87-B361-85ECE1E920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1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90C88-80AE-4E7A-9863-546BADEF93A5}" type="datetimeFigureOut">
              <a:rPr lang="es-PE" smtClean="0"/>
              <a:pPr/>
              <a:t>20/03/2018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7DAA5-8D84-4A87-B361-85ECE1E920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1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90C88-80AE-4E7A-9863-546BADEF93A5}" type="datetimeFigureOut">
              <a:rPr lang="es-PE" smtClean="0"/>
              <a:pPr/>
              <a:t>20/03/2018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7DAA5-8D84-4A87-B361-85ECE1E920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1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90C88-80AE-4E7A-9863-546BADEF93A5}" type="datetimeFigureOut">
              <a:rPr lang="es-PE" smtClean="0"/>
              <a:pPr/>
              <a:t>20/03/2018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7DAA5-8D84-4A87-B361-85ECE1E920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1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90C88-80AE-4E7A-9863-546BADEF93A5}" type="datetimeFigureOut">
              <a:rPr lang="es-PE" smtClean="0"/>
              <a:pPr/>
              <a:t>20/03/2018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7DAA5-8D84-4A87-B361-85ECE1E920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1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90C88-80AE-4E7A-9863-546BADEF93A5}" type="datetimeFigureOut">
              <a:rPr lang="es-PE" smtClean="0"/>
              <a:pPr/>
              <a:t>20/03/2018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7DAA5-8D84-4A87-B361-85ECE1E920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1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90C88-80AE-4E7A-9863-546BADEF93A5}" type="datetimeFigureOut">
              <a:rPr lang="es-PE" smtClean="0"/>
              <a:pPr/>
              <a:t>20/03/2018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7DAA5-8D84-4A87-B361-85ECE1E920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1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spd="slow" advTm="11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F90C88-80AE-4E7A-9863-546BADEF93A5}" type="datetimeFigureOut">
              <a:rPr lang="es-PE" smtClean="0"/>
              <a:pPr/>
              <a:t>20/03/2018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E7DAA5-8D84-4A87-B361-85ECE1E9206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1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1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6.png"/><Relationship Id="rId18" Type="http://schemas.openxmlformats.org/officeDocument/2006/relationships/image" Target="../media/image5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2.png"/><Relationship Id="rId11" Type="http://schemas.openxmlformats.org/officeDocument/2006/relationships/image" Target="../media/image5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1.png"/><Relationship Id="rId9" Type="http://schemas.openxmlformats.org/officeDocument/2006/relationships/image" Target="../media/image5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p9ñ8i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cooltext280163060988306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357158" y="285734"/>
            <a:ext cx="2309509" cy="824825"/>
          </a:xfrm>
          <a:prstGeom prst="rect">
            <a:avLst/>
          </a:prstGeom>
        </p:spPr>
      </p:pic>
      <p:pic>
        <p:nvPicPr>
          <p:cNvPr id="5" name="4 Imagen" descr="cooltext280163117121650.png"/>
          <p:cNvPicPr>
            <a:picLocks noChangeAspect="1"/>
          </p:cNvPicPr>
          <p:nvPr/>
        </p:nvPicPr>
        <p:blipFill>
          <a:blip r:embed="rId5">
            <a:duotone>
              <a:schemeClr val="accent5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2928926" y="285734"/>
            <a:ext cx="868389" cy="857256"/>
          </a:xfrm>
          <a:prstGeom prst="rect">
            <a:avLst/>
          </a:prstGeom>
        </p:spPr>
      </p:pic>
      <p:pic>
        <p:nvPicPr>
          <p:cNvPr id="6" name="5 Imagen" descr="cooltext280163176993011.png"/>
          <p:cNvPicPr>
            <a:picLocks noChangeAspect="1"/>
          </p:cNvPicPr>
          <p:nvPr/>
        </p:nvPicPr>
        <p:blipFill>
          <a:blip r:embed="rId6">
            <a:duotone>
              <a:schemeClr val="accent5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4929190" y="214296"/>
            <a:ext cx="3163464" cy="1224951"/>
          </a:xfrm>
          <a:prstGeom prst="rect">
            <a:avLst/>
          </a:prstGeom>
        </p:spPr>
      </p:pic>
      <p:pic>
        <p:nvPicPr>
          <p:cNvPr id="7" name="6 Imagen" descr="cooltext280163208312638.png"/>
          <p:cNvPicPr>
            <a:picLocks noChangeAspect="1"/>
          </p:cNvPicPr>
          <p:nvPr/>
        </p:nvPicPr>
        <p:blipFill>
          <a:blip r:embed="rId7">
            <a:duotone>
              <a:schemeClr val="accent5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2610864" y="1428742"/>
            <a:ext cx="871964" cy="714380"/>
          </a:xfrm>
          <a:prstGeom prst="rect">
            <a:avLst/>
          </a:prstGeom>
        </p:spPr>
      </p:pic>
      <p:pic>
        <p:nvPicPr>
          <p:cNvPr id="8" name="7 Imagen" descr="cooltext280163228082544.png"/>
          <p:cNvPicPr>
            <a:picLocks noChangeAspect="1"/>
          </p:cNvPicPr>
          <p:nvPr/>
        </p:nvPicPr>
        <p:blipFill>
          <a:blip r:embed="rId8">
            <a:duotone>
              <a:schemeClr val="accent5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5143504" y="1357304"/>
            <a:ext cx="2390420" cy="786039"/>
          </a:xfrm>
          <a:prstGeom prst="rect">
            <a:avLst/>
          </a:prstGeom>
        </p:spPr>
      </p:pic>
      <p:pic>
        <p:nvPicPr>
          <p:cNvPr id="10" name="9 Imagen" descr="cooltext280164532810610.png"/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285720" y="4318698"/>
            <a:ext cx="2714644" cy="438577"/>
          </a:xfrm>
          <a:prstGeom prst="rect">
            <a:avLst/>
          </a:prstGeom>
        </p:spPr>
      </p:pic>
      <p:pic>
        <p:nvPicPr>
          <p:cNvPr id="11" name="10 Imagen" descr="0p9ñ8i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23000">
    <p:zoom/>
    <p:sndAc>
      <p:stSnd loop="1">
        <p:snd r:embed="rId2" name="Taylor Swift - Shake It Off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000"/>
                            </p:stCondLst>
                            <p:childTnLst>
                              <p:par>
                                <p:cTn id="3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000"/>
                            </p:stCondLst>
                            <p:childTnLst>
                              <p:par>
                                <p:cTn id="4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1000"/>
                            </p:stCondLst>
                            <p:childTnLst>
                              <p:par>
                                <p:cTn id="5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000"/>
                            </p:stCondLst>
                            <p:childTnLst>
                              <p:par>
                                <p:cTn id="5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4_by_kidpaddleetcie-d97hdt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00034" y="928676"/>
            <a:ext cx="335758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edición digital es una herramienta que utilizan algunos fotógrafos para crear escenas, que de otra manera no podrían ser realizadas. Así lo muestra el fotógrafo creativo John </a:t>
            </a:r>
            <a:r>
              <a:rPr lang="es-PE" sz="1600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Wilhelm</a:t>
            </a:r>
            <a:r>
              <a:rPr lang="es-PE" sz="1600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que toma como modelos a sus hijas pequeñas y las agrega a escenarios fantásticos de manera cómica, cuidando mucho sus creaciones, en un trabajo de edición es impecable. Algunas de sus manipulaciones fotográficas son de su novia Judith y sus tres </a:t>
            </a:r>
            <a:r>
              <a:rPr lang="es-PE" sz="1600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hijas.</a:t>
            </a:r>
            <a:endParaRPr lang="es-PE" sz="1600" dirty="0">
              <a:solidFill>
                <a:srgbClr val="CC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Resultado de imagen para John Wilhel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1428742"/>
            <a:ext cx="4437244" cy="2939674"/>
          </a:xfrm>
          <a:prstGeom prst="roundRect">
            <a:avLst/>
          </a:prstGeom>
          <a:noFill/>
          <a:effectLst>
            <a:softEdge rad="12700"/>
          </a:effectLst>
        </p:spPr>
      </p:pic>
      <p:pic>
        <p:nvPicPr>
          <p:cNvPr id="8" name="7 Imagen" descr="cooltext280159059431050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4071934" y="1285866"/>
            <a:ext cx="2500330" cy="750099"/>
          </a:xfrm>
          <a:prstGeom prst="rect">
            <a:avLst/>
          </a:prstGeom>
        </p:spPr>
      </p:pic>
      <p:pic>
        <p:nvPicPr>
          <p:cNvPr id="9" name="8 Imagen" descr="cooltext280158887906026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4572000" y="500048"/>
            <a:ext cx="1737655" cy="785818"/>
          </a:xfrm>
          <a:prstGeom prst="rect">
            <a:avLst/>
          </a:prstGeom>
        </p:spPr>
      </p:pic>
    </p:spTree>
  </p:cSld>
  <p:clrMapOvr>
    <a:masterClrMapping/>
  </p:clrMapOvr>
  <p:transition spd="slow" advTm="3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kre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99C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87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ry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75000"/>
              <a:shade val="30000"/>
              <a:satMod val="115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o0p9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io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9p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003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o9o9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2D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ghrt7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7rjhi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66C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8i9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5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5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90p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kty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u66ty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87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ji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003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tw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9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ty6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uu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jyn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lpoñ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633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yae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99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yt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g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5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yua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99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y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492920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yuie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633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eu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99C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sr6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0C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y5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op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uieyu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j767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ie7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66C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tiuet7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r3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2D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88B8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2050" name="Picture 2" descr="Imagen renderizada"/>
          <p:cNvPicPr>
            <a:picLocks noChangeAspect="1" noChangeArrowheads="1"/>
          </p:cNvPicPr>
          <p:nvPr/>
        </p:nvPicPr>
        <p:blipFill>
          <a:blip r:embed="rId3">
            <a:lum contrast="30000"/>
          </a:blip>
          <a:srcRect/>
          <a:stretch>
            <a:fillRect/>
          </a:stretch>
        </p:blipFill>
        <p:spPr bwMode="auto">
          <a:xfrm rot="20207037">
            <a:off x="357158" y="3714758"/>
            <a:ext cx="1628775" cy="70485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-500098" y="-500084"/>
            <a:ext cx="10072758" cy="6000792"/>
          </a:xfrm>
          <a:prstGeom prst="rect">
            <a:avLst/>
          </a:prstGeom>
          <a:gradFill flip="none" rotWithShape="1">
            <a:gsLst>
              <a:gs pos="7900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93</Words>
  <Application>Microsoft Office PowerPoint</Application>
  <PresentationFormat>Presentación en pantalla (16:9)</PresentationFormat>
  <Paragraphs>5</Paragraphs>
  <Slides>41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168</cp:revision>
  <dcterms:created xsi:type="dcterms:W3CDTF">2018-03-13T23:58:08Z</dcterms:created>
  <dcterms:modified xsi:type="dcterms:W3CDTF">2018-03-20T19:55:40Z</dcterms:modified>
</cp:coreProperties>
</file>