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3" r:id="rId3"/>
    <p:sldId id="322" r:id="rId4"/>
    <p:sldId id="283" r:id="rId5"/>
    <p:sldId id="256" r:id="rId6"/>
    <p:sldId id="285" r:id="rId7"/>
    <p:sldId id="284" r:id="rId8"/>
    <p:sldId id="282" r:id="rId9"/>
    <p:sldId id="280" r:id="rId10"/>
    <p:sldId id="257" r:id="rId11"/>
    <p:sldId id="281" r:id="rId12"/>
    <p:sldId id="279" r:id="rId13"/>
    <p:sldId id="278" r:id="rId14"/>
    <p:sldId id="277" r:id="rId15"/>
    <p:sldId id="276" r:id="rId16"/>
    <p:sldId id="262" r:id="rId17"/>
    <p:sldId id="272" r:id="rId18"/>
    <p:sldId id="275" r:id="rId19"/>
    <p:sldId id="274" r:id="rId20"/>
    <p:sldId id="273" r:id="rId21"/>
    <p:sldId id="271" r:id="rId22"/>
    <p:sldId id="270" r:id="rId23"/>
    <p:sldId id="269" r:id="rId24"/>
    <p:sldId id="268" r:id="rId25"/>
    <p:sldId id="267" r:id="rId26"/>
    <p:sldId id="266" r:id="rId27"/>
    <p:sldId id="265" r:id="rId28"/>
    <p:sldId id="264" r:id="rId29"/>
    <p:sldId id="304" r:id="rId30"/>
    <p:sldId id="316" r:id="rId31"/>
    <p:sldId id="320" r:id="rId32"/>
    <p:sldId id="319" r:id="rId33"/>
    <p:sldId id="318" r:id="rId34"/>
    <p:sldId id="317" r:id="rId35"/>
    <p:sldId id="315" r:id="rId36"/>
    <p:sldId id="314" r:id="rId37"/>
    <p:sldId id="313" r:id="rId38"/>
    <p:sldId id="312" r:id="rId39"/>
    <p:sldId id="311" r:id="rId40"/>
    <p:sldId id="310" r:id="rId41"/>
    <p:sldId id="309" r:id="rId42"/>
    <p:sldId id="308" r:id="rId43"/>
    <p:sldId id="307" r:id="rId44"/>
    <p:sldId id="305" r:id="rId45"/>
    <p:sldId id="303" r:id="rId46"/>
    <p:sldId id="302" r:id="rId47"/>
    <p:sldId id="301" r:id="rId48"/>
    <p:sldId id="300" r:id="rId49"/>
    <p:sldId id="299" r:id="rId50"/>
    <p:sldId id="298" r:id="rId51"/>
    <p:sldId id="297" r:id="rId52"/>
    <p:sldId id="296" r:id="rId53"/>
    <p:sldId id="295" r:id="rId54"/>
    <p:sldId id="294" r:id="rId55"/>
    <p:sldId id="293" r:id="rId56"/>
    <p:sldId id="292" r:id="rId57"/>
    <p:sldId id="291" r:id="rId58"/>
    <p:sldId id="290" r:id="rId59"/>
    <p:sldId id="289" r:id="rId60"/>
    <p:sldId id="287" r:id="rId61"/>
    <p:sldId id="286" r:id="rId62"/>
    <p:sldId id="306" r:id="rId63"/>
    <p:sldId id="321" r:id="rId64"/>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wBu3DhnlkYzQHN0ldTiYg" hashData="bl094rMANMEKY0d2Y7IyKLOQsN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709" autoAdjust="0"/>
  </p:normalViewPr>
  <p:slideViewPr>
    <p:cSldViewPr>
      <p:cViewPr>
        <p:scale>
          <a:sx n="70" d="100"/>
          <a:sy n="70" d="100"/>
        </p:scale>
        <p:origin x="-432" y="-39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E0E589B-6AB5-448F-B171-C1C7B3A712A2}" type="datetimeFigureOut">
              <a:rPr lang="es-ES" smtClean="0"/>
              <a:pPr/>
              <a:t>28/07/2015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771171-9943-4BE1-B67F-C481DDD802AF}"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0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E0E589B-6AB5-448F-B171-C1C7B3A712A2}" type="datetimeFigureOut">
              <a:rPr lang="es-ES" smtClean="0"/>
              <a:pPr/>
              <a:t>28/07/2015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4771171-9943-4BE1-B67F-C481DDD802A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8.png"/><Relationship Id="rId18" Type="http://schemas.openxmlformats.org/officeDocument/2006/relationships/image" Target="../media/image7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4.png"/><Relationship Id="rId11" Type="http://schemas.openxmlformats.org/officeDocument/2006/relationships/image" Target="../media/image67.png"/><Relationship Id="rId5" Type="http://schemas.openxmlformats.org/officeDocument/2006/relationships/hyperlink" Target="http://www.mispps.com/" TargetMode="External"/><Relationship Id="rId15" Type="http://schemas.openxmlformats.org/officeDocument/2006/relationships/image" Target="../media/image69.png"/><Relationship Id="rId10" Type="http://schemas.openxmlformats.org/officeDocument/2006/relationships/hyperlink" Target="https://www.facebook.com/mispps" TargetMode="External"/><Relationship Id="rId4" Type="http://schemas.openxmlformats.org/officeDocument/2006/relationships/image" Target="../media/image63.png"/><Relationship Id="rId9" Type="http://schemas.openxmlformats.org/officeDocument/2006/relationships/image" Target="../media/image6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3">
              <a:duotone>
                <a:prstClr val="black"/>
                <a:srgbClr val="C00000">
                  <a:tint val="45000"/>
                  <a:satMod val="400000"/>
                </a:srgb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3">
              <a:duotone>
                <a:prstClr val="black"/>
                <a:srgbClr val="C00000">
                  <a:tint val="45000"/>
                  <a:satMod val="400000"/>
                </a:srgb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fan_funny_girl_painting_abstract_1680x1050_hd-wallpaper-1743054.jpg"/>
          <p:cNvPicPr>
            <a:picLocks noChangeAspect="1"/>
          </p:cNvPicPr>
          <p:nvPr/>
        </p:nvPicPr>
        <p:blipFill>
          <a:blip r:embed="rId4"/>
          <a:stretch>
            <a:fillRect/>
          </a:stretch>
        </p:blipFill>
        <p:spPr>
          <a:xfrm>
            <a:off x="928662" y="0"/>
            <a:ext cx="7218562" cy="5143500"/>
          </a:xfrm>
          <a:prstGeom prst="rect">
            <a:avLst/>
          </a:prstGeom>
        </p:spPr>
      </p:pic>
      <p:sp>
        <p:nvSpPr>
          <p:cNvPr id="12" name="11 CuadroTexto"/>
          <p:cNvSpPr txBox="1"/>
          <p:nvPr/>
        </p:nvSpPr>
        <p:spPr>
          <a:xfrm>
            <a:off x="1214414" y="214296"/>
            <a:ext cx="2143140" cy="526297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C</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R</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E</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A</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T</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I</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V</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I</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D</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A</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D</a:t>
            </a:r>
          </a:p>
          <a:p>
            <a:r>
              <a:rPr lang="es-ES_tradnl" sz="2800" b="1" dirty="0" smtClean="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 </a:t>
            </a:r>
            <a:endParaRPr lang="es-ES" sz="2800" b="1" dirty="0">
              <a:ln w="3175">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endParaRPr>
          </a:p>
        </p:txBody>
      </p:sp>
      <p:sp>
        <p:nvSpPr>
          <p:cNvPr id="9" name="8 CuadroTexto"/>
          <p:cNvSpPr txBox="1"/>
          <p:nvPr/>
        </p:nvSpPr>
        <p:spPr>
          <a:xfrm>
            <a:off x="6000760" y="428610"/>
            <a:ext cx="1071570" cy="523220"/>
          </a:xfrm>
          <a:prstGeom prst="rect">
            <a:avLst/>
          </a:prstGeom>
          <a:noFill/>
        </p:spPr>
        <p:txBody>
          <a:bodyPr wrap="square" rtlCol="0">
            <a:spAutoFit/>
            <a:scene3d>
              <a:camera prst="orthographicFront"/>
              <a:lightRig rig="flat" dir="tl">
                <a:rot lat="0" lon="0" rev="6600000"/>
              </a:lightRig>
            </a:scene3d>
            <a:sp3d extrusionH="25400" contourW="8890">
              <a:bevelT w="101600" h="101600"/>
              <a:contourClr>
                <a:schemeClr val="accent2">
                  <a:shade val="75000"/>
                </a:schemeClr>
              </a:contourClr>
            </a:sp3d>
          </a:bodyPr>
          <a:lstStyle/>
          <a:p>
            <a:r>
              <a:rPr lang="es-ES_tradnl" sz="2800" b="1" dirty="0" smtClean="0">
                <a:ln w="11430">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S IN</a:t>
            </a:r>
            <a:endParaRPr lang="es-ES" sz="2800" b="1" dirty="0">
              <a:ln w="11430">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endParaRPr>
          </a:p>
        </p:txBody>
      </p:sp>
      <p:sp>
        <p:nvSpPr>
          <p:cNvPr id="10" name="9 CuadroTexto"/>
          <p:cNvSpPr txBox="1"/>
          <p:nvPr/>
        </p:nvSpPr>
        <p:spPr>
          <a:xfrm>
            <a:off x="5572132" y="1071552"/>
            <a:ext cx="1928826" cy="523220"/>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2800" b="1" dirty="0" smtClean="0">
                <a:ln w="11430">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LÍMITES</a:t>
            </a:r>
            <a:endParaRPr lang="es-ES" sz="2800" b="1" dirty="0">
              <a:ln w="11430">
                <a:solidFill>
                  <a:sysClr val="windowText" lastClr="000000"/>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endParaRPr>
          </a:p>
        </p:txBody>
      </p:sp>
      <p:sp>
        <p:nvSpPr>
          <p:cNvPr id="11" name="10 CuadroTexto"/>
          <p:cNvSpPr txBox="1"/>
          <p:nvPr/>
        </p:nvSpPr>
        <p:spPr>
          <a:xfrm>
            <a:off x="5572132" y="4643452"/>
            <a:ext cx="2175596" cy="338554"/>
          </a:xfrm>
          <a:prstGeom prst="rect">
            <a:avLst/>
          </a:prstGeom>
          <a:noFill/>
        </p:spPr>
        <p:txBody>
          <a:bodyPr wrap="none" rtlCol="0">
            <a:spAutoFit/>
          </a:bodyPr>
          <a:lstStyle/>
          <a:p>
            <a:r>
              <a:rPr lang="es-ES_tradnl" sz="1600" b="1" dirty="0" smtClean="0">
                <a:solidFill>
                  <a:schemeClr val="bg1"/>
                </a:solidFill>
                <a:latin typeface="Pristina" pitchFamily="66" charset="0"/>
              </a:rPr>
              <a:t>Esta es una creación de Raquel</a:t>
            </a:r>
            <a:endParaRPr lang="es-ES" sz="1600" b="1" dirty="0">
              <a:solidFill>
                <a:schemeClr val="bg1"/>
              </a:solidFill>
              <a:latin typeface="Pristina" pitchFamily="66" charset="0"/>
            </a:endParaRPr>
          </a:p>
        </p:txBody>
      </p:sp>
      <p:sp>
        <p:nvSpPr>
          <p:cNvPr id="13" name="12 CuadroTexto"/>
          <p:cNvSpPr txBox="1"/>
          <p:nvPr/>
        </p:nvSpPr>
        <p:spPr>
          <a:xfrm>
            <a:off x="6143636" y="4286262"/>
            <a:ext cx="1486304" cy="400110"/>
          </a:xfrm>
          <a:prstGeom prst="rect">
            <a:avLst/>
          </a:prstGeom>
          <a:noFill/>
        </p:spPr>
        <p:txBody>
          <a:bodyPr wrap="none" rtlCol="0">
            <a:spAutoFit/>
          </a:bodyPr>
          <a:lstStyle/>
          <a:p>
            <a:r>
              <a:rPr lang="es-ES_tradnl" sz="1000" b="1" dirty="0" smtClean="0">
                <a:solidFill>
                  <a:schemeClr val="bg1"/>
                </a:solidFill>
              </a:rPr>
              <a:t>Tema </a:t>
            </a:r>
            <a:r>
              <a:rPr lang="es-ES_tradnl" sz="1000" b="1" dirty="0" smtClean="0">
                <a:solidFill>
                  <a:schemeClr val="bg1"/>
                </a:solidFill>
              </a:rPr>
              <a:t>Musical: </a:t>
            </a:r>
            <a:r>
              <a:rPr lang="es-ES" sz="1000" b="1" dirty="0" err="1" smtClean="0">
                <a:solidFill>
                  <a:schemeClr val="bg1"/>
                </a:solidFill>
              </a:rPr>
              <a:t>Rude</a:t>
            </a:r>
            <a:r>
              <a:rPr lang="es-ES" sz="1000" b="1" dirty="0" smtClean="0">
                <a:solidFill>
                  <a:schemeClr val="bg1"/>
                </a:solidFill>
              </a:rPr>
              <a:t> </a:t>
            </a:r>
            <a:r>
              <a:rPr lang="es-ES" sz="1000" b="1" dirty="0" err="1" smtClean="0">
                <a:solidFill>
                  <a:schemeClr val="bg1"/>
                </a:solidFill>
              </a:rPr>
              <a:t>Boy</a:t>
            </a:r>
            <a:endParaRPr lang="es-ES" sz="1000" b="1" dirty="0" smtClean="0">
              <a:solidFill>
                <a:schemeClr val="bg1"/>
              </a:solidFill>
            </a:endParaRPr>
          </a:p>
          <a:p>
            <a:r>
              <a:rPr lang="es-ES_tradnl" sz="1000" b="1" dirty="0" smtClean="0">
                <a:solidFill>
                  <a:schemeClr val="bg1"/>
                </a:solidFill>
              </a:rPr>
              <a:t>Interpreta :</a:t>
            </a:r>
            <a:r>
              <a:rPr lang="es-ES_tradnl" sz="1000" b="1" dirty="0" err="1" smtClean="0">
                <a:solidFill>
                  <a:schemeClr val="bg1"/>
                </a:solidFill>
              </a:rPr>
              <a:t>Rihanna</a:t>
            </a:r>
            <a:endParaRPr lang="es-ES" sz="1000" b="1" dirty="0">
              <a:solidFill>
                <a:schemeClr val="bg1"/>
              </a:solidFill>
            </a:endParaRPr>
          </a:p>
        </p:txBody>
      </p:sp>
    </p:spTree>
  </p:cSld>
  <p:clrMapOvr>
    <a:masterClrMapping/>
  </p:clrMapOvr>
  <p:transition spd="slow" advTm="20000">
    <p:zoom/>
    <p:sndAc>
      <p:stSnd loop="1">
        <p:snd r:embed="rId2" name="Rihanna - Rude Bo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0-#ppt_h/2"/>
                                          </p:val>
                                        </p:tav>
                                        <p:tav tm="100000">
                                          <p:val>
                                            <p:strVal val="#ppt_y"/>
                                          </p:val>
                                        </p:tav>
                                      </p:tavLst>
                                    </p:anim>
                                  </p:childTnLst>
                                </p:cTn>
                              </p:par>
                              <p:par>
                                <p:cTn id="9" presetID="35" presetClass="entr" presetSubtype="0" fill="hold" grpId="1" nodeType="with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anim calcmode="lin" valueType="num">
                                      <p:cBhvr>
                                        <p:cTn id="12" dur="2000" fill="hold"/>
                                        <p:tgtEl>
                                          <p:spTgt spid="12"/>
                                        </p:tgtEl>
                                        <p:attrNameLst>
                                          <p:attrName>style.rotation</p:attrName>
                                        </p:attrNameLst>
                                      </p:cBhvr>
                                      <p:tavLst>
                                        <p:tav tm="0">
                                          <p:val>
                                            <p:fltVal val="720"/>
                                          </p:val>
                                        </p:tav>
                                        <p:tav tm="100000">
                                          <p:val>
                                            <p:fltVal val="0"/>
                                          </p:val>
                                        </p:tav>
                                      </p:tavLst>
                                    </p:anim>
                                    <p:anim calcmode="lin" valueType="num">
                                      <p:cBhvr>
                                        <p:cTn id="13" dur="2000" fill="hold"/>
                                        <p:tgtEl>
                                          <p:spTgt spid="12"/>
                                        </p:tgtEl>
                                        <p:attrNameLst>
                                          <p:attrName>ppt_h</p:attrName>
                                        </p:attrNameLst>
                                      </p:cBhvr>
                                      <p:tavLst>
                                        <p:tav tm="0">
                                          <p:val>
                                            <p:fltVal val="0"/>
                                          </p:val>
                                        </p:tav>
                                        <p:tav tm="100000">
                                          <p:val>
                                            <p:strVal val="#ppt_h"/>
                                          </p:val>
                                        </p:tav>
                                      </p:tavLst>
                                    </p:anim>
                                    <p:anim calcmode="lin" valueType="num">
                                      <p:cBhvr>
                                        <p:cTn id="14" dur="2000" fill="hold"/>
                                        <p:tgtEl>
                                          <p:spTgt spid="12"/>
                                        </p:tgtEl>
                                        <p:attrNameLst>
                                          <p:attrName>ppt_w</p:attrName>
                                        </p:attrNameLst>
                                      </p:cBhvr>
                                      <p:tavLst>
                                        <p:tav tm="0">
                                          <p:val>
                                            <p:fltVal val="0"/>
                                          </p:val>
                                        </p:tav>
                                        <p:tav tm="100000">
                                          <p:val>
                                            <p:strVal val="#ppt_w"/>
                                          </p:val>
                                        </p:tav>
                                      </p:tavLst>
                                    </p:anim>
                                  </p:childTnLst>
                                </p:cTn>
                              </p:par>
                            </p:childTnLst>
                          </p:cTn>
                        </p:par>
                        <p:par>
                          <p:cTn id="15" fill="hold">
                            <p:stCondLst>
                              <p:cond delay="4000"/>
                            </p:stCondLst>
                            <p:childTnLst>
                              <p:par>
                                <p:cTn id="16" presetID="12" presetClass="entr" presetSubtype="4" fill="hold" grpId="0" nodeType="afterEffect">
                                  <p:stCondLst>
                                    <p:cond delay="0"/>
                                  </p:stCondLst>
                                  <p:iterate type="lt">
                                    <p:tmPct val="10000"/>
                                  </p:iterate>
                                  <p:childTnLst>
                                    <p:set>
                                      <p:cBhvr>
                                        <p:cTn id="17" dur="1" fill="hold">
                                          <p:stCondLst>
                                            <p:cond delay="0"/>
                                          </p:stCondLst>
                                        </p:cTn>
                                        <p:tgtEl>
                                          <p:spTgt spid="9"/>
                                        </p:tgtEl>
                                        <p:attrNameLst>
                                          <p:attrName>style.visibility</p:attrName>
                                        </p:attrNameLst>
                                      </p:cBhvr>
                                      <p:to>
                                        <p:strVal val="visible"/>
                                      </p:to>
                                    </p:set>
                                    <p:animEffect transition="in" filter="slide(fromBottom)">
                                      <p:cBhvr>
                                        <p:cTn id="18" dur="2000"/>
                                        <p:tgtEl>
                                          <p:spTgt spid="9"/>
                                        </p:tgtEl>
                                      </p:cBhvr>
                                    </p:animEffect>
                                  </p:childTnLst>
                                </p:cTn>
                              </p:par>
                              <p:par>
                                <p:cTn id="19" presetID="35" presetClass="entr" presetSubtype="0" fill="hold" grpId="1"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2000"/>
                                        <p:tgtEl>
                                          <p:spTgt spid="9"/>
                                        </p:tgtEl>
                                      </p:cBhvr>
                                    </p:animEffect>
                                    <p:anim calcmode="lin" valueType="num">
                                      <p:cBhvr>
                                        <p:cTn id="22" dur="2000" fill="hold"/>
                                        <p:tgtEl>
                                          <p:spTgt spid="9"/>
                                        </p:tgtEl>
                                        <p:attrNameLst>
                                          <p:attrName>style.rotation</p:attrName>
                                        </p:attrNameLst>
                                      </p:cBhvr>
                                      <p:tavLst>
                                        <p:tav tm="0">
                                          <p:val>
                                            <p:fltVal val="720"/>
                                          </p:val>
                                        </p:tav>
                                        <p:tav tm="100000">
                                          <p:val>
                                            <p:fltVal val="0"/>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anim calcmode="lin" valueType="num">
                                      <p:cBhvr>
                                        <p:cTn id="24" dur="2000" fill="hold"/>
                                        <p:tgtEl>
                                          <p:spTgt spid="9"/>
                                        </p:tgtEl>
                                        <p:attrNameLst>
                                          <p:attrName>ppt_w</p:attrName>
                                        </p:attrNameLst>
                                      </p:cBhvr>
                                      <p:tavLst>
                                        <p:tav tm="0">
                                          <p:val>
                                            <p:fltVal val="0"/>
                                          </p:val>
                                        </p:tav>
                                        <p:tav tm="100000">
                                          <p:val>
                                            <p:strVal val="#ppt_w"/>
                                          </p:val>
                                        </p:tav>
                                      </p:tavLst>
                                    </p:anim>
                                  </p:childTnLst>
                                </p:cTn>
                              </p:par>
                            </p:childTnLst>
                          </p:cTn>
                        </p:par>
                        <p:par>
                          <p:cTn id="25" fill="hold">
                            <p:stCondLst>
                              <p:cond delay="6400"/>
                            </p:stCondLst>
                            <p:childTnLst>
                              <p:par>
                                <p:cTn id="26" presetID="12" presetClass="entr" presetSubtype="8"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slide(fromLeft)">
                                      <p:cBhvr>
                                        <p:cTn id="28" dur="2000"/>
                                        <p:tgtEl>
                                          <p:spTgt spid="10"/>
                                        </p:tgtEl>
                                      </p:cBhvr>
                                    </p:animEffect>
                                  </p:childTnLst>
                                </p:cTn>
                              </p:par>
                              <p:par>
                                <p:cTn id="29" presetID="35" presetClass="entr" presetSubtype="0" fill="hold" grpId="1" nodeType="with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2000"/>
                                        <p:tgtEl>
                                          <p:spTgt spid="10"/>
                                        </p:tgtEl>
                                      </p:cBhvr>
                                    </p:animEffect>
                                    <p:anim calcmode="lin" valueType="num">
                                      <p:cBhvr>
                                        <p:cTn id="32" dur="2000" fill="hold"/>
                                        <p:tgtEl>
                                          <p:spTgt spid="10"/>
                                        </p:tgtEl>
                                        <p:attrNameLst>
                                          <p:attrName>style.rotation</p:attrName>
                                        </p:attrNameLst>
                                      </p:cBhvr>
                                      <p:tavLst>
                                        <p:tav tm="0">
                                          <p:val>
                                            <p:fltVal val="720"/>
                                          </p:val>
                                        </p:tav>
                                        <p:tav tm="100000">
                                          <p:val>
                                            <p:fltVal val="0"/>
                                          </p:val>
                                        </p:tav>
                                      </p:tavLst>
                                    </p:anim>
                                    <p:anim calcmode="lin" valueType="num">
                                      <p:cBhvr>
                                        <p:cTn id="33" dur="2000" fill="hold"/>
                                        <p:tgtEl>
                                          <p:spTgt spid="10"/>
                                        </p:tgtEl>
                                        <p:attrNameLst>
                                          <p:attrName>ppt_h</p:attrName>
                                        </p:attrNameLst>
                                      </p:cBhvr>
                                      <p:tavLst>
                                        <p:tav tm="0">
                                          <p:val>
                                            <p:fltVal val="0"/>
                                          </p:val>
                                        </p:tav>
                                        <p:tav tm="100000">
                                          <p:val>
                                            <p:strVal val="#ppt_h"/>
                                          </p:val>
                                        </p:tav>
                                      </p:tavLst>
                                    </p:anim>
                                    <p:anim calcmode="lin" valueType="num">
                                      <p:cBhvr>
                                        <p:cTn id="34" dur="2000" fill="hold"/>
                                        <p:tgtEl>
                                          <p:spTgt spid="10"/>
                                        </p:tgtEl>
                                        <p:attrNameLst>
                                          <p:attrName>ppt_w</p:attrName>
                                        </p:attrNameLst>
                                      </p:cBhvr>
                                      <p:tavLst>
                                        <p:tav tm="0">
                                          <p:val>
                                            <p:fltVal val="0"/>
                                          </p:val>
                                        </p:tav>
                                        <p:tav tm="100000">
                                          <p:val>
                                            <p:strVal val="#ppt_w"/>
                                          </p:val>
                                        </p:tav>
                                      </p:tavLst>
                                    </p:anim>
                                  </p:childTnLst>
                                </p:cTn>
                              </p:par>
                            </p:childTnLst>
                          </p:cTn>
                        </p:par>
                        <p:par>
                          <p:cTn id="35" fill="hold">
                            <p:stCondLst>
                              <p:cond delay="96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slide(fromLeft)">
                                      <p:cBhvr>
                                        <p:cTn id="38" dur="2000"/>
                                        <p:tgtEl>
                                          <p:spTgt spid="13"/>
                                        </p:tgtEl>
                                      </p:cBhvr>
                                    </p:animEffect>
                                  </p:childTnLst>
                                </p:cTn>
                              </p:par>
                            </p:childTnLst>
                          </p:cTn>
                        </p:par>
                        <p:par>
                          <p:cTn id="39" fill="hold">
                            <p:stCondLst>
                              <p:cond delay="11600"/>
                            </p:stCondLst>
                            <p:childTnLst>
                              <p:par>
                                <p:cTn id="40" presetID="40" presetClass="entr" presetSubtype="0" fill="hold" nodeType="afterEffect">
                                  <p:stCondLst>
                                    <p:cond delay="0"/>
                                  </p:stCondLst>
                                  <p:iterate type="lt">
                                    <p:tmPct val="10000"/>
                                  </p:iterate>
                                  <p:childTnLst>
                                    <p:set>
                                      <p:cBhvr>
                                        <p:cTn id="41" dur="1" fill="hold">
                                          <p:stCondLst>
                                            <p:cond delay="0"/>
                                          </p:stCondLst>
                                        </p:cTn>
                                        <p:tgtEl>
                                          <p:spTgt spid="11">
                                            <p:txEl>
                                              <p:pRg st="0" end="0"/>
                                            </p:txEl>
                                          </p:spTgt>
                                        </p:tgtEl>
                                        <p:attrNameLst>
                                          <p:attrName>style.visibility</p:attrName>
                                        </p:attrNameLst>
                                      </p:cBhvr>
                                      <p:to>
                                        <p:strVal val="visible"/>
                                      </p:to>
                                    </p:set>
                                    <p:animEffect transition="in" filter="fade">
                                      <p:cBhvr>
                                        <p:cTn id="42" dur="1000"/>
                                        <p:tgtEl>
                                          <p:spTgt spid="11">
                                            <p:txEl>
                                              <p:pRg st="0" end="0"/>
                                            </p:txEl>
                                          </p:spTgt>
                                        </p:tgtEl>
                                      </p:cBhvr>
                                    </p:animEffect>
                                    <p:anim calcmode="lin" valueType="num">
                                      <p:cBhvr>
                                        <p:cTn id="43" dur="1000" fill="hold"/>
                                        <p:tgtEl>
                                          <p:spTgt spid="11">
                                            <p:txEl>
                                              <p:pRg st="0" end="0"/>
                                            </p:txEl>
                                          </p:spTgt>
                                        </p:tgtEl>
                                        <p:attrNameLst>
                                          <p:attrName>ppt_x</p:attrName>
                                        </p:attrNameLst>
                                      </p:cBhvr>
                                      <p:tavLst>
                                        <p:tav tm="0">
                                          <p:val>
                                            <p:strVal val="#ppt_x-.1"/>
                                          </p:val>
                                        </p:tav>
                                        <p:tav tm="100000">
                                          <p:val>
                                            <p:strVal val="#ppt_x"/>
                                          </p:val>
                                        </p:tav>
                                      </p:tavLst>
                                    </p:anim>
                                    <p:anim calcmode="lin" valueType="num">
                                      <p:cBhvr>
                                        <p:cTn id="44"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9" grpId="0"/>
      <p:bldP spid="9" grpId="1"/>
      <p:bldP spid="10" grpId="0"/>
      <p:bldP spid="10" grpId="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p:spPr>
        <p:txBody>
          <a:bodyPr/>
          <a:lstStyle/>
          <a:p>
            <a:endParaRPr lang="es-ES" dirty="0"/>
          </a:p>
        </p:txBody>
      </p:sp>
      <p:pic>
        <p:nvPicPr>
          <p:cNvPr id="22530" name="Picture 2" descr="http://2.bp.blogspot.com/-y1U3Q-vHJyI/UwOwi_Q6NLI/AAAAAAAAEr8/BcgS206F74Q/s1600/victor+Nunes.jpg"/>
          <p:cNvPicPr>
            <a:picLocks noChangeAspect="1" noChangeArrowheads="1"/>
          </p:cNvPicPr>
          <p:nvPr/>
        </p:nvPicPr>
        <p:blipFill>
          <a:blip r:embed="rId2"/>
          <a:srcRect l="24749"/>
          <a:stretch>
            <a:fillRect/>
          </a:stretch>
        </p:blipFill>
        <p:spPr bwMode="auto">
          <a:xfrm flipH="1">
            <a:off x="-500098" y="-285770"/>
            <a:ext cx="5072098" cy="564360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4 Rectángulo"/>
          <p:cNvSpPr/>
          <p:nvPr/>
        </p:nvSpPr>
        <p:spPr>
          <a:xfrm>
            <a:off x="4143372" y="0"/>
            <a:ext cx="5000628" cy="5143500"/>
          </a:xfrm>
          <a:prstGeom prst="rect">
            <a:avLst/>
          </a:prstGeom>
          <a:solidFill>
            <a:schemeClr val="tx2">
              <a:lumMod val="90000"/>
            </a:schemeClr>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s-ES" dirty="0"/>
          </a:p>
        </p:txBody>
      </p:sp>
      <p:sp>
        <p:nvSpPr>
          <p:cNvPr id="6" name="5 CuadroTexto"/>
          <p:cNvSpPr txBox="1"/>
          <p:nvPr/>
        </p:nvSpPr>
        <p:spPr>
          <a:xfrm>
            <a:off x="4214810" y="928676"/>
            <a:ext cx="4714908" cy="3970318"/>
          </a:xfrm>
          <a:prstGeom prst="rect">
            <a:avLst/>
          </a:prstGeom>
          <a:noFill/>
        </p:spPr>
        <p:txBody>
          <a:bodyPr wrap="square" rtlCol="0">
            <a:spAutoFit/>
          </a:bodyPr>
          <a:lstStyle/>
          <a:p>
            <a:r>
              <a:rPr lang="es-ES" sz="1200" dirty="0" smtClean="0">
                <a:solidFill>
                  <a:srgbClr val="C00000"/>
                </a:solidFill>
                <a:latin typeface="Arial Rounded MT Bold" pitchFamily="34" charset="0"/>
              </a:rPr>
              <a:t>El artista brasileño, </a:t>
            </a:r>
            <a:r>
              <a:rPr lang="es-ES" sz="1200" dirty="0" err="1" smtClean="0">
                <a:solidFill>
                  <a:srgbClr val="C00000"/>
                </a:solidFill>
                <a:latin typeface="Arial Rounded MT Bold" pitchFamily="34" charset="0"/>
              </a:rPr>
              <a:t>Victor</a:t>
            </a:r>
            <a:r>
              <a:rPr lang="es-ES" sz="1200" dirty="0" smtClean="0">
                <a:solidFill>
                  <a:srgbClr val="C00000"/>
                </a:solidFill>
                <a:latin typeface="Arial Rounded MT Bold" pitchFamily="34" charset="0"/>
              </a:rPr>
              <a:t> </a:t>
            </a:r>
            <a:r>
              <a:rPr lang="es-ES" sz="1200" dirty="0" err="1" smtClean="0">
                <a:solidFill>
                  <a:srgbClr val="C00000"/>
                </a:solidFill>
                <a:latin typeface="Arial Rounded MT Bold" pitchFamily="34" charset="0"/>
              </a:rPr>
              <a:t>Nunes</a:t>
            </a:r>
            <a:r>
              <a:rPr lang="es-ES" sz="1200" dirty="0" smtClean="0">
                <a:solidFill>
                  <a:srgbClr val="C00000"/>
                </a:solidFill>
                <a:latin typeface="Arial Rounded MT Bold" pitchFamily="34" charset="0"/>
              </a:rPr>
              <a:t>, parece no haber aprendido a su  65 años aquello de que con la comida no se juega. Innova cada día con alimentos, infusiones y objetos cotidianos como tenedores, tazas, tijeras o chapas. Cualquier cosa que tenga cerca es susceptible de ser reconvertida en algo diferente, en adquirir un significado especial.</a:t>
            </a:r>
          </a:p>
          <a:p>
            <a:r>
              <a:rPr lang="es-ES" sz="1200" dirty="0" smtClean="0">
                <a:solidFill>
                  <a:srgbClr val="C00000"/>
                </a:solidFill>
                <a:latin typeface="Arial Rounded MT Bold" pitchFamily="34" charset="0"/>
              </a:rPr>
              <a:t>Sus obras, “Faces”, representan multitud de paisajes, animales y construcciones. Pero si por algo destacan es por la representación de caras, personas y expresiones faciales que parecen cobrar vida en una rebanada de pan o con una hoja de lechuga. Víctor </a:t>
            </a:r>
            <a:r>
              <a:rPr lang="es-ES" sz="1200" dirty="0" err="1" smtClean="0">
                <a:solidFill>
                  <a:srgbClr val="C00000"/>
                </a:solidFill>
                <a:latin typeface="Arial Rounded MT Bold" pitchFamily="34" charset="0"/>
              </a:rPr>
              <a:t>Nunes</a:t>
            </a:r>
            <a:r>
              <a:rPr lang="es-ES" sz="1200" dirty="0" smtClean="0">
                <a:solidFill>
                  <a:srgbClr val="C00000"/>
                </a:solidFill>
                <a:latin typeface="Arial Rounded MT Bold" pitchFamily="34" charset="0"/>
              </a:rPr>
              <a:t> tiene el poder de convertir cualquier cosa que caiga en sus manos en protagonista de sus obras de arte. Objetos que no merecen nuestra atención (o eso creemos), como un envoltorio de caramelo, un albaricoque seco, una nuez, un fideo o la tapa  de una botella de cerveza, se convierten en el material de trabajo del artista. Sólo hay que cambiarlos de contexto para que cobren vida. Combinándolos con pequeñas ilustraciones y una gran dosis de imaginación, el resultado es el que les muestro a continuación en este </a:t>
            </a:r>
            <a:r>
              <a:rPr lang="es-ES" sz="1200" dirty="0" err="1" smtClean="0">
                <a:solidFill>
                  <a:srgbClr val="C00000"/>
                </a:solidFill>
                <a:latin typeface="Arial Rounded MT Bold" pitchFamily="34" charset="0"/>
              </a:rPr>
              <a:t>power</a:t>
            </a:r>
            <a:r>
              <a:rPr lang="es-ES" sz="1200" dirty="0" smtClean="0">
                <a:solidFill>
                  <a:srgbClr val="C00000"/>
                </a:solidFill>
                <a:latin typeface="Arial Rounded MT Bold" pitchFamily="34" charset="0"/>
              </a:rPr>
              <a:t> </a:t>
            </a:r>
            <a:r>
              <a:rPr lang="es-ES" sz="1200" dirty="0" err="1" smtClean="0">
                <a:solidFill>
                  <a:srgbClr val="C00000"/>
                </a:solidFill>
                <a:latin typeface="Arial Rounded MT Bold" pitchFamily="34" charset="0"/>
              </a:rPr>
              <a:t>point</a:t>
            </a:r>
            <a:r>
              <a:rPr lang="es-ES" sz="1200" dirty="0" smtClean="0">
                <a:solidFill>
                  <a:srgbClr val="C00000"/>
                </a:solidFill>
                <a:latin typeface="Arial Rounded MT Bold" pitchFamily="34" charset="0"/>
              </a:rPr>
              <a:t>.</a:t>
            </a:r>
          </a:p>
        </p:txBody>
      </p:sp>
      <p:sp>
        <p:nvSpPr>
          <p:cNvPr id="7" name="6 CuadroTexto"/>
          <p:cNvSpPr txBox="1"/>
          <p:nvPr/>
        </p:nvSpPr>
        <p:spPr>
          <a:xfrm>
            <a:off x="5000628" y="142858"/>
            <a:ext cx="3287695" cy="707886"/>
          </a:xfrm>
          <a:prstGeom prst="rect">
            <a:avLst/>
          </a:prstGeom>
          <a:noFill/>
        </p:spPr>
        <p:txBody>
          <a:bodyPr wrap="none" rtlCol="0">
            <a:spAutoFit/>
            <a:scene3d>
              <a:camera prst="orthographicFront"/>
              <a:lightRig rig="balanced" dir="tl"/>
            </a:scene3d>
            <a:sp3d extrusionH="57150" contourW="25400">
              <a:bevelT w="133350" h="82550" prst="softRound"/>
              <a:contourClr>
                <a:schemeClr val="accent2">
                  <a:tint val="20000"/>
                </a:schemeClr>
              </a:contourClr>
            </a:sp3d>
          </a:bodyPr>
          <a:lstStyle/>
          <a:p>
            <a:r>
              <a:rPr lang="es-ES_tradnl"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Victor</a:t>
            </a:r>
            <a:r>
              <a:rPr lang="es-ES_tradnl"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a:t>
            </a:r>
            <a:r>
              <a:rPr lang="es-ES_tradnl"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Nunes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50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00_1801410_253219051526632_822416421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00_1618320_263100210538516_973470552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00_1658156_261006070747930_2533919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00_1606334_258609827654221_1970346267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00_1979211_262750890573448_136501240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00_1511500_248447172003820_1454953520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00_1973763_259789194202951_734691376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00_10001216_258781920970345_152502829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jjk.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4.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8.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08h.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1e03bd581c49b8b619002dcc669554f.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4.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6.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54d3f3df50258a4b741065fe.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77.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8522-4.jpg"/>
          <p:cNvPicPr>
            <a:picLocks noChangeAspect="1"/>
          </p:cNvPicPr>
          <p:nvPr/>
        </p:nvPicPr>
        <p:blipFill>
          <a:blip r:embed="rId3"/>
          <a:stretch>
            <a:fillRect/>
          </a:stretch>
        </p:blipFill>
        <p:spPr>
          <a:xfrm>
            <a:off x="924674" y="0"/>
            <a:ext cx="729465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658685_244338689081335_1894178079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926180_258559947659209_619260693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0363465_283186908529846_8024488984584814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0495129_315009118680958_194551367732002554_o.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artista-victor-nunes-9.jpg"/>
          <p:cNvPicPr>
            <a:picLocks noChangeAspect="1"/>
          </p:cNvPicPr>
          <p:nvPr/>
        </p:nvPicPr>
        <p:blipFill>
          <a:blip r:embed="rId3"/>
          <a:stretch>
            <a:fillRect/>
          </a:stretch>
        </p:blipFill>
        <p:spPr>
          <a:xfrm>
            <a:off x="939625" y="0"/>
            <a:ext cx="726475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artista-victor-nunes-27.jpg"/>
          <p:cNvPicPr>
            <a:picLocks noChangeAspect="1"/>
          </p:cNvPicPr>
          <p:nvPr/>
        </p:nvPicPr>
        <p:blipFill>
          <a:blip r:embed="rId3"/>
          <a:stretch>
            <a:fillRect/>
          </a:stretch>
        </p:blipFill>
        <p:spPr>
          <a:xfrm>
            <a:off x="979269" y="0"/>
            <a:ext cx="718546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artista-victor-nunes-48.jpg"/>
          <p:cNvPicPr>
            <a:picLocks noChangeAspect="1"/>
          </p:cNvPicPr>
          <p:nvPr/>
        </p:nvPicPr>
        <p:blipFill>
          <a:blip r:embed="rId3"/>
          <a:stretch>
            <a:fillRect/>
          </a:stretch>
        </p:blipFill>
        <p:spPr>
          <a:xfrm>
            <a:off x="939625" y="0"/>
            <a:ext cx="726475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42ee7cd81a6573dd74574235e35d4b7.jpg"/>
          <p:cNvPicPr>
            <a:picLocks noChangeAspect="1"/>
          </p:cNvPicPr>
          <p:nvPr/>
        </p:nvPicPr>
        <p:blipFill>
          <a:blip r:embed="rId3"/>
          <a:stretch>
            <a:fillRect/>
          </a:stretch>
        </p:blipFill>
        <p:spPr>
          <a:xfrm>
            <a:off x="924532" y="0"/>
            <a:ext cx="7294936"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D9C3A5">
                  <a:tint val="50000"/>
                  <a:satMod val="18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D9C3A5">
                  <a:tint val="50000"/>
                  <a:satMod val="18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t.jpg"/>
          <p:cNvPicPr>
            <a:picLocks noChangeAspect="1"/>
          </p:cNvPicPr>
          <p:nvPr/>
        </p:nvPicPr>
        <p:blipFill>
          <a:blip r:embed="rId3"/>
          <a:stretch>
            <a:fillRect/>
          </a:stretch>
        </p:blipFill>
        <p:spPr>
          <a:xfrm>
            <a:off x="934607" y="0"/>
            <a:ext cx="7274785"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571472" cy="5143500"/>
          </a:xfrm>
          <a:prstGeom prst="rect">
            <a:avLst/>
          </a:prstGeom>
          <a:blipFill dpi="0" rotWithShape="1">
            <a:blip r:embed="rId2">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72528" y="0"/>
            <a:ext cx="571472" cy="5143500"/>
          </a:xfrm>
          <a:prstGeom prst="rect">
            <a:avLst/>
          </a:prstGeom>
          <a:blipFill dpi="0" rotWithShape="1">
            <a:blip r:embed="rId2">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faces-that-brighten-up-your-day_heineken-cap.jpg"/>
          <p:cNvPicPr>
            <a:picLocks noChangeAspect="1"/>
          </p:cNvPicPr>
          <p:nvPr/>
        </p:nvPicPr>
        <p:blipFill>
          <a:blip r:embed="rId3"/>
          <a:stretch>
            <a:fillRect/>
          </a:stretch>
        </p:blipFill>
        <p:spPr>
          <a:xfrm>
            <a:off x="563671" y="0"/>
            <a:ext cx="8016658"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faces-that-brighten-up-your-day_keys.jpg"/>
          <p:cNvPicPr>
            <a:picLocks noChangeAspect="1"/>
          </p:cNvPicPr>
          <p:nvPr/>
        </p:nvPicPr>
        <p:blipFill>
          <a:blip r:embed="rId3"/>
          <a:stretch>
            <a:fillRect/>
          </a:stretch>
        </p:blipFill>
        <p:spPr>
          <a:xfrm>
            <a:off x="989045" y="0"/>
            <a:ext cx="716591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faces-that-brighten-up-your-day_salad2.jpg"/>
          <p:cNvPicPr>
            <a:picLocks noChangeAspect="1"/>
          </p:cNvPicPr>
          <p:nvPr/>
        </p:nvPicPr>
        <p:blipFill>
          <a:blip r:embed="rId3"/>
          <a:stretch>
            <a:fillRect/>
          </a:stretch>
        </p:blipFill>
        <p:spPr>
          <a:xfrm>
            <a:off x="979269" y="0"/>
            <a:ext cx="718546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571472" cy="5143500"/>
          </a:xfrm>
          <a:prstGeom prst="rect">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72528" y="0"/>
            <a:ext cx="571472" cy="5143500"/>
          </a:xfrm>
          <a:prstGeom prst="rect">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faces-that-brighten-up-your-day_tetine.jpg"/>
          <p:cNvPicPr>
            <a:picLocks noChangeAspect="1"/>
          </p:cNvPicPr>
          <p:nvPr/>
        </p:nvPicPr>
        <p:blipFill>
          <a:blip r:embed="rId3"/>
          <a:stretch>
            <a:fillRect/>
          </a:stretch>
        </p:blipFill>
        <p:spPr>
          <a:xfrm>
            <a:off x="563671" y="0"/>
            <a:ext cx="8016658"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hu.jpg"/>
          <p:cNvPicPr>
            <a:picLocks noChangeAspect="1"/>
          </p:cNvPicPr>
          <p:nvPr/>
        </p:nvPicPr>
        <p:blipFill>
          <a:blip r:embed="rId3"/>
          <a:stretch>
            <a:fillRect/>
          </a:stretch>
        </p:blipFill>
        <p:spPr>
          <a:xfrm>
            <a:off x="979269" y="0"/>
            <a:ext cx="718546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lustracoes-3d-objectos-dia-dia-victor-nunes-15-1024x768.jpg"/>
          <p:cNvPicPr>
            <a:picLocks noChangeAspect="1"/>
          </p:cNvPicPr>
          <p:nvPr/>
        </p:nvPicPr>
        <p:blipFill>
          <a:blip r:embed="rId3"/>
          <a:stretch>
            <a:fillRect/>
          </a:stretch>
        </p:blipFill>
        <p:spPr>
          <a:xfrm>
            <a:off x="939625" y="0"/>
            <a:ext cx="726475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lustracoes-3d-objectos-dia-dia-victor-nunes-19-1024x768.jpg"/>
          <p:cNvPicPr>
            <a:picLocks noChangeAspect="1"/>
          </p:cNvPicPr>
          <p:nvPr/>
        </p:nvPicPr>
        <p:blipFill>
          <a:blip r:embed="rId3"/>
          <a:stretch>
            <a:fillRect/>
          </a:stretch>
        </p:blipFill>
        <p:spPr>
          <a:xfrm>
            <a:off x="939625" y="0"/>
            <a:ext cx="726475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lustracoes-3d-objectos-dia-dia-victor-nunes-71.jpg"/>
          <p:cNvPicPr>
            <a:picLocks noChangeAspect="1"/>
          </p:cNvPicPr>
          <p:nvPr/>
        </p:nvPicPr>
        <p:blipFill>
          <a:blip r:embed="rId3"/>
          <a:stretch>
            <a:fillRect/>
          </a:stretch>
        </p:blipFill>
        <p:spPr>
          <a:xfrm>
            <a:off x="979269" y="0"/>
            <a:ext cx="718546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mager.php.jpg"/>
          <p:cNvPicPr>
            <a:picLocks noChangeAspect="1"/>
          </p:cNvPicPr>
          <p:nvPr/>
        </p:nvPicPr>
        <p:blipFill>
          <a:blip r:embed="rId3"/>
          <a:stretch>
            <a:fillRect/>
          </a:stretch>
        </p:blipFill>
        <p:spPr>
          <a:xfrm>
            <a:off x="939625" y="0"/>
            <a:ext cx="726475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maginative-faces-victor-nunes-1.jpg"/>
          <p:cNvPicPr>
            <a:picLocks noChangeAspect="1"/>
          </p:cNvPicPr>
          <p:nvPr/>
        </p:nvPicPr>
        <p:blipFill>
          <a:blip r:embed="rId3"/>
          <a:stretch>
            <a:fillRect/>
          </a:stretch>
        </p:blipFill>
        <p:spPr>
          <a:xfrm>
            <a:off x="979269" y="0"/>
            <a:ext cx="718546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maginative-faces-victor-nunes-4.jpg"/>
          <p:cNvPicPr>
            <a:picLocks noChangeAspect="1"/>
          </p:cNvPicPr>
          <p:nvPr/>
        </p:nvPicPr>
        <p:blipFill>
          <a:blip r:embed="rId3"/>
          <a:stretch>
            <a:fillRect/>
          </a:stretch>
        </p:blipFill>
        <p:spPr>
          <a:xfrm>
            <a:off x="979269" y="0"/>
            <a:ext cx="718546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nunes-faces.jpg"/>
          <p:cNvPicPr>
            <a:picLocks noChangeAspect="1"/>
          </p:cNvPicPr>
          <p:nvPr/>
        </p:nvPicPr>
        <p:blipFill>
          <a:blip r:embed="rId3"/>
          <a:stretch>
            <a:fillRect/>
          </a:stretch>
        </p:blipFill>
        <p:spPr>
          <a:xfrm>
            <a:off x="979269" y="0"/>
            <a:ext cx="718546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objetos-con-ilustracion-oldskull-11.jpg"/>
          <p:cNvPicPr>
            <a:picLocks noChangeAspect="1"/>
          </p:cNvPicPr>
          <p:nvPr/>
        </p:nvPicPr>
        <p:blipFill>
          <a:blip r:embed="rId3"/>
          <a:stretch>
            <a:fillRect/>
          </a:stretch>
        </p:blipFill>
        <p:spPr>
          <a:xfrm>
            <a:off x="979269" y="0"/>
            <a:ext cx="7185462"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playful-3D-illustrations-10.jpg"/>
          <p:cNvPicPr>
            <a:picLocks noChangeAspect="1"/>
          </p:cNvPicPr>
          <p:nvPr/>
        </p:nvPicPr>
        <p:blipFill>
          <a:blip r:embed="rId3"/>
          <a:stretch>
            <a:fillRect/>
          </a:stretch>
        </p:blipFill>
        <p:spPr>
          <a:xfrm>
            <a:off x="974360" y="0"/>
            <a:ext cx="7195279"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post-13498-0-34064500-1405335975.jpg"/>
          <p:cNvPicPr>
            <a:picLocks noChangeAspect="1"/>
          </p:cNvPicPr>
          <p:nvPr/>
        </p:nvPicPr>
        <p:blipFill>
          <a:blip r:embed="rId3"/>
          <a:stretch>
            <a:fillRect/>
          </a:stretch>
        </p:blipFill>
        <p:spPr>
          <a:xfrm>
            <a:off x="989045" y="0"/>
            <a:ext cx="716591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tumblr_nj28rhDXyF1tzjhzeo1_1280.jpg"/>
          <p:cNvPicPr>
            <a:picLocks noChangeAspect="1"/>
          </p:cNvPicPr>
          <p:nvPr/>
        </p:nvPicPr>
        <p:blipFill>
          <a:blip r:embed="rId3"/>
          <a:stretch>
            <a:fillRect/>
          </a:stretch>
        </p:blipFill>
        <p:spPr>
          <a:xfrm>
            <a:off x="927000" y="0"/>
            <a:ext cx="72900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3">
                  <a:tint val="45000"/>
                  <a:satMod val="400000"/>
                </a:scheme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3">
                  <a:tint val="45000"/>
                  <a:satMod val="400000"/>
                </a:scheme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url-54.jpe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uyi.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428596"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643966" y="0"/>
            <a:ext cx="500034"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4.jpg"/>
          <p:cNvPicPr>
            <a:picLocks noChangeAspect="1"/>
          </p:cNvPicPr>
          <p:nvPr/>
        </p:nvPicPr>
        <p:blipFill>
          <a:blip r:embed="rId3"/>
          <a:stretch>
            <a:fillRect/>
          </a:stretch>
        </p:blipFill>
        <p:spPr>
          <a:xfrm>
            <a:off x="482758" y="0"/>
            <a:ext cx="8178484"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500034"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643966" y="0"/>
            <a:ext cx="500034"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 Nunes Cotidiano Pilhas se divertem META 2.jpg"/>
          <p:cNvPicPr>
            <a:picLocks noChangeAspect="1"/>
          </p:cNvPicPr>
          <p:nvPr/>
        </p:nvPicPr>
        <p:blipFill>
          <a:blip r:embed="rId3"/>
          <a:stretch>
            <a:fillRect/>
          </a:stretch>
        </p:blipFill>
        <p:spPr>
          <a:xfrm>
            <a:off x="489097" y="0"/>
            <a:ext cx="8165805"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_NUNES_13.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Nunes+7.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Nunes+faces+(4).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nunes-illustrations-common-objects-ilustracao-objetos-cotidianos-ideia-quente+(3).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nunes.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NunesFaces16.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NunesFaces17.jpg"/>
          <p:cNvPicPr>
            <a:picLocks noChangeAspect="1"/>
          </p:cNvPicPr>
          <p:nvPr/>
        </p:nvPicPr>
        <p:blipFill>
          <a:blip r:embed="rId3"/>
          <a:stretch>
            <a:fillRect/>
          </a:stretch>
        </p:blipFill>
        <p:spPr>
          <a:xfrm>
            <a:off x="919473" y="0"/>
            <a:ext cx="7305054"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500034"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643966" y="0"/>
            <a:ext cx="500034" cy="5143500"/>
          </a:xfrm>
          <a:prstGeom prst="rect">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nunes-faces-1.jpg"/>
          <p:cNvPicPr>
            <a:picLocks noChangeAspect="1"/>
          </p:cNvPicPr>
          <p:nvPr/>
        </p:nvPicPr>
        <p:blipFill>
          <a:blip r:embed="rId3"/>
          <a:stretch>
            <a:fillRect/>
          </a:stretch>
        </p:blipFill>
        <p:spPr>
          <a:xfrm>
            <a:off x="501718" y="0"/>
            <a:ext cx="8140563"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ctor-Nunes-Faces-cotidiano-12-1345.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W020140618336187031381.jpg"/>
          <p:cNvPicPr>
            <a:picLocks noChangeAspect="1"/>
          </p:cNvPicPr>
          <p:nvPr/>
        </p:nvPicPr>
        <p:blipFill>
          <a:blip r:embed="rId3"/>
          <a:stretch>
            <a:fillRect/>
          </a:stretch>
        </p:blipFill>
        <p:spPr>
          <a:xfrm>
            <a:off x="914400" y="0"/>
            <a:ext cx="7315200" cy="51435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28662" cy="5143500"/>
          </a:xfrm>
          <a:prstGeom prst="rect">
            <a:avLst/>
          </a:prstGeom>
          <a:blipFill dpi="0" rotWithShape="1">
            <a:blip r:embed="rId2">
              <a:duotone>
                <a:prstClr val="black"/>
                <a:schemeClr val="accent3">
                  <a:tint val="45000"/>
                  <a:satMod val="400000"/>
                </a:scheme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2">
              <a:duotone>
                <a:prstClr val="black"/>
                <a:schemeClr val="accent3">
                  <a:tint val="45000"/>
                  <a:satMod val="400000"/>
                </a:scheme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nunes-faces-3.jpg"/>
          <p:cNvPicPr>
            <a:picLocks noChangeAspect="1"/>
          </p:cNvPicPr>
          <p:nvPr/>
        </p:nvPicPr>
        <p:blipFill>
          <a:blip r:embed="rId3"/>
          <a:stretch>
            <a:fillRect/>
          </a:stretch>
        </p:blipFill>
        <p:spPr>
          <a:xfrm>
            <a:off x="979269" y="0"/>
            <a:ext cx="7185462" cy="5143500"/>
          </a:xfrm>
          <a:prstGeom prst="rect">
            <a:avLst/>
          </a:prstGeom>
        </p:spPr>
      </p:pic>
      <p:sp>
        <p:nvSpPr>
          <p:cNvPr id="8" name="7 CuadroTexto"/>
          <p:cNvSpPr txBox="1"/>
          <p:nvPr/>
        </p:nvSpPr>
        <p:spPr>
          <a:xfrm rot="20295264">
            <a:off x="1367749" y="3731580"/>
            <a:ext cx="1383712" cy="707886"/>
          </a:xfrm>
          <a:prstGeom prst="rect">
            <a:avLst/>
          </a:prstGeom>
          <a:noFill/>
        </p:spPr>
        <p:txBody>
          <a:bodyPr wrap="none" rtlCol="0">
            <a:spAutoFit/>
          </a:bodyPr>
          <a:lstStyle/>
          <a:p>
            <a:r>
              <a:rPr lang="es-ES_tradnl" sz="4000" b="1" dirty="0" smtClean="0">
                <a:ln w="19050">
                  <a:solidFill>
                    <a:schemeClr val="tx2">
                      <a:tint val="1000"/>
                    </a:schemeClr>
                  </a:solidFill>
                  <a:prstDash val="solid"/>
                </a:ln>
                <a:solidFill>
                  <a:schemeClr val="accent3">
                    <a:lumMod val="50000"/>
                  </a:schemeClr>
                </a:solidFill>
                <a:effectLst>
                  <a:outerShdw blurRad="50000" dist="50800" dir="7500000" algn="tl">
                    <a:srgbClr val="000000">
                      <a:shade val="5000"/>
                      <a:alpha val="35000"/>
                    </a:srgbClr>
                  </a:outerShdw>
                </a:effectLst>
                <a:latin typeface="Pristina" pitchFamily="66" charset="0"/>
              </a:rPr>
              <a:t>Raquel</a:t>
            </a:r>
            <a:endParaRPr lang="es-ES" sz="4000" b="1" dirty="0">
              <a:ln w="19050">
                <a:solidFill>
                  <a:schemeClr val="tx2">
                    <a:tint val="1000"/>
                  </a:schemeClr>
                </a:solidFill>
                <a:prstDash val="solid"/>
              </a:ln>
              <a:solidFill>
                <a:schemeClr val="accent3">
                  <a:lumMod val="50000"/>
                </a:schemeClr>
              </a:solidFill>
              <a:effectLst>
                <a:outerShdw blurRad="50000" dist="50800" dir="7500000" algn="tl">
                  <a:srgbClr val="000000">
                    <a:shade val="5000"/>
                    <a:alpha val="35000"/>
                  </a:srgbClr>
                </a:outerShdw>
              </a:effectLst>
              <a:latin typeface="Pristina" pitchFamily="66" charset="0"/>
            </a:endParaRPr>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iterate type="lt">
                                    <p:tmPct val="50000"/>
                                  </p:iterate>
                                  <p:childTnLst>
                                    <p:set>
                                      <p:cBhvr>
                                        <p:cTn id="6" dur="1" fill="hold">
                                          <p:stCondLst>
                                            <p:cond delay="0"/>
                                          </p:stCondLst>
                                        </p:cTn>
                                        <p:tgtEl>
                                          <p:spTgt spid="8"/>
                                        </p:tgtEl>
                                        <p:attrNameLst>
                                          <p:attrName>style.visibility</p:attrName>
                                        </p:attrNameLst>
                                      </p:cBhvr>
                                      <p:to>
                                        <p:strVal val="visible"/>
                                      </p:to>
                                    </p:set>
                                    <p:set>
                                      <p:cBhvr>
                                        <p:cTn id="7" dur="910" fill="hold">
                                          <p:stCondLst>
                                            <p:cond delay="0"/>
                                          </p:stCondLst>
                                        </p:cTn>
                                        <p:tgtEl>
                                          <p:spTgt spid="8"/>
                                        </p:tgtEl>
                                        <p:attrNameLst>
                                          <p:attrName>style.rotation</p:attrName>
                                        </p:attrNameLst>
                                      </p:cBhvr>
                                      <p:to>
                                        <p:strVal val="-45.0"/>
                                      </p:to>
                                    </p:set>
                                    <p:anim calcmode="lin" valueType="num">
                                      <p:cBhvr>
                                        <p:cTn id="8" dur="910" fill="hold">
                                          <p:stCondLst>
                                            <p:cond delay="910"/>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9" dur="910"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10" dur="312" decel="50000" autoRev="1" fill="hold">
                                          <p:stCondLst>
                                            <p:cond delay="910"/>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11" dur="272" fill="hold">
                                          <p:stCondLst>
                                            <p:cond delay="1728"/>
                                          </p:stCondLst>
                                        </p:cTn>
                                        <p:tgtEl>
                                          <p:spTgt spid="8"/>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REATIVIDAD SIN LIMI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-CREATIVIDAD SIN LIMITES-</Template>
  <TotalTime>0</TotalTime>
  <Words>160</Words>
  <Application>Microsoft Office PowerPoint</Application>
  <PresentationFormat>Presentación en pantalla (16:9)</PresentationFormat>
  <Paragraphs>24</Paragraphs>
  <Slides>62</Slides>
  <Notes>0</Notes>
  <HiddenSlides>0</HiddenSlides>
  <MMClips>1</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-CREATIVIDAD SIN LIMITES-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2015-07-28T19:36:14Z</dcterms:created>
  <dcterms:modified xsi:type="dcterms:W3CDTF">2015-07-28T19:37:45Z</dcterms:modified>
</cp:coreProperties>
</file>