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3" r:id="rId3"/>
    <p:sldId id="293" r:id="rId4"/>
    <p:sldId id="256" r:id="rId5"/>
    <p:sldId id="285" r:id="rId6"/>
    <p:sldId id="282" r:id="rId7"/>
    <p:sldId id="283" r:id="rId8"/>
    <p:sldId id="279" r:id="rId9"/>
    <p:sldId id="280" r:id="rId10"/>
    <p:sldId id="278" r:id="rId11"/>
    <p:sldId id="276" r:id="rId12"/>
    <p:sldId id="274" r:id="rId13"/>
    <p:sldId id="277" r:id="rId14"/>
    <p:sldId id="272" r:id="rId15"/>
    <p:sldId id="275" r:id="rId16"/>
    <p:sldId id="270" r:id="rId17"/>
    <p:sldId id="269" r:id="rId18"/>
    <p:sldId id="265" r:id="rId19"/>
    <p:sldId id="266" r:id="rId20"/>
    <p:sldId id="267" r:id="rId21"/>
    <p:sldId id="268" r:id="rId22"/>
    <p:sldId id="264" r:id="rId23"/>
    <p:sldId id="261" r:id="rId24"/>
    <p:sldId id="263" r:id="rId25"/>
    <p:sldId id="307" r:id="rId26"/>
    <p:sldId id="305" r:id="rId27"/>
    <p:sldId id="304" r:id="rId28"/>
    <p:sldId id="299" r:id="rId29"/>
    <p:sldId id="303" r:id="rId30"/>
    <p:sldId id="301" r:id="rId31"/>
    <p:sldId id="300" r:id="rId32"/>
    <p:sldId id="297" r:id="rId33"/>
    <p:sldId id="298" r:id="rId34"/>
    <p:sldId id="295" r:id="rId35"/>
    <p:sldId id="294" r:id="rId36"/>
    <p:sldId id="292" r:id="rId37"/>
    <p:sldId id="290" r:id="rId38"/>
    <p:sldId id="289" r:id="rId39"/>
    <p:sldId id="288" r:id="rId40"/>
    <p:sldId id="287" r:id="rId41"/>
    <p:sldId id="286" r:id="rId42"/>
    <p:sldId id="312" r:id="rId43"/>
    <p:sldId id="310" r:id="rId44"/>
    <p:sldId id="311" r:id="rId45"/>
    <p:sldId id="313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8zxPCLtdPzGBXAqbjBgtA" hashData="nPhADQILjK7bQfPHenrbnI/MdW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D00090"/>
    <a:srgbClr val="202B90"/>
    <a:srgbClr val="303FD0"/>
    <a:srgbClr val="920065"/>
    <a:srgbClr val="000099"/>
    <a:srgbClr val="CC9900"/>
    <a:srgbClr val="007A37"/>
    <a:srgbClr val="70004D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960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94013-DAF6-41A0-9567-E1F4F89424E0}" type="datetimeFigureOut">
              <a:rPr lang="es-ES" smtClean="0"/>
              <a:pPr/>
              <a:t>13/05/2014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C8B53-1B3E-4A57-9CB0-1978CF0616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94013-DAF6-41A0-9567-E1F4F89424E0}" type="datetimeFigureOut">
              <a:rPr lang="es-ES" smtClean="0"/>
              <a:pPr/>
              <a:t>13/05/2014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C8B53-1B3E-4A57-9CB0-1978CF0616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94013-DAF6-41A0-9567-E1F4F89424E0}" type="datetimeFigureOut">
              <a:rPr lang="es-ES" smtClean="0"/>
              <a:pPr/>
              <a:t>13/05/2014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C8B53-1B3E-4A57-9CB0-1978CF0616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94013-DAF6-41A0-9567-E1F4F89424E0}" type="datetimeFigureOut">
              <a:rPr lang="es-ES" smtClean="0"/>
              <a:pPr/>
              <a:t>13/05/2014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C8B53-1B3E-4A57-9CB0-1978CF0616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94013-DAF6-41A0-9567-E1F4F89424E0}" type="datetimeFigureOut">
              <a:rPr lang="es-ES" smtClean="0"/>
              <a:pPr/>
              <a:t>13/05/2014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C8B53-1B3E-4A57-9CB0-1978CF0616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94013-DAF6-41A0-9567-E1F4F89424E0}" type="datetimeFigureOut">
              <a:rPr lang="es-ES" smtClean="0"/>
              <a:pPr/>
              <a:t>13/05/2014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C8B53-1B3E-4A57-9CB0-1978CF0616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94013-DAF6-41A0-9567-E1F4F89424E0}" type="datetimeFigureOut">
              <a:rPr lang="es-ES" smtClean="0"/>
              <a:pPr/>
              <a:t>13/05/2014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C8B53-1B3E-4A57-9CB0-1978CF0616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94013-DAF6-41A0-9567-E1F4F89424E0}" type="datetimeFigureOut">
              <a:rPr lang="es-ES" smtClean="0"/>
              <a:pPr/>
              <a:t>13/05/2014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C8B53-1B3E-4A57-9CB0-1978CF0616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94013-DAF6-41A0-9567-E1F4F89424E0}" type="datetimeFigureOut">
              <a:rPr lang="es-ES" smtClean="0"/>
              <a:pPr/>
              <a:t>13/05/2014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C8B53-1B3E-4A57-9CB0-1978CF0616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94013-DAF6-41A0-9567-E1F4F89424E0}" type="datetimeFigureOut">
              <a:rPr lang="es-ES" smtClean="0"/>
              <a:pPr/>
              <a:t>13/05/2014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C8B53-1B3E-4A57-9CB0-1978CF0616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94013-DAF6-41A0-9567-E1F4F89424E0}" type="datetimeFigureOut">
              <a:rPr lang="es-ES" smtClean="0"/>
              <a:pPr/>
              <a:t>13/05/2014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C8B53-1B3E-4A57-9CB0-1978CF0616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11094B-2AE5-483F-BC84-229ECF169A6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C94013-DAF6-41A0-9567-E1F4F89424E0}" type="datetimeFigureOut">
              <a:rPr lang="es-ES" smtClean="0"/>
              <a:pPr/>
              <a:t>13/05/2014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C8B53-1B3E-4A57-9CB0-1978CF0616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D801ECC-7C05-427A-9BC9-87E899C6737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6.png"/><Relationship Id="rId7" Type="http://schemas.openxmlformats.org/officeDocument/2006/relationships/image" Target="../media/image4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D0009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neon-tunnel-25723-1024x76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neon-tunnel-25723-1024x76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neon-tunnel-25723-1024x76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785786" y="714356"/>
            <a:ext cx="878684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254000" h="44450" prst="softRound"/>
            </a:sp3d>
          </a:bodyPr>
          <a:lstStyle/>
          <a:p>
            <a:r>
              <a:rPr lang="es-ES_tradnl" sz="8000" b="1" dirty="0" smtClean="0">
                <a:ln>
                  <a:solidFill>
                    <a:schemeClr val="tx1"/>
                  </a:solidFill>
                </a:ln>
                <a:gradFill>
                  <a:gsLst>
                    <a:gs pos="58000">
                      <a:schemeClr val="tx1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CREATIVIDAD</a:t>
            </a:r>
            <a:endParaRPr lang="es-ES" sz="8000" b="1" dirty="0">
              <a:ln>
                <a:solidFill>
                  <a:schemeClr val="tx1"/>
                </a:solidFill>
              </a:ln>
              <a:gradFill>
                <a:gsLst>
                  <a:gs pos="58000">
                    <a:schemeClr val="tx1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142976" y="4786322"/>
            <a:ext cx="6712030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254000" h="44450" prst="softRound"/>
            </a:sp3d>
          </a:bodyPr>
          <a:lstStyle/>
          <a:p>
            <a:r>
              <a:rPr lang="es-ES_tradnl" sz="8000" b="1" dirty="0" smtClean="0">
                <a:ln>
                  <a:solidFill>
                    <a:schemeClr val="tx1"/>
                  </a:solidFill>
                </a:ln>
                <a:gradFill>
                  <a:gsLst>
                    <a:gs pos="58000">
                      <a:schemeClr val="tx1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ABSTRACTA</a:t>
            </a:r>
            <a:endParaRPr lang="es-ES" sz="8000" b="1" dirty="0">
              <a:ln>
                <a:solidFill>
                  <a:schemeClr val="tx1"/>
                </a:solidFill>
              </a:ln>
              <a:gradFill>
                <a:gsLst>
                  <a:gs pos="58000">
                    <a:schemeClr val="tx1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44036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240618"/>
            <a:ext cx="2428860" cy="2411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Britney Spears - I Wanna Go [Full Song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12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9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6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9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880"/>
                            </p:stCondLst>
                            <p:childTnLst>
                              <p:par>
                                <p:cTn id="4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ctal_arcoiris-15324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fractal_arcoiris-15324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0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00166" y="0"/>
            <a:ext cx="7643834" cy="6858000"/>
          </a:xfrm>
          <a:prstGeom prst="rect">
            <a:avLst/>
          </a:prstGeom>
          <a:solidFill>
            <a:srgbClr val="D000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0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76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76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41" name="40 Imagen" descr="5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8" y="0"/>
            <a:ext cx="9161858" cy="6858000"/>
          </a:xfrm>
          <a:prstGeom prst="rect">
            <a:avLst/>
          </a:prstGeom>
        </p:spPr>
      </p:pic>
      <p:pic>
        <p:nvPicPr>
          <p:cNvPr id="42" name="41 Imagen" descr="5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8" y="0"/>
            <a:ext cx="9161858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71438" y="0"/>
            <a:ext cx="9215438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71438" y="0"/>
            <a:ext cx="921543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0x1452_603127_[www.ArtFile.ru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442" y="0"/>
            <a:ext cx="9144000" cy="6858000"/>
          </a:xfrm>
          <a:prstGeom prst="rect">
            <a:avLst/>
          </a:prstGeom>
        </p:spPr>
      </p:pic>
      <p:pic>
        <p:nvPicPr>
          <p:cNvPr id="5" name="4 Imagen" descr="1920x1452_603127_[www.ArtFile.ru].jpg"/>
          <p:cNvPicPr>
            <a:picLocks noChangeAspect="1"/>
          </p:cNvPicPr>
          <p:nvPr/>
        </p:nvPicPr>
        <p:blipFill>
          <a:blip r:embed="rId2">
            <a:grayscl/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00x1200_596981_[www.ArtFile.ru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600x1200_596981_[www.ArtFile.ru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600x1200_596981_[www.ArtFile.ru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96bce709784bf8faeafd2a4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3396bce709784bf8faeafd2a4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7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3538_3d_abstrakciya_fraktal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93538_3d_abstrakciya_fraktal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4275_raw-fractals_3d_art_1920x10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514275_raw-fractals_3d_art_1920x10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14275_raw-fractals_3d_art_1920x10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006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iguras_con_colores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iguras_con_colores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4333_fractals_3d_art_1920x1433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  <p:pic>
        <p:nvPicPr>
          <p:cNvPr id="5" name="4 Imagen" descr="514333_fractals_3d_art_1920x1433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  <p:pic>
        <p:nvPicPr>
          <p:cNvPr id="6" name="5 Imagen" descr="514333_fractals_3d_art_1920x1433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4218_raw-fractals_3d_art_1920x10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514218_raw-fractals_3d_art_1920x10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514218_raw-fractals_3d_art_1920x10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95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795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95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7795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2891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532891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532891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2806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32806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03FD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allpapers-neon-hd-fondos-de-pantalla-luces-desktop-backgraund-picture-images-imagenes-10-960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allpapers-neon-hd-fondos-de-pantalla-luces-desktop-backgraund-picture-images-imagenes-10-960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5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03FD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21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12721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03FD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8381907_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98381907_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effectLst>
            <a:softEdge rad="6350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03FD0"/>
          </a:solidFill>
          <a:ln>
            <a:noFill/>
          </a:ln>
          <a:effectLst>
            <a:softEdge rad="6350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0571296_01-fractal_t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pic>
        <p:nvPicPr>
          <p:cNvPr id="5" name="4 Imagen" descr="1330571296_01-fractal_t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286676" cy="685800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stract_flowers_fractals_fractal_1024x768_68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abstract_flowers_fractals_fractal_1024x768_68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abstract_flowers_fractals_fractal_1024x768_68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32" y="0"/>
            <a:ext cx="4571968" cy="6858000"/>
          </a:xfrm>
          <a:prstGeom prst="rect">
            <a:avLst/>
          </a:prstGeom>
        </p:spPr>
      </p:pic>
      <p:pic>
        <p:nvPicPr>
          <p:cNvPr id="7" name="6 Imagen" descr="4.jpg"/>
          <p:cNvPicPr>
            <a:picLocks noChangeAspect="1"/>
          </p:cNvPicPr>
          <p:nvPr/>
        </p:nvPicPr>
        <p:blipFill>
          <a:blip r:embed="rId2"/>
          <a:srcRect r="50000"/>
          <a:stretch>
            <a:fillRect/>
          </a:stretch>
        </p:blipFill>
        <p:spPr>
          <a:xfrm>
            <a:off x="0" y="0"/>
            <a:ext cx="4572032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03FD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781D38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781D38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D0009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-pétalas-Blurring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r-pétalas-Blurring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st_Abstract_Full_HD_ 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Best_Abstract_Full_HD_ 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ack_hole_III_by_hm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lack_hole_III_by_hm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42462a9c774490b8ebfabbc511fc6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pic>
        <p:nvPicPr>
          <p:cNvPr id="6" name="5 Imagen" descr="f42462a9c774490b8ebfabbc511fc6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ctal1-1024x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fractal1-1024x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-fractal-22292.jpg"/>
          <p:cNvPicPr>
            <a:picLocks noChangeAspect="1"/>
          </p:cNvPicPr>
          <p:nvPr/>
        </p:nvPicPr>
        <p:blipFill>
          <a:blip r:embed="rId2"/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wer-fractal-22292.jpg"/>
          <p:cNvPicPr>
            <a:picLocks noChangeAspect="1"/>
          </p:cNvPicPr>
          <p:nvPr/>
        </p:nvPicPr>
        <p:blipFill>
          <a:blip r:embed="rId2"/>
          <a:srcRect t="4167"/>
          <a:stretch>
            <a:fillRect/>
          </a:stretch>
        </p:blipFill>
        <p:spPr>
          <a:xfrm>
            <a:off x="1214414" y="0"/>
            <a:ext cx="6715172" cy="6286544"/>
          </a:xfrm>
          <a:prstGeom prst="ellipse">
            <a:avLst/>
          </a:prstGeom>
          <a:ln>
            <a:noFill/>
          </a:ln>
          <a:effectLst>
            <a:softEdge rad="127000"/>
          </a:effec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ctal_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ractal_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004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ctal_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ractal_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A3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ctal-wallpaper-1366x768-11101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ractal-wallpaper-1366x768-11101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ktali-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raktali-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ttale-04-dott-emilio-alessio-loiacono-medico-chirur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frattale-04-dott-emilio-alessio-loiacono-medico-chirur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03FD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lubye_fraktaly_abstraktnye_dlya_rabochego_stola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golubye_fraktaly_abstraktnye_dlya_rabochego_stola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abstraction3d_45221_1280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q-wallpapers_ru_abstraction3d_45221_1280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006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ghts_ON_by_mdich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" y="0"/>
            <a:ext cx="9117211" cy="6858000"/>
          </a:xfrm>
          <a:prstGeom prst="rect">
            <a:avLst/>
          </a:prstGeom>
        </p:spPr>
      </p:pic>
      <p:pic>
        <p:nvPicPr>
          <p:cNvPr id="5" name="4 Imagen" descr="Lights_ON_by_mdich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" y="0"/>
            <a:ext cx="9117211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02B9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ndezvous_of_the_rainbows_by_eresaw-d64f3k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endezvous_of_the_rainbows_by_eresaw-d64f3k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5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l-fract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ol-fract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612925">
            <a:off x="2415943" y="5098290"/>
            <a:ext cx="1870418" cy="1188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42</Words>
  <Application>Microsoft Office PowerPoint</Application>
  <PresentationFormat>Presentación en pantalla (4:3)</PresentationFormat>
  <Paragraphs>17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73</cp:revision>
  <dcterms:created xsi:type="dcterms:W3CDTF">2014-05-12T19:20:28Z</dcterms:created>
  <dcterms:modified xsi:type="dcterms:W3CDTF">2014-05-13T15:16:46Z</dcterms:modified>
</cp:coreProperties>
</file>