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84" r:id="rId25"/>
    <p:sldId id="283" r:id="rId26"/>
    <p:sldId id="282" r:id="rId27"/>
    <p:sldId id="281" r:id="rId28"/>
    <p:sldId id="260" r:id="rId29"/>
    <p:sldId id="259" r:id="rId30"/>
    <p:sldId id="258" r:id="rId31"/>
    <p:sldId id="257" r:id="rId32"/>
    <p:sldId id="28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WEq1/kOr7eB4NQDEI3Otw==" hashData="xi3BNDfu8YYz9BBYN50ORi6Gv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074B0-5E3A-43D1-ACBD-31F770AAFE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7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DBA5C-E184-420D-93F7-E4481F24E874}" type="datetimeFigureOut">
              <a:rPr lang="es-ES" smtClean="0"/>
              <a:pPr/>
              <a:t>26/01/2014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A90BB-A693-4DD7-8106-528E6CEF24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FC6657-D757-4FF5-97B7-698B5D16CAB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7000">
    <p:strips dir="r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9.png"/><Relationship Id="rId4" Type="http://schemas.openxmlformats.org/officeDocument/2006/relationships/image" Target="../media/image4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916832"/>
            <a:ext cx="3476625" cy="3133726"/>
          </a:xfrm>
          <a:prstGeom prst="rect">
            <a:avLst/>
          </a:prstGeom>
          <a:noFill/>
        </p:spPr>
      </p:pic>
      <p:pic>
        <p:nvPicPr>
          <p:cNvPr id="31747" name="Picture 3" descr="C:\Users\Usuario\Desktop\descargas\cooltext139663203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124744"/>
            <a:ext cx="4724400" cy="685800"/>
          </a:xfrm>
          <a:prstGeom prst="rect">
            <a:avLst/>
          </a:prstGeom>
          <a:noFill/>
        </p:spPr>
      </p:pic>
      <p:pic>
        <p:nvPicPr>
          <p:cNvPr id="31749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16254" y="3721050"/>
            <a:ext cx="2952750" cy="352426"/>
          </a:xfrm>
          <a:prstGeom prst="rect">
            <a:avLst/>
          </a:prstGeom>
          <a:noFill/>
        </p:spPr>
      </p:pic>
      <p:pic>
        <p:nvPicPr>
          <p:cNvPr id="31750" name="Picture 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4293096"/>
            <a:ext cx="616198" cy="650158"/>
          </a:xfrm>
          <a:prstGeom prst="rect">
            <a:avLst/>
          </a:prstGeom>
          <a:noFill/>
        </p:spPr>
      </p:pic>
      <p:pic>
        <p:nvPicPr>
          <p:cNvPr id="31751" name="Picture 7" descr="C:\Users\Usuario\Desktop\descargas\zzzzzzzzMARCOS\marcos rusos últimos\57f74a82[1] (FILEminimizer)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55" name="Picture 1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5229200"/>
            <a:ext cx="4295775" cy="466726"/>
          </a:xfrm>
          <a:prstGeom prst="rect">
            <a:avLst/>
          </a:prstGeom>
          <a:noFill/>
        </p:spPr>
      </p:pic>
      <p:pic>
        <p:nvPicPr>
          <p:cNvPr id="31757" name="Picture 1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832" y="6309320"/>
            <a:ext cx="277177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  <p:sndAc>
      <p:stSnd>
        <p:snd r:embed="rId2" name="06 Cuando Aprieta la Vi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d_d5951eb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3_3fa2a4d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476672"/>
            <a:ext cx="7056784" cy="5904656"/>
          </a:xfrm>
          <a:prstGeom prst="rect">
            <a:avLst/>
          </a:prstGeom>
        </p:spPr>
      </p:pic>
      <p:pic>
        <p:nvPicPr>
          <p:cNvPr id="2969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29701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29702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29703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29704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4_861992c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764704"/>
            <a:ext cx="8104865" cy="5256584"/>
          </a:xfrm>
          <a:prstGeom prst="rect">
            <a:avLst/>
          </a:prstGeom>
        </p:spPr>
      </p:pic>
      <p:pic>
        <p:nvPicPr>
          <p:cNvPr id="2867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6_bd9f779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1910" y="267399"/>
            <a:ext cx="7290490" cy="6401961"/>
          </a:xfrm>
          <a:prstGeom prst="rect">
            <a:avLst/>
          </a:prstGeom>
        </p:spPr>
      </p:pic>
      <p:pic>
        <p:nvPicPr>
          <p:cNvPr id="2764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92696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5589240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805264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4868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7_a4f761e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7" y="234156"/>
            <a:ext cx="6768751" cy="6528593"/>
          </a:xfrm>
          <a:prstGeom prst="rect">
            <a:avLst/>
          </a:prstGeom>
        </p:spPr>
      </p:pic>
      <p:pic>
        <p:nvPicPr>
          <p:cNvPr id="26625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8_356a009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31320"/>
            <a:ext cx="6912768" cy="6531429"/>
          </a:xfrm>
          <a:prstGeom prst="rect">
            <a:avLst/>
          </a:prstGeom>
        </p:spPr>
      </p:pic>
      <p:pic>
        <p:nvPicPr>
          <p:cNvPr id="2560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9_286c773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624736" cy="6858000"/>
          </a:xfrm>
          <a:prstGeom prst="rect">
            <a:avLst/>
          </a:prstGeom>
        </p:spPr>
      </p:pic>
      <p:pic>
        <p:nvPicPr>
          <p:cNvPr id="2457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b_67fdccc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7992888" cy="6858000"/>
          </a:xfrm>
          <a:prstGeom prst="rect">
            <a:avLst/>
          </a:prstGeom>
        </p:spPr>
      </p:pic>
      <p:pic>
        <p:nvPicPr>
          <p:cNvPr id="2355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c_5e6a177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2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e_d342b9a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90000" cy="3886200"/>
          </a:xfrm>
          <a:prstGeom prst="rect">
            <a:avLst/>
          </a:prstGeom>
        </p:spPr>
      </p:pic>
      <p:pic>
        <p:nvPicPr>
          <p:cNvPr id="3" name="2 Imagen" descr="0_9f4eb_62e0047a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3056"/>
            <a:ext cx="9144000" cy="2924944"/>
          </a:xfrm>
          <a:prstGeom prst="rect">
            <a:avLst/>
          </a:prstGeom>
        </p:spPr>
      </p:pic>
      <p:pic>
        <p:nvPicPr>
          <p:cNvPr id="21505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8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df_d6d0c62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95250"/>
            <a:ext cx="7056784" cy="6667500"/>
          </a:xfrm>
          <a:prstGeom prst="rect">
            <a:avLst/>
          </a:prstGeom>
        </p:spPr>
      </p:pic>
      <p:pic>
        <p:nvPicPr>
          <p:cNvPr id="2048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0_46cf20d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"/>
            <a:ext cx="5832648" cy="6858000"/>
          </a:xfrm>
          <a:prstGeom prst="rect">
            <a:avLst/>
          </a:prstGeom>
        </p:spPr>
      </p:pic>
      <p:pic>
        <p:nvPicPr>
          <p:cNvPr id="1945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2_d903789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107136" cy="5400600"/>
          </a:xfrm>
          <a:prstGeom prst="rect">
            <a:avLst/>
          </a:prstGeom>
        </p:spPr>
      </p:pic>
      <p:pic>
        <p:nvPicPr>
          <p:cNvPr id="1843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1_97f043a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9787" y="95250"/>
            <a:ext cx="4924425" cy="6667500"/>
          </a:xfrm>
          <a:prstGeom prst="rect">
            <a:avLst/>
          </a:prstGeom>
        </p:spPr>
      </p:pic>
      <p:pic>
        <p:nvPicPr>
          <p:cNvPr id="1740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3_786c47c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3269" y="476672"/>
            <a:ext cx="8259741" cy="5616624"/>
          </a:xfrm>
          <a:prstGeom prst="rect">
            <a:avLst/>
          </a:prstGeom>
        </p:spPr>
      </p:pic>
      <p:pic>
        <p:nvPicPr>
          <p:cNvPr id="16385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4_2511136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7" y="95250"/>
            <a:ext cx="6264696" cy="6667500"/>
          </a:xfrm>
          <a:prstGeom prst="rect">
            <a:avLst/>
          </a:prstGeom>
        </p:spPr>
      </p:pic>
      <p:pic>
        <p:nvPicPr>
          <p:cNvPr id="1536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6_f22d396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88641"/>
            <a:ext cx="5525592" cy="6669360"/>
          </a:xfrm>
          <a:prstGeom prst="rect">
            <a:avLst/>
          </a:prstGeom>
        </p:spPr>
      </p:pic>
      <p:pic>
        <p:nvPicPr>
          <p:cNvPr id="1433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7_da6e19f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548680"/>
            <a:ext cx="5983168" cy="6029912"/>
          </a:xfrm>
          <a:prstGeom prst="rect">
            <a:avLst/>
          </a:prstGeom>
        </p:spPr>
      </p:pic>
      <p:pic>
        <p:nvPicPr>
          <p:cNvPr id="1331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8_1f5be3a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2656"/>
            <a:ext cx="6703248" cy="6053871"/>
          </a:xfrm>
          <a:prstGeom prst="rect">
            <a:avLst/>
          </a:prstGeom>
        </p:spPr>
      </p:pic>
      <p:pic>
        <p:nvPicPr>
          <p:cNvPr id="1228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9_f5ee27b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20688"/>
            <a:ext cx="8265819" cy="5760640"/>
          </a:xfrm>
          <a:prstGeom prst="rect">
            <a:avLst/>
          </a:prstGeom>
        </p:spPr>
      </p:pic>
      <p:pic>
        <p:nvPicPr>
          <p:cNvPr id="11265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a_9c1bf69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7868384" cy="6282413"/>
          </a:xfrm>
          <a:prstGeom prst="rect">
            <a:avLst/>
          </a:prstGeom>
        </p:spPr>
      </p:pic>
      <p:pic>
        <p:nvPicPr>
          <p:cNvPr id="1024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c_6a96a43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450850"/>
            <a:ext cx="8255000" cy="5956300"/>
          </a:xfrm>
          <a:prstGeom prst="rect">
            <a:avLst/>
          </a:prstGeom>
        </p:spPr>
      </p:pic>
      <p:pic>
        <p:nvPicPr>
          <p:cNvPr id="921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d_f66cd0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6775256" cy="6277698"/>
          </a:xfrm>
          <a:prstGeom prst="rect">
            <a:avLst/>
          </a:prstGeom>
        </p:spPr>
      </p:pic>
      <p:pic>
        <p:nvPicPr>
          <p:cNvPr id="819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ee_a8cfc61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716256" cy="6663785"/>
          </a:xfrm>
          <a:prstGeom prst="rect">
            <a:avLst/>
          </a:prstGeom>
        </p:spPr>
      </p:pic>
      <p:pic>
        <p:nvPicPr>
          <p:cNvPr id="716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0_b01f8f7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5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2_83c544c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73327" cy="5976664"/>
          </a:xfrm>
          <a:prstGeom prst="rect">
            <a:avLst/>
          </a:prstGeom>
        </p:spPr>
      </p:pic>
      <p:pic>
        <p:nvPicPr>
          <p:cNvPr id="5121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3_2909646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304148" cy="5544616"/>
          </a:xfrm>
          <a:prstGeom prst="rect">
            <a:avLst/>
          </a:prstGeom>
        </p:spPr>
      </p:pic>
      <p:pic>
        <p:nvPicPr>
          <p:cNvPr id="4097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5_3cc0ed8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38462"/>
          </a:xfrm>
          <a:prstGeom prst="rect">
            <a:avLst/>
          </a:prstGeom>
        </p:spPr>
      </p:pic>
      <p:pic>
        <p:nvPicPr>
          <p:cNvPr id="3" name="2 Imagen" descr="0_9f4f6_30d65d2c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797344"/>
          </a:xfrm>
          <a:prstGeom prst="rect">
            <a:avLst/>
          </a:prstGeom>
        </p:spPr>
      </p:pic>
      <p:pic>
        <p:nvPicPr>
          <p:cNvPr id="1026" name="Picture 2" descr="C:\Users\Usuario\Desktop\descargas\BARRAS PNG\ed0cb7061fd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2358" y="3335482"/>
            <a:ext cx="6858000" cy="187036"/>
          </a:xfrm>
          <a:prstGeom prst="rect">
            <a:avLst/>
          </a:prstGeom>
          <a:noFill/>
        </p:spPr>
      </p:pic>
      <p:pic>
        <p:nvPicPr>
          <p:cNvPr id="3073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8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9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4fa_77d08c0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9" name="Picture 1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239266" cy="23926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805264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8" descr="C:\Users\Usuario\Desktop\descargas\ESTRELLAS\1536_8ab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90872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2014-01-12T19:13:30Z</dcterms:created>
  <dcterms:modified xsi:type="dcterms:W3CDTF">2014-01-26T15:23:24Z</dcterms:modified>
</cp:coreProperties>
</file>