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4"/>
  </p:notesMasterIdLst>
  <p:sldIdLst>
    <p:sldId id="258" r:id="rId3"/>
    <p:sldId id="292" r:id="rId4"/>
    <p:sldId id="285" r:id="rId5"/>
    <p:sldId id="290" r:id="rId6"/>
    <p:sldId id="302" r:id="rId7"/>
    <p:sldId id="306" r:id="rId8"/>
    <p:sldId id="262" r:id="rId9"/>
    <p:sldId id="257" r:id="rId10"/>
    <p:sldId id="259" r:id="rId11"/>
    <p:sldId id="260" r:id="rId12"/>
    <p:sldId id="307" r:id="rId13"/>
    <p:sldId id="261" r:id="rId14"/>
    <p:sldId id="263" r:id="rId15"/>
    <p:sldId id="264" r:id="rId16"/>
    <p:sldId id="267" r:id="rId17"/>
    <p:sldId id="308" r:id="rId18"/>
    <p:sldId id="265" r:id="rId19"/>
    <p:sldId id="268" r:id="rId20"/>
    <p:sldId id="266" r:id="rId21"/>
    <p:sldId id="270" r:id="rId22"/>
    <p:sldId id="309" r:id="rId23"/>
    <p:sldId id="269" r:id="rId24"/>
    <p:sldId id="271" r:id="rId25"/>
    <p:sldId id="273" r:id="rId26"/>
    <p:sldId id="275" r:id="rId27"/>
    <p:sldId id="310" r:id="rId28"/>
    <p:sldId id="276" r:id="rId29"/>
    <p:sldId id="272" r:id="rId30"/>
    <p:sldId id="277" r:id="rId31"/>
    <p:sldId id="279" r:id="rId32"/>
    <p:sldId id="311" r:id="rId33"/>
    <p:sldId id="274" r:id="rId34"/>
    <p:sldId id="283" r:id="rId35"/>
    <p:sldId id="281" r:id="rId36"/>
    <p:sldId id="282" r:id="rId37"/>
    <p:sldId id="312" r:id="rId38"/>
    <p:sldId id="284" r:id="rId39"/>
    <p:sldId id="293" r:id="rId40"/>
    <p:sldId id="287" r:id="rId41"/>
    <p:sldId id="286" r:id="rId42"/>
    <p:sldId id="313" r:id="rId43"/>
    <p:sldId id="289" r:id="rId44"/>
    <p:sldId id="291" r:id="rId45"/>
    <p:sldId id="294" r:id="rId46"/>
    <p:sldId id="314" r:id="rId47"/>
    <p:sldId id="295" r:id="rId48"/>
    <p:sldId id="300" r:id="rId49"/>
    <p:sldId id="304" r:id="rId50"/>
    <p:sldId id="315" r:id="rId51"/>
    <p:sldId id="305" r:id="rId52"/>
    <p:sldId id="316" r:id="rId5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pllkS+3ToOnaPXfTj28Xg" hashData="Ai5I40RCwFE/61MIIlY/GCuaVY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1FF"/>
    <a:srgbClr val="1C2A0C"/>
    <a:srgbClr val="562B0A"/>
    <a:srgbClr val="F7E2AF"/>
    <a:srgbClr val="002E12"/>
    <a:srgbClr val="FF6699"/>
    <a:srgbClr val="2A4F9A"/>
    <a:srgbClr val="99C7F5"/>
    <a:srgbClr val="3399FF"/>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C020F7-DE10-4E86-89BD-28716D80AFDB}" type="datetimeFigureOut">
              <a:rPr lang="es-PE" smtClean="0"/>
              <a:pPr/>
              <a:t>17/09/2020</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C0EE9F-8735-49D6-94ED-4EB90F8A4163}"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EC0EE9F-8735-49D6-94ED-4EB90F8A4163}" type="slidenum">
              <a:rPr lang="es-PE" smtClean="0"/>
              <a:pPr/>
              <a:t>2</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EC0EE9F-8735-49D6-94ED-4EB90F8A4163}" type="slidenum">
              <a:rPr lang="es-PE" smtClean="0"/>
              <a:pPr/>
              <a:t>28</a:t>
            </a:fld>
            <a:endParaRPr lang="es-P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EC0EE9F-8735-49D6-94ED-4EB90F8A4163}" type="slidenum">
              <a:rPr lang="es-PE" smtClean="0"/>
              <a:pPr/>
              <a:t>45</a:t>
            </a:fld>
            <a:endParaRPr lang="es-P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EC0EE9F-8735-49D6-94ED-4EB90F8A4163}" type="slidenum">
              <a:rPr lang="es-PE" smtClean="0"/>
              <a:pPr/>
              <a:t>49</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8B7FABF-EC02-42A3-A7C9-85D6CE791E7D}" type="datetimeFigureOut">
              <a:rPr lang="es-PE" smtClean="0"/>
              <a:pPr/>
              <a:t>17/09/2020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98AB04-BDA1-4F82-A262-311E361D5489}"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8B7FABF-EC02-42A3-A7C9-85D6CE791E7D}" type="datetimeFigureOut">
              <a:rPr lang="es-PE" smtClean="0"/>
              <a:pPr/>
              <a:t>17/09/2020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F98AB04-BDA1-4F82-A262-311E361D5489}"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51.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55.png"/></Relationships>
</file>

<file path=ppt/slides/_rels/slide5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1.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3.png"/><Relationship Id="rId18" Type="http://schemas.openxmlformats.org/officeDocument/2006/relationships/image" Target="../media/image6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9.png"/><Relationship Id="rId11" Type="http://schemas.openxmlformats.org/officeDocument/2006/relationships/image" Target="../media/image62.png"/><Relationship Id="rId5" Type="http://schemas.openxmlformats.org/officeDocument/2006/relationships/hyperlink" Target="http://www.mispps.com/" TargetMode="External"/><Relationship Id="rId15" Type="http://schemas.openxmlformats.org/officeDocument/2006/relationships/image" Target="../media/image64.png"/><Relationship Id="rId10" Type="http://schemas.openxmlformats.org/officeDocument/2006/relationships/hyperlink" Target="https://www.facebook.com/mispps" TargetMode="External"/><Relationship Id="rId4" Type="http://schemas.openxmlformats.org/officeDocument/2006/relationships/image" Target="../media/image58.png"/><Relationship Id="rId9" Type="http://schemas.openxmlformats.org/officeDocument/2006/relationships/image" Target="../media/image6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4BAEC">
                <a:shade val="67500"/>
                <a:satMod val="115000"/>
              </a:srgbClr>
            </a:gs>
            <a:gs pos="100000">
              <a:srgbClr val="F4BAEC">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2a10b55eb45e0e42a6498105824266e.pn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8B218E"/>
              </a:gs>
              <a:gs pos="50000">
                <a:srgbClr val="FFDDEE">
                  <a:shade val="67500"/>
                  <a:satMod val="115000"/>
                </a:srgbClr>
              </a:gs>
              <a:gs pos="100000">
                <a:srgbClr val="FFDDE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8B218E"/>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362796787176394.png"/>
          <p:cNvPicPr>
            <a:picLocks noChangeAspect="1"/>
          </p:cNvPicPr>
          <p:nvPr/>
        </p:nvPicPr>
        <p:blipFill>
          <a:blip r:embed="rId4">
            <a:duotone>
              <a:prstClr val="black"/>
              <a:srgbClr val="FFD1FF">
                <a:tint val="45000"/>
                <a:satMod val="400000"/>
              </a:srgbClr>
            </a:duotone>
            <a:lum contrast="40000"/>
          </a:blip>
          <a:stretch>
            <a:fillRect/>
          </a:stretch>
        </p:blipFill>
        <p:spPr>
          <a:xfrm>
            <a:off x="357158" y="500048"/>
            <a:ext cx="3122352" cy="785819"/>
          </a:xfrm>
          <a:prstGeom prst="rect">
            <a:avLst/>
          </a:prstGeom>
        </p:spPr>
      </p:pic>
      <p:pic>
        <p:nvPicPr>
          <p:cNvPr id="6" name="5 Imagen" descr="cooltext362796809112611.png"/>
          <p:cNvPicPr>
            <a:picLocks noChangeAspect="1"/>
          </p:cNvPicPr>
          <p:nvPr/>
        </p:nvPicPr>
        <p:blipFill>
          <a:blip r:embed="rId5">
            <a:duotone>
              <a:prstClr val="black"/>
              <a:srgbClr val="FFD1FF">
                <a:tint val="45000"/>
                <a:satMod val="400000"/>
              </a:srgbClr>
            </a:duotone>
            <a:lum contrast="40000"/>
          </a:blip>
          <a:stretch>
            <a:fillRect/>
          </a:stretch>
        </p:blipFill>
        <p:spPr>
          <a:xfrm>
            <a:off x="5072066" y="500049"/>
            <a:ext cx="928694" cy="642942"/>
          </a:xfrm>
          <a:prstGeom prst="rect">
            <a:avLst/>
          </a:prstGeom>
        </p:spPr>
      </p:pic>
      <p:pic>
        <p:nvPicPr>
          <p:cNvPr id="7" name="6 Imagen" descr="cooltext362796831916149.png"/>
          <p:cNvPicPr>
            <a:picLocks noChangeAspect="1"/>
          </p:cNvPicPr>
          <p:nvPr/>
        </p:nvPicPr>
        <p:blipFill>
          <a:blip r:embed="rId6">
            <a:duotone>
              <a:prstClr val="black"/>
              <a:srgbClr val="FFD1FF">
                <a:tint val="45000"/>
                <a:satMod val="400000"/>
              </a:srgbClr>
            </a:duotone>
            <a:lum contrast="40000"/>
          </a:blip>
          <a:stretch>
            <a:fillRect/>
          </a:stretch>
        </p:blipFill>
        <p:spPr>
          <a:xfrm>
            <a:off x="5918865" y="500048"/>
            <a:ext cx="2725101" cy="857256"/>
          </a:xfrm>
          <a:prstGeom prst="rect">
            <a:avLst/>
          </a:prstGeom>
        </p:spPr>
      </p:pic>
      <p:pic>
        <p:nvPicPr>
          <p:cNvPr id="8" name="7 Imagen" descr="cooltext362796909534929.png"/>
          <p:cNvPicPr>
            <a:picLocks noChangeAspect="1"/>
          </p:cNvPicPr>
          <p:nvPr/>
        </p:nvPicPr>
        <p:blipFill>
          <a:blip r:embed="rId7">
            <a:duotone>
              <a:prstClr val="black"/>
              <a:srgbClr val="FFD1FF">
                <a:tint val="45000"/>
                <a:satMod val="400000"/>
              </a:srgbClr>
            </a:duotone>
            <a:lum bright="30000" contrast="40000"/>
          </a:blip>
          <a:stretch>
            <a:fillRect/>
          </a:stretch>
        </p:blipFill>
        <p:spPr>
          <a:xfrm>
            <a:off x="428596" y="3857634"/>
            <a:ext cx="2357454" cy="364753"/>
          </a:xfrm>
          <a:prstGeom prst="rect">
            <a:avLst/>
          </a:prstGeom>
        </p:spPr>
      </p:pic>
      <p:pic>
        <p:nvPicPr>
          <p:cNvPr id="9" name="8 Imagen" descr="22a10b55eb45e0e42a6498105824266e.pn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8000">
    <p:sndAc>
      <p:stSnd loop="1">
        <p:snd r:embed="rId2" name="Ennio Morricone - Le vent, le cr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52"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Scale>
                                      <p:cBhvr>
                                        <p:cTn id="31"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3000" decel="50000" fill="hold">
                                          <p:stCondLst>
                                            <p:cond delay="0"/>
                                          </p:stCondLst>
                                        </p:cTn>
                                        <p:tgtEl>
                                          <p:spTgt spid="5"/>
                                        </p:tgtEl>
                                        <p:attrNameLst>
                                          <p:attrName>ppt_x</p:attrName>
                                          <p:attrName>ppt_y</p:attrName>
                                        </p:attrNameLst>
                                      </p:cBhvr>
                                    </p:animMotion>
                                    <p:animEffect transition="in" filter="fade">
                                      <p:cBhvr>
                                        <p:cTn id="33" dur="3000"/>
                                        <p:tgtEl>
                                          <p:spTgt spid="5"/>
                                        </p:tgtEl>
                                      </p:cBhvr>
                                    </p:animEffect>
                                  </p:childTnLst>
                                </p:cTn>
                              </p:par>
                            </p:childTnLst>
                          </p:cTn>
                        </p:par>
                        <p:par>
                          <p:cTn id="34" fill="hold">
                            <p:stCondLst>
                              <p:cond delay="8000"/>
                            </p:stCondLst>
                            <p:childTnLst>
                              <p:par>
                                <p:cTn id="35" presetID="52" presetClass="entr" presetSubtype="0"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Scale>
                                      <p:cBhvr>
                                        <p:cTn id="37"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6"/>
                                        </p:tgtEl>
                                        <p:attrNameLst>
                                          <p:attrName>ppt_x</p:attrName>
                                          <p:attrName>ppt_y</p:attrName>
                                        </p:attrNameLst>
                                      </p:cBhvr>
                                    </p:animMotion>
                                    <p:animEffect transition="in" filter="fade">
                                      <p:cBhvr>
                                        <p:cTn id="39" dur="3000"/>
                                        <p:tgtEl>
                                          <p:spTgt spid="6"/>
                                        </p:tgtEl>
                                      </p:cBhvr>
                                    </p:animEffect>
                                  </p:childTnLst>
                                </p:cTn>
                              </p:par>
                            </p:childTnLst>
                          </p:cTn>
                        </p:par>
                        <p:par>
                          <p:cTn id="40" fill="hold">
                            <p:stCondLst>
                              <p:cond delay="11000"/>
                            </p:stCondLst>
                            <p:childTnLst>
                              <p:par>
                                <p:cTn id="41" presetID="52"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Scale>
                                      <p:cBhvr>
                                        <p:cTn id="43"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3000" decel="50000" fill="hold">
                                          <p:stCondLst>
                                            <p:cond delay="0"/>
                                          </p:stCondLst>
                                        </p:cTn>
                                        <p:tgtEl>
                                          <p:spTgt spid="7"/>
                                        </p:tgtEl>
                                        <p:attrNameLst>
                                          <p:attrName>ppt_x</p:attrName>
                                          <p:attrName>ppt_y</p:attrName>
                                        </p:attrNameLst>
                                      </p:cBhvr>
                                    </p:animMotion>
                                    <p:animEffect transition="in" filter="fade">
                                      <p:cBhvr>
                                        <p:cTn id="45" dur="3000"/>
                                        <p:tgtEl>
                                          <p:spTgt spid="7"/>
                                        </p:tgtEl>
                                      </p:cBhvr>
                                    </p:animEffect>
                                  </p:childTnLst>
                                </p:cTn>
                              </p:par>
                            </p:childTnLst>
                          </p:cTn>
                        </p:par>
                        <p:par>
                          <p:cTn id="46" fill="hold">
                            <p:stCondLst>
                              <p:cond delay="14000"/>
                            </p:stCondLst>
                            <p:childTnLst>
                              <p:par>
                                <p:cTn id="47" presetID="52" presetClass="entr" presetSubtype="0"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Scale>
                                      <p:cBhvr>
                                        <p:cTn id="49"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3000" decel="50000" fill="hold">
                                          <p:stCondLst>
                                            <p:cond delay="0"/>
                                          </p:stCondLst>
                                        </p:cTn>
                                        <p:tgtEl>
                                          <p:spTgt spid="8"/>
                                        </p:tgtEl>
                                        <p:attrNameLst>
                                          <p:attrName>ppt_x</p:attrName>
                                          <p:attrName>ppt_y</p:attrName>
                                        </p:attrNameLst>
                                      </p:cBhvr>
                                    </p:animMotion>
                                    <p:animEffect transition="in" filter="fade">
                                      <p:cBhvr>
                                        <p:cTn id="51"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7000">
              <a:srgbClr val="371B03"/>
            </a:gs>
            <a:gs pos="50000">
              <a:srgbClr val="DDCBBD">
                <a:shade val="67500"/>
                <a:satMod val="115000"/>
              </a:srgbClr>
            </a:gs>
            <a:gs pos="100000">
              <a:srgbClr val="DDCBB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044314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5000">
                <a:srgbClr val="996633"/>
              </a:gs>
              <a:gs pos="50000">
                <a:srgbClr val="DDCBBD">
                  <a:shade val="67500"/>
                  <a:satMod val="115000"/>
                </a:srgbClr>
              </a:gs>
              <a:gs pos="100000">
                <a:srgbClr val="DDCB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100505258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7000">
                <a:srgbClr val="00B050"/>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3399FF"/>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3000">
              <a:srgbClr val="371B03"/>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146842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6">
                  <a:lumMod val="75000"/>
                </a:schemeClr>
              </a:gs>
              <a:gs pos="50000">
                <a:srgbClr val="996633">
                  <a:shade val="67500"/>
                  <a:satMod val="115000"/>
                </a:srgbClr>
              </a:gs>
              <a:gs pos="100000">
                <a:srgbClr val="99663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9000">
                <a:schemeClr val="accent6">
                  <a:lumMod val="75000"/>
                </a:schemeClr>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8000">
              <a:srgbClr val="2A4F9A"/>
            </a:gs>
            <a:gs pos="50000">
              <a:srgbClr val="99C7F5">
                <a:shade val="67500"/>
                <a:satMod val="115000"/>
              </a:srgbClr>
            </a:gs>
            <a:gs pos="100000">
              <a:srgbClr val="99C7F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15487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FFD1FF">
                  <a:shade val="67500"/>
                  <a:satMod val="115000"/>
                </a:srgbClr>
              </a:gs>
              <a:gs pos="100000">
                <a:srgbClr val="FFD1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3000">
                <a:srgbClr val="2A4F9A"/>
              </a:gs>
              <a:gs pos="50000">
                <a:srgbClr val="99C7F5">
                  <a:shade val="67500"/>
                  <a:satMod val="115000"/>
                </a:srgbClr>
              </a:gs>
              <a:gs pos="100000">
                <a:srgbClr val="99C7F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2232" y="0"/>
            <a:ext cx="9141768" cy="5143500"/>
          </a:xfrm>
          <a:prstGeom prst="rect">
            <a:avLst/>
          </a:prstGeom>
        </p:spPr>
      </p:pic>
      <p:sp>
        <p:nvSpPr>
          <p:cNvPr id="6" name="5 CuadroTexto"/>
          <p:cNvSpPr txBox="1"/>
          <p:nvPr/>
        </p:nvSpPr>
        <p:spPr>
          <a:xfrm>
            <a:off x="2357422" y="2143122"/>
            <a:ext cx="3357586" cy="861774"/>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Contemplar una "buena fotografía" es siempre una experiencia completa </a:t>
            </a:r>
            <a:endPar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pPr algn="ct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03a78c0a.png"/>
          <p:cNvPicPr>
            <a:picLocks noChangeAspect="1"/>
          </p:cNvPicPr>
          <p:nvPr/>
        </p:nvPicPr>
        <p:blipFill>
          <a:blip r:embed="rId3"/>
          <a:stretch>
            <a:fillRect/>
          </a:stretch>
        </p:blipFill>
        <p:spPr>
          <a:xfrm>
            <a:off x="5951170" y="642924"/>
            <a:ext cx="3192830" cy="4127613"/>
          </a:xfrm>
          <a:prstGeom prst="rect">
            <a:avLst/>
          </a:prstGeom>
        </p:spPr>
      </p:pic>
      <p:sp>
        <p:nvSpPr>
          <p:cNvPr id="8" name="7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E1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stock-photo-292285175.jpg"/>
          <p:cNvPicPr>
            <a:picLocks noChangeAspect="1"/>
          </p:cNvPicPr>
          <p:nvPr/>
        </p:nvPicPr>
        <p:blipFill>
          <a:blip r:embed="rId2"/>
          <a:stretch>
            <a:fillRect/>
          </a:stretch>
        </p:blipFill>
        <p:spPr>
          <a:xfrm>
            <a:off x="2232" y="0"/>
            <a:ext cx="9141768" cy="5143500"/>
          </a:xfrm>
          <a:prstGeom prst="rect">
            <a:avLst/>
          </a:prstGeom>
        </p:spPr>
      </p:pic>
      <p:sp>
        <p:nvSpPr>
          <p:cNvPr id="17" name="16 Rectángulo"/>
          <p:cNvSpPr/>
          <p:nvPr/>
        </p:nvSpPr>
        <p:spPr>
          <a:xfrm>
            <a:off x="0" y="0"/>
            <a:ext cx="9144000" cy="5143500"/>
          </a:xfrm>
          <a:prstGeom prst="rect">
            <a:avLst/>
          </a:prstGeom>
          <a:gradFill flip="none" rotWithShape="1">
            <a:gsLst>
              <a:gs pos="20000">
                <a:schemeClr val="tx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gradFill flip="none" rotWithShape="1">
            <a:gsLst>
              <a:gs pos="0">
                <a:srgbClr val="1C2A0C"/>
              </a:gs>
              <a:gs pos="50000">
                <a:srgbClr val="92D050">
                  <a:shade val="67500"/>
                  <a:satMod val="115000"/>
                </a:srgbClr>
              </a:gs>
              <a:gs pos="100000">
                <a:srgbClr val="92D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xit" presetSubtype="32" fill="hold" grpId="2" nodeType="withEffect">
                                  <p:stCondLst>
                                    <p:cond delay="0"/>
                                  </p:stCondLst>
                                  <p:childTnLst>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fltVal val="0"/>
                                          </p:val>
                                        </p:tav>
                                      </p:tavLst>
                                    </p:anim>
                                    <p:set>
                                      <p:cBhvr>
                                        <p:cTn id="10" dur="1" fill="hold">
                                          <p:stCondLst>
                                            <p:cond delay="4999"/>
                                          </p:stCondLst>
                                        </p:cTn>
                                        <p:tgtEl>
                                          <p:spTgt spid="8"/>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3" presetClass="exit" presetSubtype="288" fill="hold" grpId="0" nodeType="withEffect">
                                  <p:stCondLst>
                                    <p:cond delay="0"/>
                                  </p:stCondLst>
                                  <p:iterate type="lt">
                                    <p:tmPct val="0"/>
                                  </p:iterate>
                                  <p:childTnLst>
                                    <p:anim calcmode="lin" valueType="num">
                                      <p:cBhvr>
                                        <p:cTn id="15" dur="5000"/>
                                        <p:tgtEl>
                                          <p:spTgt spid="17"/>
                                        </p:tgtEl>
                                        <p:attrNameLst>
                                          <p:attrName>ppt_w</p:attrName>
                                        </p:attrNameLst>
                                      </p:cBhvr>
                                      <p:tavLst>
                                        <p:tav tm="0">
                                          <p:val>
                                            <p:strVal val="ppt_w"/>
                                          </p:val>
                                        </p:tav>
                                        <p:tav tm="100000">
                                          <p:val>
                                            <p:strVal val="2/3*ppt_w"/>
                                          </p:val>
                                        </p:tav>
                                      </p:tavLst>
                                    </p:anim>
                                    <p:anim calcmode="lin" valueType="num">
                                      <p:cBhvr>
                                        <p:cTn id="16" dur="5000"/>
                                        <p:tgtEl>
                                          <p:spTgt spid="17"/>
                                        </p:tgtEl>
                                        <p:attrNameLst>
                                          <p:attrName>ppt_h</p:attrName>
                                        </p:attrNameLst>
                                      </p:cBhvr>
                                      <p:tavLst>
                                        <p:tav tm="0">
                                          <p:val>
                                            <p:strVal val="ppt_h"/>
                                          </p:val>
                                        </p:tav>
                                        <p:tav tm="100000">
                                          <p:val>
                                            <p:strVal val="2/3*ppt_h"/>
                                          </p:val>
                                        </p:tav>
                                      </p:tavLst>
                                    </p:anim>
                                    <p:set>
                                      <p:cBhvr>
                                        <p:cTn id="17" dur="1" fill="hold">
                                          <p:stCondLst>
                                            <p:cond delay="4999"/>
                                          </p:stCondLst>
                                        </p:cTn>
                                        <p:tgtEl>
                                          <p:spTgt spid="17"/>
                                        </p:tgtEl>
                                        <p:attrNameLst>
                                          <p:attrName>style.visibility</p:attrName>
                                        </p:attrNameLst>
                                      </p:cBhvr>
                                      <p:to>
                                        <p:strVal val="hidden"/>
                                      </p:to>
                                    </p:set>
                                  </p:childTnLst>
                                </p:cTn>
                              </p:par>
                              <p:par>
                                <p:cTn id="18" presetID="13" presetClass="exit" presetSubtype="32" fill="hold" grpId="1" nodeType="withEffect">
                                  <p:stCondLst>
                                    <p:cond delay="0"/>
                                  </p:stCondLst>
                                  <p:iterate type="lt">
                                    <p:tmPct val="0"/>
                                  </p:iterate>
                                  <p:childTnLst>
                                    <p:animEffect transition="out" filter="plus(out)">
                                      <p:cBhvr>
                                        <p:cTn id="19" dur="5000"/>
                                        <p:tgtEl>
                                          <p:spTgt spid="17"/>
                                        </p:tgtEl>
                                      </p:cBhvr>
                                    </p:animEffect>
                                    <p:set>
                                      <p:cBhvr>
                                        <p:cTn id="20" dur="1" fill="hold">
                                          <p:stCondLst>
                                            <p:cond delay="4999"/>
                                          </p:stCondLst>
                                        </p:cTn>
                                        <p:tgtEl>
                                          <p:spTgt spid="17"/>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0" fill="hold"/>
                                        <p:tgtEl>
                                          <p:spTgt spid="3"/>
                                        </p:tgtEl>
                                        <p:attrNameLst>
                                          <p:attrName>ppt_w</p:attrName>
                                        </p:attrNameLst>
                                      </p:cBhvr>
                                      <p:tavLst>
                                        <p:tav tm="0">
                                          <p:val>
                                            <p:strVal val="4/3*#ppt_w"/>
                                          </p:val>
                                        </p:tav>
                                        <p:tav tm="100000">
                                          <p:val>
                                            <p:strVal val="#ppt_w"/>
                                          </p:val>
                                        </p:tav>
                                      </p:tavLst>
                                    </p:anim>
                                    <p:anim calcmode="lin" valueType="num">
                                      <p:cBhvr>
                                        <p:cTn id="24" dur="5000" fill="hold"/>
                                        <p:tgtEl>
                                          <p:spTgt spid="3"/>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plus(out)">
                                      <p:cBhvr>
                                        <p:cTn id="2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8" grpId="1" animBg="1"/>
      <p:bldP spid="8" grpId="2"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503900"/>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7"/>
                                        </p:tgtEl>
                                        <p:attrNameLst>
                                          <p:attrName>ppt_w</p:attrName>
                                        </p:attrNameLst>
                                      </p:cBhvr>
                                      <p:tavLst>
                                        <p:tav tm="0">
                                          <p:val>
                                            <p:strVal val="ppt_w"/>
                                          </p:val>
                                        </p:tav>
                                        <p:tav tm="100000">
                                          <p:val>
                                            <p:strVal val="4/3*ppt_w"/>
                                          </p:val>
                                        </p:tav>
                                      </p:tavLst>
                                    </p:anim>
                                    <p:anim calcmode="lin" valueType="num">
                                      <p:cBhvr>
                                        <p:cTn id="9" dur="5000"/>
                                        <p:tgtEl>
                                          <p:spTgt spid="7"/>
                                        </p:tgtEl>
                                        <p:attrNameLst>
                                          <p:attrName>ppt_h</p:attrName>
                                        </p:attrNameLst>
                                      </p:cBhvr>
                                      <p:tavLst>
                                        <p:tav tm="0">
                                          <p:val>
                                            <p:strVal val="ppt_h"/>
                                          </p:val>
                                        </p:tav>
                                        <p:tav tm="100000">
                                          <p:val>
                                            <p:strVal val="4/3*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1111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7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3760"/>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1" presetClass="exit" presetSubtype="2" fill="hold" grpId="1" nodeType="withEffect">
                                  <p:stCondLst>
                                    <p:cond delay="0"/>
                                  </p:stCondLst>
                                  <p:childTnLst>
                                    <p:animEffect transition="out" filter="wheel(2)">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21" presetClass="exit" presetSubtype="4" fill="hold" grpId="1" nodeType="withEffect">
                                  <p:stCondLst>
                                    <p:cond delay="0"/>
                                  </p:stCondLst>
                                  <p:childTnLst>
                                    <p:animEffect transition="out" filter="wheel(4)">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9000">
              <a:srgbClr val="FFC000"/>
            </a:gs>
            <a:gs pos="50000">
              <a:schemeClr val="bg1">
                <a:lumMod val="65000"/>
                <a:shade val="67500"/>
                <a:satMod val="115000"/>
              </a:schemeClr>
            </a:gs>
            <a:gs pos="100000">
              <a:schemeClr val="bg1">
                <a:lumMod val="6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412298445-5102181-www.nevseoboi.com.u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50000">
                <a:schemeClr val="bg1">
                  <a:lumMod val="85000"/>
                </a:schemeClr>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2232" y="0"/>
            <a:ext cx="9141768" cy="5143500"/>
          </a:xfrm>
          <a:prstGeom prst="rect">
            <a:avLst/>
          </a:prstGeom>
        </p:spPr>
      </p:pic>
      <p:sp>
        <p:nvSpPr>
          <p:cNvPr id="6" name="5 CuadroTexto"/>
          <p:cNvSpPr txBox="1"/>
          <p:nvPr/>
        </p:nvSpPr>
        <p:spPr>
          <a:xfrm>
            <a:off x="2357422" y="1785932"/>
            <a:ext cx="3357586" cy="1323439"/>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Una imagen buena no se observa sin más, una fotografía de alta calidad se debe leer, debe tener distintos planos expresivos. Una buena fotografía es expresiva en su totalidad</a:t>
            </a: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89ab3dd9.png"/>
          <p:cNvPicPr>
            <a:picLocks noChangeAspect="1"/>
          </p:cNvPicPr>
          <p:nvPr/>
        </p:nvPicPr>
        <p:blipFill>
          <a:blip r:embed="rId3"/>
          <a:stretch>
            <a:fillRect/>
          </a:stretch>
        </p:blipFill>
        <p:spPr>
          <a:xfrm>
            <a:off x="5808441" y="214296"/>
            <a:ext cx="3335559" cy="4929204"/>
          </a:xfrm>
          <a:prstGeom prst="rect">
            <a:avLst/>
          </a:prstGeom>
        </p:spPr>
      </p:pic>
      <p:sp>
        <p:nvSpPr>
          <p:cNvPr id="8" name="7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avistamiento-de-ballenas-bahiamalag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8000">
                <a:srgbClr val="DDCBBD"/>
              </a:gs>
              <a:gs pos="50000">
                <a:schemeClr val="accent6">
                  <a:lumMod val="60000"/>
                  <a:lumOff val="40000"/>
                  <a:shade val="67500"/>
                  <a:satMod val="115000"/>
                </a:schemeClr>
              </a:gs>
              <a:gs pos="100000">
                <a:schemeClr val="accent6">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3F3131"/>
              </a:gs>
              <a:gs pos="50000">
                <a:schemeClr val="accent2">
                  <a:lumMod val="40000"/>
                  <a:lumOff val="60000"/>
                  <a:shade val="67500"/>
                  <a:satMod val="115000"/>
                </a:schemeClr>
              </a:gs>
              <a:gs pos="100000">
                <a:schemeClr val="accent2">
                  <a:lumMod val="40000"/>
                  <a:lumOff val="6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eautiful-Chinese-girl-retro-style-red-dress-flowers-moon_1920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chemeClr val="bg1">
                  <a:lumMod val="75000"/>
                  <a:shade val="67500"/>
                  <a:satMod val="115000"/>
                </a:schemeClr>
              </a:gs>
              <a:gs pos="100000">
                <a:schemeClr val="bg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xit" presetSubtype="10" fill="hold" grpId="0" nodeType="withEffect">
                                  <p:stCondLst>
                                    <p:cond delay="0"/>
                                  </p:stCondLst>
                                  <p:childTnLst>
                                    <p:animEffect transition="out" filter="checkerboard(across)">
                                      <p:cBhvr>
                                        <p:cTn id="8" dur="5000"/>
                                        <p:tgtEl>
                                          <p:spTgt spid="4"/>
                                        </p:tgtEl>
                                      </p:cBhvr>
                                    </p:animEffect>
                                    <p:set>
                                      <p:cBhvr>
                                        <p:cTn id="9" dur="1" fill="hold">
                                          <p:stCondLst>
                                            <p:cond delay="4999"/>
                                          </p:stCondLst>
                                        </p:cTn>
                                        <p:tgtEl>
                                          <p:spTgt spid="4"/>
                                        </p:tgtEl>
                                        <p:attrNameLst>
                                          <p:attrName>style.visibility</p:attrName>
                                        </p:attrNameLst>
                                      </p:cBhvr>
                                      <p:to>
                                        <p:strVal val="hidden"/>
                                      </p:to>
                                    </p:set>
                                  </p:childTnLst>
                                </p:cTn>
                              </p:par>
                              <p:par>
                                <p:cTn id="10" presetID="17" presetClass="exit" presetSubtype="8" fill="hold" grpId="1" nodeType="withEffect">
                                  <p:stCondLst>
                                    <p:cond delay="0"/>
                                  </p:stCondLst>
                                  <p:childTnLst>
                                    <p:anim calcmode="lin" valueType="num">
                                      <p:cBhvr>
                                        <p:cTn id="11" dur="5000"/>
                                        <p:tgtEl>
                                          <p:spTgt spid="4"/>
                                        </p:tgtEl>
                                        <p:attrNameLst>
                                          <p:attrName>ppt_x</p:attrName>
                                        </p:attrNameLst>
                                      </p:cBhvr>
                                      <p:tavLst>
                                        <p:tav tm="0">
                                          <p:val>
                                            <p:strVal val="ppt_x"/>
                                          </p:val>
                                        </p:tav>
                                        <p:tav tm="100000">
                                          <p:val>
                                            <p:strVal val="ppt_x-ppt_w/2"/>
                                          </p:val>
                                        </p:tav>
                                      </p:tavLst>
                                    </p:anim>
                                    <p:anim calcmode="lin" valueType="num">
                                      <p:cBhvr>
                                        <p:cTn id="12" dur="5000"/>
                                        <p:tgtEl>
                                          <p:spTgt spid="4"/>
                                        </p:tgtEl>
                                        <p:attrNameLst>
                                          <p:attrName>ppt_y</p:attrName>
                                        </p:attrNameLst>
                                      </p:cBhvr>
                                      <p:tavLst>
                                        <p:tav tm="0">
                                          <p:val>
                                            <p:strVal val="ppt_y"/>
                                          </p:val>
                                        </p:tav>
                                        <p:tav tm="100000">
                                          <p:val>
                                            <p:strVal val="ppt_y"/>
                                          </p:val>
                                        </p:tav>
                                      </p:tavLst>
                                    </p:anim>
                                    <p:anim calcmode="lin" valueType="num">
                                      <p:cBhvr>
                                        <p:cTn id="13" dur="5000"/>
                                        <p:tgtEl>
                                          <p:spTgt spid="4"/>
                                        </p:tgtEl>
                                        <p:attrNameLst>
                                          <p:attrName>ppt_w</p:attrName>
                                        </p:attrNameLst>
                                      </p:cBhvr>
                                      <p:tavLst>
                                        <p:tav tm="0">
                                          <p:val>
                                            <p:strVal val="ppt_w"/>
                                          </p:val>
                                        </p:tav>
                                        <p:tav tm="100000">
                                          <p:val>
                                            <p:fltVal val="0"/>
                                          </p:val>
                                        </p:tav>
                                      </p:tavLst>
                                    </p:anim>
                                    <p:anim calcmode="lin" valueType="num">
                                      <p:cBhvr>
                                        <p:cTn id="14" dur="5000"/>
                                        <p:tgtEl>
                                          <p:spTgt spid="4"/>
                                        </p:tgtEl>
                                        <p:attrNameLst>
                                          <p:attrName>ppt_h</p:attrName>
                                        </p:attrNameLst>
                                      </p:cBhvr>
                                      <p:tavLst>
                                        <p:tav tm="0">
                                          <p:val>
                                            <p:strVal val="ppt_h"/>
                                          </p:val>
                                        </p:tav>
                                        <p:tav tm="100000">
                                          <p:val>
                                            <p:strVal val="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339418"/>
            </a:gs>
            <a:gs pos="25000">
              <a:srgbClr val="21D6E0"/>
            </a:gs>
            <a:gs pos="75000">
              <a:srgbClr val="0087E6"/>
            </a:gs>
            <a:gs pos="100000">
              <a:srgbClr val="005CBF"/>
            </a:gs>
          </a:gsLst>
          <a:lin ang="0" scaled="0"/>
        </a:gradFill>
        <a:effectLst/>
      </p:bgPr>
    </p:bg>
    <p:spTree>
      <p:nvGrpSpPr>
        <p:cNvPr id="1" name=""/>
        <p:cNvGrpSpPr/>
        <p:nvPr/>
      </p:nvGrpSpPr>
      <p:grpSpPr>
        <a:xfrm>
          <a:off x="0" y="0"/>
          <a:ext cx="0" cy="0"/>
          <a:chOff x="0" y="0"/>
          <a:chExt cx="0" cy="0"/>
        </a:xfrm>
      </p:grpSpPr>
      <p:pic>
        <p:nvPicPr>
          <p:cNvPr id="3" name="2 Imagen" descr="stock-photo-1021135619.jp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0" y="0"/>
            <a:ext cx="9144000" cy="5143500"/>
          </a:xfrm>
          <a:prstGeom prst="rect">
            <a:avLst/>
          </a:prstGeom>
          <a:gradFill flip="none" rotWithShape="1">
            <a:gsLst>
              <a:gs pos="0">
                <a:schemeClr val="bg1"/>
              </a:gs>
              <a:gs pos="50000">
                <a:srgbClr val="3399FF">
                  <a:shade val="67500"/>
                  <a:satMod val="115000"/>
                </a:srgbClr>
              </a:gs>
              <a:gs pos="100000">
                <a:srgbClr val="339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accent3">
                  <a:lumMod val="20000"/>
                  <a:lumOff val="80000"/>
                </a:schemeClr>
              </a:gs>
              <a:gs pos="50000">
                <a:srgbClr val="339418">
                  <a:shade val="67500"/>
                  <a:satMod val="115000"/>
                </a:srgbClr>
              </a:gs>
              <a:gs pos="100000">
                <a:srgbClr val="339418">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0" fill="hold"/>
                                        <p:tgtEl>
                                          <p:spTgt spid="3"/>
                                        </p:tgtEl>
                                        <p:attrNameLst>
                                          <p:attrName>ppt_w</p:attrName>
                                        </p:attrNameLst>
                                      </p:cBhvr>
                                      <p:tavLst>
                                        <p:tav tm="0">
                                          <p:val>
                                            <p:fltVal val="0"/>
                                          </p:val>
                                        </p:tav>
                                        <p:tav tm="100000">
                                          <p:val>
                                            <p:strVal val="#ppt_w"/>
                                          </p:val>
                                        </p:tav>
                                      </p:tavLst>
                                    </p:anim>
                                    <p:anim calcmode="lin" valueType="num">
                                      <p:cBhvr>
                                        <p:cTn id="24" dur="5000" fill="hold"/>
                                        <p:tgtEl>
                                          <p:spTgt spid="3"/>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vertical)">
                                      <p:cBhvr>
                                        <p:cTn id="2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E20000">
                <a:shade val="67500"/>
                <a:satMod val="115000"/>
              </a:srgbClr>
            </a:gs>
            <a:gs pos="100000">
              <a:srgbClr val="E2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otógrafos-de-bodas-en-Canarias-Las-Palmas-de-Gran-Canaria_00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33CC"/>
              </a:gs>
              <a:gs pos="50000">
                <a:schemeClr val="bg1">
                  <a:lumMod val="65000"/>
                  <a:shade val="67500"/>
                  <a:satMod val="115000"/>
                </a:schemeClr>
              </a:gs>
              <a:gs pos="100000">
                <a:schemeClr val="bg1">
                  <a:lumMod val="6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dow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2232" y="0"/>
            <a:ext cx="9141768" cy="5143500"/>
          </a:xfrm>
          <a:prstGeom prst="rect">
            <a:avLst/>
          </a:prstGeom>
        </p:spPr>
      </p:pic>
      <p:sp>
        <p:nvSpPr>
          <p:cNvPr id="6" name="5 CuadroTexto"/>
          <p:cNvSpPr txBox="1"/>
          <p:nvPr/>
        </p:nvSpPr>
        <p:spPr>
          <a:xfrm>
            <a:off x="2285984" y="1857370"/>
            <a:ext cx="3357586" cy="1323439"/>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El poder de la imagen reside en conectar emociones, ya que hay imágenes que nos transportan en el tiempo nada más mirarlas y otras que no dejan totalmente impasibles</a:t>
            </a: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6259105f.png"/>
          <p:cNvPicPr>
            <a:picLocks noChangeAspect="1"/>
          </p:cNvPicPr>
          <p:nvPr/>
        </p:nvPicPr>
        <p:blipFill>
          <a:blip r:embed="rId3"/>
          <a:stretch>
            <a:fillRect/>
          </a:stretch>
        </p:blipFill>
        <p:spPr>
          <a:xfrm>
            <a:off x="5072066" y="428610"/>
            <a:ext cx="3901192" cy="4714890"/>
          </a:xfrm>
          <a:prstGeom prst="rect">
            <a:avLst/>
          </a:prstGeom>
        </p:spPr>
      </p:pic>
      <p:sp>
        <p:nvSpPr>
          <p:cNvPr id="8" name="7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ropped-1920-1080-7445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339418">
                  <a:shade val="67500"/>
                  <a:satMod val="115000"/>
                </a:srgbClr>
              </a:gs>
              <a:gs pos="100000">
                <a:srgbClr val="339418">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1" presetClass="exit" presetSubtype="2" fill="hold" grpId="1" nodeType="withEffect">
                                  <p:stCondLst>
                                    <p:cond delay="0"/>
                                  </p:stCondLst>
                                  <p:childTnLst>
                                    <p:animEffect transition="out" filter="wheel(2)">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21" presetClass="exit" presetSubtype="8" fill="hold" grpId="1" nodeType="withEffect">
                                  <p:stCondLst>
                                    <p:cond delay="0"/>
                                  </p:stCondLst>
                                  <p:childTnLst>
                                    <p:animEffect transition="out" filter="wheel(8)">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6"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ivan-gorokhov-nature-duck-animals-wallpap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8000">
                <a:srgbClr val="004D9A"/>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5000">
                <a:srgbClr val="0033CC"/>
              </a:gs>
              <a:gs pos="50000">
                <a:schemeClr val="accent1">
                  <a:lumMod val="60000"/>
                  <a:lumOff val="40000"/>
                  <a:shade val="67500"/>
                  <a:satMod val="115000"/>
                </a:schemeClr>
              </a:gs>
              <a:gs pos="100000">
                <a:schemeClr val="accent1">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8000">
              <a:schemeClr val="accent6">
                <a:lumMod val="75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ff1051e04192df6e63f308745df705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Little-girl-play-swing-water-happy_1920x14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11211"/>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2232" y="0"/>
            <a:ext cx="9141768" cy="5143500"/>
          </a:xfrm>
          <a:prstGeom prst="rect">
            <a:avLst/>
          </a:prstGeom>
        </p:spPr>
      </p:pic>
      <p:sp>
        <p:nvSpPr>
          <p:cNvPr id="6" name="5 CuadroTexto"/>
          <p:cNvSpPr txBox="1"/>
          <p:nvPr/>
        </p:nvSpPr>
        <p:spPr>
          <a:xfrm>
            <a:off x="2000232" y="1643056"/>
            <a:ext cx="3714776" cy="1569660"/>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Una buena fotografía no se queda en ese primer golpe de vista: esconde pequeñas píldoras de información a lo largo de todo el cuadro cuya función es, además de completar todo el sentido de la obra, retar al ojo de aquel que vea la imagen a que las busque</a:t>
            </a: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8" name="7 Imagen" descr="8fa4e6db.png"/>
          <p:cNvPicPr>
            <a:picLocks noChangeAspect="1"/>
          </p:cNvPicPr>
          <p:nvPr/>
        </p:nvPicPr>
        <p:blipFill>
          <a:blip r:embed="rId3"/>
          <a:stretch>
            <a:fillRect/>
          </a:stretch>
        </p:blipFill>
        <p:spPr>
          <a:xfrm>
            <a:off x="5500694" y="178577"/>
            <a:ext cx="3815750" cy="4769687"/>
          </a:xfrm>
          <a:prstGeom prst="rect">
            <a:avLst/>
          </a:prstGeom>
        </p:spPr>
      </p:pic>
      <p:sp>
        <p:nvSpPr>
          <p:cNvPr id="9" name="8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a-naturaleza-mas-salvaje-en-cuarenta-imagen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2000">
                <a:srgbClr val="371B03"/>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7000">
                <a:schemeClr val="tx1"/>
              </a:gs>
              <a:gs pos="50000">
                <a:srgbClr val="FFFF00">
                  <a:shade val="67500"/>
                  <a:satMod val="115000"/>
                </a:srgbClr>
              </a:gs>
              <a:gs pos="100000">
                <a:srgbClr val="FFFF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5"/>
                                        </p:tgtEl>
                                        <p:attrNameLst>
                                          <p:attrName>ppt_x</p:attrName>
                                        </p:attrNameLst>
                                      </p:cBhvr>
                                      <p:tavLst>
                                        <p:tav tm="0">
                                          <p:val>
                                            <p:strVal val="ppt_x"/>
                                          </p:val>
                                        </p:tav>
                                        <p:tav tm="100000">
                                          <p:val>
                                            <p:strVal val="ppt_x"/>
                                          </p:val>
                                        </p:tav>
                                      </p:tavLst>
                                    </p:anim>
                                    <p:anim calcmode="lin" valueType="num">
                                      <p:cBhvr>
                                        <p:cTn id="9" dur="5000"/>
                                        <p:tgtEl>
                                          <p:spTgt spid="5"/>
                                        </p:tgtEl>
                                        <p:attrNameLst>
                                          <p:attrName>ppt_y</p:attrName>
                                        </p:attrNameLst>
                                      </p:cBhvr>
                                      <p:tavLst>
                                        <p:tav tm="0">
                                          <p:val>
                                            <p:strVal val="ppt_y"/>
                                          </p:val>
                                        </p:tav>
                                        <p:tav tm="100000">
                                          <p:val>
                                            <p:strVal val="ppt_y+ppt_h/2"/>
                                          </p:val>
                                        </p:tav>
                                      </p:tavLst>
                                    </p:anim>
                                    <p:anim calcmode="lin" valueType="num">
                                      <p:cBhvr>
                                        <p:cTn id="10" dur="5000"/>
                                        <p:tgtEl>
                                          <p:spTgt spid="5"/>
                                        </p:tgtEl>
                                        <p:attrNameLst>
                                          <p:attrName>ppt_w</p:attrName>
                                        </p:attrNameLst>
                                      </p:cBhvr>
                                      <p:tavLst>
                                        <p:tav tm="0">
                                          <p:val>
                                            <p:strVal val="ppt_w"/>
                                          </p:val>
                                        </p:tav>
                                        <p:tav tm="100000">
                                          <p:val>
                                            <p:strVal val="ppt_w"/>
                                          </p:val>
                                        </p:tav>
                                      </p:tavLst>
                                    </p:anim>
                                    <p:anim calcmode="lin" valueType="num">
                                      <p:cBhvr>
                                        <p:cTn id="11" dur="5000"/>
                                        <p:tgtEl>
                                          <p:spTgt spid="5"/>
                                        </p:tgtEl>
                                        <p:attrNameLst>
                                          <p:attrName>ppt_h</p:attrName>
                                        </p:attrNameLst>
                                      </p:cBhvr>
                                      <p:tavLst>
                                        <p:tav tm="0">
                                          <p:val>
                                            <p:strVal val="ppt_h"/>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par>
                                <p:cTn id="16" presetID="17" presetClass="exit" presetSubtype="1" fill="hold" grpId="0" nodeType="withEffect">
                                  <p:stCondLst>
                                    <p:cond delay="0"/>
                                  </p:stCondLst>
                                  <p:childTnLst>
                                    <p:anim calcmode="lin" valueType="num">
                                      <p:cBhvr>
                                        <p:cTn id="17" dur="5000"/>
                                        <p:tgtEl>
                                          <p:spTgt spid="4"/>
                                        </p:tgtEl>
                                        <p:attrNameLst>
                                          <p:attrName>ppt_x</p:attrName>
                                        </p:attrNameLst>
                                      </p:cBhvr>
                                      <p:tavLst>
                                        <p:tav tm="0">
                                          <p:val>
                                            <p:strVal val="ppt_x"/>
                                          </p:val>
                                        </p:tav>
                                        <p:tav tm="100000">
                                          <p:val>
                                            <p:strVal val="ppt_x"/>
                                          </p:val>
                                        </p:tav>
                                      </p:tavLst>
                                    </p:anim>
                                    <p:anim calcmode="lin" valueType="num">
                                      <p:cBhvr>
                                        <p:cTn id="18" dur="5000"/>
                                        <p:tgtEl>
                                          <p:spTgt spid="4"/>
                                        </p:tgtEl>
                                        <p:attrNameLst>
                                          <p:attrName>ppt_y</p:attrName>
                                        </p:attrNameLst>
                                      </p:cBhvr>
                                      <p:tavLst>
                                        <p:tav tm="0">
                                          <p:val>
                                            <p:strVal val="ppt_y"/>
                                          </p:val>
                                        </p:tav>
                                        <p:tav tm="100000">
                                          <p:val>
                                            <p:strVal val="ppt_y-ppt_h/2"/>
                                          </p:val>
                                        </p:tav>
                                      </p:tavLst>
                                    </p:anim>
                                    <p:anim calcmode="lin" valueType="num">
                                      <p:cBhvr>
                                        <p:cTn id="19" dur="5000"/>
                                        <p:tgtEl>
                                          <p:spTgt spid="4"/>
                                        </p:tgtEl>
                                        <p:attrNameLst>
                                          <p:attrName>ppt_w</p:attrName>
                                        </p:attrNameLst>
                                      </p:cBhvr>
                                      <p:tavLst>
                                        <p:tav tm="0">
                                          <p:val>
                                            <p:strVal val="ppt_w"/>
                                          </p:val>
                                        </p:tav>
                                        <p:tav tm="100000">
                                          <p:val>
                                            <p:strVal val="ppt_w"/>
                                          </p:val>
                                        </p:tav>
                                      </p:tavLst>
                                    </p:anim>
                                    <p:anim calcmode="lin" valueType="num">
                                      <p:cBhvr>
                                        <p:cTn id="20" dur="5000"/>
                                        <p:tgtEl>
                                          <p:spTgt spid="4"/>
                                        </p:tgtEl>
                                        <p:attrNameLst>
                                          <p:attrName>ppt_h</p:attrName>
                                        </p:attrNameLst>
                                      </p:cBhvr>
                                      <p:tavLst>
                                        <p:tav tm="0">
                                          <p:val>
                                            <p:strVal val="ppt_h"/>
                                          </p:val>
                                        </p:tav>
                                        <p:tav tm="100000">
                                          <p:val>
                                            <p:fltVal val="0"/>
                                          </p:val>
                                        </p:tav>
                                      </p:tavLst>
                                    </p:anim>
                                    <p:set>
                                      <p:cBhvr>
                                        <p:cTn id="21" dur="1" fill="hold">
                                          <p:stCondLst>
                                            <p:cond delay="4999"/>
                                          </p:stCondLst>
                                        </p:cTn>
                                        <p:tgtEl>
                                          <p:spTgt spid="4"/>
                                        </p:tgtEl>
                                        <p:attrNameLst>
                                          <p:attrName>style.visibility</p:attrName>
                                        </p:attrNameLst>
                                      </p:cBhvr>
                                      <p:to>
                                        <p:strVal val="hidden"/>
                                      </p:to>
                                    </p:set>
                                  </p:childTnLst>
                                </p:cTn>
                              </p:par>
                              <p:par>
                                <p:cTn id="22" presetID="3" presetClass="exit" presetSubtype="10" fill="hold" grpId="1" nodeType="withEffect">
                                  <p:stCondLst>
                                    <p:cond delay="0"/>
                                  </p:stCondLst>
                                  <p:childTnLst>
                                    <p:animEffect transition="out" filter="blinds(horizontal)">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23" presetClass="entr" presetSubtype="28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4/3*#ppt_w"/>
                                          </p:val>
                                        </p:tav>
                                        <p:tav tm="100000">
                                          <p:val>
                                            <p:strVal val="#ppt_w"/>
                                          </p:val>
                                        </p:tav>
                                      </p:tavLst>
                                    </p:anim>
                                    <p:anim calcmode="lin" valueType="num">
                                      <p:cBhvr>
                                        <p:cTn id="28" dur="5000" fill="hold"/>
                                        <p:tgtEl>
                                          <p:spTgt spid="2"/>
                                        </p:tgtEl>
                                        <p:attrNameLst>
                                          <p:attrName>ppt_h</p:attrName>
                                        </p:attrNameLst>
                                      </p:cBhvr>
                                      <p:tavLst>
                                        <p:tav tm="0">
                                          <p:val>
                                            <p:strVal val="4/3*#ppt_h"/>
                                          </p:val>
                                        </p:tav>
                                        <p:tav tm="100000">
                                          <p:val>
                                            <p:strVal val="#ppt_h"/>
                                          </p:val>
                                        </p:tav>
                                      </p:tavLst>
                                    </p:anim>
                                  </p:childTnLst>
                                </p:cTn>
                              </p:par>
                              <p:par>
                                <p:cTn id="29" presetID="16" presetClass="entr" presetSubtype="37"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outVertical)">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18A"/>
            </a:gs>
            <a:gs pos="50000">
              <a:srgbClr val="00B0F0">
                <a:shade val="67500"/>
                <a:satMod val="115000"/>
              </a:srgbClr>
            </a:gs>
            <a:gs pos="100000">
              <a:srgbClr val="00B0F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Ozero-melissan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5000">
                <a:srgbClr val="0033CC"/>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obaka-boksior-osen-bok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582806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9000">
                <a:srgbClr val="339418"/>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10120C"/>
              </a:gs>
              <a:gs pos="50000">
                <a:schemeClr val="accent3">
                  <a:lumMod val="60000"/>
                  <a:lumOff val="40000"/>
                  <a:shade val="67500"/>
                  <a:satMod val="115000"/>
                </a:schemeClr>
              </a:gs>
              <a:gs pos="100000">
                <a:schemeClr val="accent3">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2232" y="0"/>
            <a:ext cx="9141768" cy="5143500"/>
          </a:xfrm>
          <a:prstGeom prst="rect">
            <a:avLst/>
          </a:prstGeom>
        </p:spPr>
      </p:pic>
      <p:sp>
        <p:nvSpPr>
          <p:cNvPr id="6" name="5 CuadroTexto"/>
          <p:cNvSpPr txBox="1"/>
          <p:nvPr/>
        </p:nvSpPr>
        <p:spPr>
          <a:xfrm>
            <a:off x="2143108" y="1928808"/>
            <a:ext cx="3714776" cy="1077218"/>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Las buenas fotografías tienen un contexto cultural: definen un "ahora" y un "aquí". Sirven para explicar historias, o para mostrar  eventos, personajes, objetos, paisajes</a:t>
            </a: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wwwwwwwwwfdeu.png"/>
          <p:cNvPicPr>
            <a:picLocks noChangeAspect="1"/>
          </p:cNvPicPr>
          <p:nvPr/>
        </p:nvPicPr>
        <p:blipFill>
          <a:blip r:embed="rId3"/>
          <a:stretch>
            <a:fillRect/>
          </a:stretch>
        </p:blipFill>
        <p:spPr>
          <a:xfrm>
            <a:off x="5800726" y="0"/>
            <a:ext cx="3250394" cy="5000606"/>
          </a:xfrm>
          <a:prstGeom prst="rect">
            <a:avLst/>
          </a:prstGeom>
        </p:spPr>
      </p:pic>
      <p:sp>
        <p:nvSpPr>
          <p:cNvPr id="8" name="7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1600220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71B03"/>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D4771A"/>
              </a:gs>
              <a:gs pos="50000">
                <a:srgbClr val="DDCBBD">
                  <a:shade val="67500"/>
                  <a:satMod val="115000"/>
                </a:srgbClr>
              </a:gs>
              <a:gs pos="100000">
                <a:srgbClr val="DDCBB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F0">
                <a:shade val="67500"/>
                <a:satMod val="115000"/>
              </a:srgbClr>
            </a:gs>
            <a:gs pos="100000">
              <a:srgbClr val="00B0F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piscina-o-playa-david-frances.pn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71B03"/>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stock-photo-2323350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9000">
                <a:srgbClr val="371B03"/>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accent6">
                  <a:lumMod val="50000"/>
                </a:schemeClr>
              </a:gs>
              <a:gs pos="50000">
                <a:srgbClr val="DDCBBD">
                  <a:shade val="67500"/>
                  <a:satMod val="115000"/>
                </a:srgbClr>
              </a:gs>
              <a:gs pos="100000">
                <a:srgbClr val="DDCB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5" presetClass="exit" presetSubtype="5" fill="hold" grpId="1" nodeType="withEffect">
                                  <p:stCondLst>
                                    <p:cond delay="0"/>
                                  </p:stCondLst>
                                  <p:childTnLst>
                                    <p:animEffect transition="out" filter="checkerboard(down)">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12000">
              <a:srgbClr val="051D35"/>
            </a:gs>
            <a:gs pos="50000">
              <a:srgbClr val="3399FF">
                <a:shade val="67500"/>
                <a:satMod val="115000"/>
              </a:srgbClr>
            </a:gs>
            <a:gs pos="100000">
              <a:srgbClr val="3399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2550980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9000">
                <a:srgbClr val="371B03"/>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009E"/>
              </a:gs>
              <a:gs pos="50000">
                <a:srgbClr val="97CBFF">
                  <a:shade val="67500"/>
                  <a:satMod val="115000"/>
                </a:srgbClr>
              </a:gs>
              <a:gs pos="100000">
                <a:srgbClr val="97CB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6"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2232" y="0"/>
            <a:ext cx="9141768" cy="5143500"/>
          </a:xfrm>
          <a:prstGeom prst="rect">
            <a:avLst/>
          </a:prstGeom>
        </p:spPr>
      </p:pic>
      <p:sp>
        <p:nvSpPr>
          <p:cNvPr id="6" name="5 CuadroTexto"/>
          <p:cNvSpPr txBox="1"/>
          <p:nvPr/>
        </p:nvSpPr>
        <p:spPr>
          <a:xfrm>
            <a:off x="2428860" y="1357304"/>
            <a:ext cx="3286148" cy="2062103"/>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Este contexto, además, también está condicionado por los referentes que puedan tener tanto el artista como el público de la imagen. Y todo ello se involucra para dotar de sentido a una buena  imagen . </a:t>
            </a:r>
          </a:p>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Lo importante es que la fotografía transmita algo</a:t>
            </a:r>
            <a:endPar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pPr algn="ct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wwwwwwwwwwcscsfs.png"/>
          <p:cNvPicPr>
            <a:picLocks noChangeAspect="1"/>
          </p:cNvPicPr>
          <p:nvPr/>
        </p:nvPicPr>
        <p:blipFill>
          <a:blip r:embed="rId3"/>
          <a:stretch>
            <a:fillRect/>
          </a:stretch>
        </p:blipFill>
        <p:spPr>
          <a:xfrm>
            <a:off x="5429256" y="0"/>
            <a:ext cx="3557587" cy="5143500"/>
          </a:xfrm>
          <a:prstGeom prst="rect">
            <a:avLst/>
          </a:prstGeom>
        </p:spPr>
      </p:pic>
      <p:sp>
        <p:nvSpPr>
          <p:cNvPr id="8" name="7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3399FF">
                <a:shade val="67500"/>
                <a:satMod val="115000"/>
              </a:srgbClr>
            </a:gs>
            <a:gs pos="100000">
              <a:srgbClr val="3399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27140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B0F0"/>
              </a:gs>
              <a:gs pos="50000">
                <a:schemeClr val="bg1">
                  <a:lumMod val="65000"/>
                  <a:shade val="67500"/>
                  <a:satMod val="115000"/>
                </a:schemeClr>
              </a:gs>
              <a:gs pos="100000">
                <a:schemeClr val="bg1">
                  <a:lumMod val="6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009E"/>
              </a:gs>
              <a:gs pos="50000">
                <a:srgbClr val="9CB86E"/>
              </a:gs>
              <a:gs pos="100000">
                <a:srgbClr val="156B13"/>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1" presetClass="exit" presetSubtype="2" fill="hold" grpId="1" nodeType="withEffect">
                                  <p:stCondLst>
                                    <p:cond delay="0"/>
                                  </p:stCondLst>
                                  <p:childTnLst>
                                    <p:animEffect transition="out" filter="wheel(2)">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1" presetClass="exit" presetSubtype="4" fill="hold" grpId="0" nodeType="withEffect">
                                  <p:stCondLst>
                                    <p:cond delay="0"/>
                                  </p:stCondLst>
                                  <p:childTnLst>
                                    <p:animEffect transition="out" filter="wheel(4)">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xit" presetSubtype="272" fill="hold" grpId="1" nodeType="withEffect">
                                  <p:stCondLst>
                                    <p:cond delay="0"/>
                                  </p:stCondLst>
                                  <p:childTnLst>
                                    <p:anim calcmode="lin" valueType="num">
                                      <p:cBhvr>
                                        <p:cTn id="18" dur="5000"/>
                                        <p:tgtEl>
                                          <p:spTgt spid="4"/>
                                        </p:tgtEl>
                                        <p:attrNameLst>
                                          <p:attrName>ppt_w</p:attrName>
                                        </p:attrNameLst>
                                      </p:cBhvr>
                                      <p:tavLst>
                                        <p:tav tm="0">
                                          <p:val>
                                            <p:strVal val="ppt_w"/>
                                          </p:val>
                                        </p:tav>
                                        <p:tav tm="100000">
                                          <p:val>
                                            <p:strVal val="4/3*ppt_w"/>
                                          </p:val>
                                        </p:tav>
                                      </p:tavLst>
                                    </p:anim>
                                    <p:anim calcmode="lin" valueType="num">
                                      <p:cBhvr>
                                        <p:cTn id="19" dur="5000"/>
                                        <p:tgtEl>
                                          <p:spTgt spid="4"/>
                                        </p:tgtEl>
                                        <p:attrNameLst>
                                          <p:attrName>ppt_h</p:attrName>
                                        </p:attrNameLst>
                                      </p:cBhvr>
                                      <p:tavLst>
                                        <p:tav tm="0">
                                          <p:val>
                                            <p:strVal val="ppt_h"/>
                                          </p:val>
                                        </p:tav>
                                        <p:tav tm="100000">
                                          <p:val>
                                            <p:strVal val="4/3*ppt_h"/>
                                          </p:val>
                                        </p:tav>
                                      </p:tavLst>
                                    </p:anim>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E2AC00">
                <a:shade val="67500"/>
                <a:satMod val="115000"/>
              </a:srgbClr>
            </a:gs>
            <a:gs pos="100000">
              <a:srgbClr val="E2AC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010772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9000">
                <a:srgbClr val="371B03"/>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9000">
                <a:srgbClr val="960000"/>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5"/>
                                        </p:tgtEl>
                                        <p:attrNameLst>
                                          <p:attrName>ppt_x</p:attrName>
                                        </p:attrNameLst>
                                      </p:cBhvr>
                                      <p:tavLst>
                                        <p:tav tm="0">
                                          <p:val>
                                            <p:strVal val="ppt_x"/>
                                          </p:val>
                                        </p:tav>
                                        <p:tav tm="100000">
                                          <p:val>
                                            <p:strVal val="ppt_x"/>
                                          </p:val>
                                        </p:tav>
                                      </p:tavLst>
                                    </p:anim>
                                    <p:anim calcmode="lin" valueType="num">
                                      <p:cBhvr>
                                        <p:cTn id="9" dur="5000"/>
                                        <p:tgtEl>
                                          <p:spTgt spid="5"/>
                                        </p:tgtEl>
                                        <p:attrNameLst>
                                          <p:attrName>ppt_y</p:attrName>
                                        </p:attrNameLst>
                                      </p:cBhvr>
                                      <p:tavLst>
                                        <p:tav tm="0">
                                          <p:val>
                                            <p:strVal val="ppt_y"/>
                                          </p:val>
                                        </p:tav>
                                        <p:tav tm="100000">
                                          <p:val>
                                            <p:strVal val="ppt_y+ppt_h/2"/>
                                          </p:val>
                                        </p:tav>
                                      </p:tavLst>
                                    </p:anim>
                                    <p:anim calcmode="lin" valueType="num">
                                      <p:cBhvr>
                                        <p:cTn id="10" dur="5000"/>
                                        <p:tgtEl>
                                          <p:spTgt spid="5"/>
                                        </p:tgtEl>
                                        <p:attrNameLst>
                                          <p:attrName>ppt_w</p:attrName>
                                        </p:attrNameLst>
                                      </p:cBhvr>
                                      <p:tavLst>
                                        <p:tav tm="0">
                                          <p:val>
                                            <p:strVal val="ppt_w"/>
                                          </p:val>
                                        </p:tav>
                                        <p:tav tm="100000">
                                          <p:val>
                                            <p:strVal val="ppt_w"/>
                                          </p:val>
                                        </p:tav>
                                      </p:tavLst>
                                    </p:anim>
                                    <p:anim calcmode="lin" valueType="num">
                                      <p:cBhvr>
                                        <p:cTn id="11" dur="5000"/>
                                        <p:tgtEl>
                                          <p:spTgt spid="5"/>
                                        </p:tgtEl>
                                        <p:attrNameLst>
                                          <p:attrName>ppt_h</p:attrName>
                                        </p:attrNameLst>
                                      </p:cBhvr>
                                      <p:tavLst>
                                        <p:tav tm="0">
                                          <p:val>
                                            <p:strVal val="ppt_h"/>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par>
                                <p:cTn id="16" presetID="17" presetClass="exit" presetSubtype="1" fill="hold" grpId="0" nodeType="withEffect">
                                  <p:stCondLst>
                                    <p:cond delay="0"/>
                                  </p:stCondLst>
                                  <p:childTnLst>
                                    <p:anim calcmode="lin" valueType="num">
                                      <p:cBhvr>
                                        <p:cTn id="17" dur="5000"/>
                                        <p:tgtEl>
                                          <p:spTgt spid="4"/>
                                        </p:tgtEl>
                                        <p:attrNameLst>
                                          <p:attrName>ppt_x</p:attrName>
                                        </p:attrNameLst>
                                      </p:cBhvr>
                                      <p:tavLst>
                                        <p:tav tm="0">
                                          <p:val>
                                            <p:strVal val="ppt_x"/>
                                          </p:val>
                                        </p:tav>
                                        <p:tav tm="100000">
                                          <p:val>
                                            <p:strVal val="ppt_x"/>
                                          </p:val>
                                        </p:tav>
                                      </p:tavLst>
                                    </p:anim>
                                    <p:anim calcmode="lin" valueType="num">
                                      <p:cBhvr>
                                        <p:cTn id="18" dur="5000"/>
                                        <p:tgtEl>
                                          <p:spTgt spid="4"/>
                                        </p:tgtEl>
                                        <p:attrNameLst>
                                          <p:attrName>ppt_y</p:attrName>
                                        </p:attrNameLst>
                                      </p:cBhvr>
                                      <p:tavLst>
                                        <p:tav tm="0">
                                          <p:val>
                                            <p:strVal val="ppt_y"/>
                                          </p:val>
                                        </p:tav>
                                        <p:tav tm="100000">
                                          <p:val>
                                            <p:strVal val="ppt_y-ppt_h/2"/>
                                          </p:val>
                                        </p:tav>
                                      </p:tavLst>
                                    </p:anim>
                                    <p:anim calcmode="lin" valueType="num">
                                      <p:cBhvr>
                                        <p:cTn id="19" dur="5000"/>
                                        <p:tgtEl>
                                          <p:spTgt spid="4"/>
                                        </p:tgtEl>
                                        <p:attrNameLst>
                                          <p:attrName>ppt_w</p:attrName>
                                        </p:attrNameLst>
                                      </p:cBhvr>
                                      <p:tavLst>
                                        <p:tav tm="0">
                                          <p:val>
                                            <p:strVal val="ppt_w"/>
                                          </p:val>
                                        </p:tav>
                                        <p:tav tm="100000">
                                          <p:val>
                                            <p:strVal val="ppt_w"/>
                                          </p:val>
                                        </p:tav>
                                      </p:tavLst>
                                    </p:anim>
                                    <p:anim calcmode="lin" valueType="num">
                                      <p:cBhvr>
                                        <p:cTn id="20" dur="5000"/>
                                        <p:tgtEl>
                                          <p:spTgt spid="4"/>
                                        </p:tgtEl>
                                        <p:attrNameLst>
                                          <p:attrName>ppt_h</p:attrName>
                                        </p:attrNameLst>
                                      </p:cBhvr>
                                      <p:tavLst>
                                        <p:tav tm="0">
                                          <p:val>
                                            <p:strVal val="ppt_h"/>
                                          </p:val>
                                        </p:tav>
                                        <p:tav tm="100000">
                                          <p:val>
                                            <p:fltVal val="0"/>
                                          </p:val>
                                        </p:tav>
                                      </p:tavLst>
                                    </p:anim>
                                    <p:set>
                                      <p:cBhvr>
                                        <p:cTn id="21" dur="1" fill="hold">
                                          <p:stCondLst>
                                            <p:cond delay="4999"/>
                                          </p:stCondLst>
                                        </p:cTn>
                                        <p:tgtEl>
                                          <p:spTgt spid="4"/>
                                        </p:tgtEl>
                                        <p:attrNameLst>
                                          <p:attrName>style.visibility</p:attrName>
                                        </p:attrNameLst>
                                      </p:cBhvr>
                                      <p:to>
                                        <p:strVal val="hidden"/>
                                      </p:to>
                                    </p:set>
                                  </p:childTnLst>
                                </p:cTn>
                              </p:par>
                              <p:par>
                                <p:cTn id="22" presetID="5" presetClass="exit" presetSubtype="5" fill="hold" grpId="1" nodeType="withEffect">
                                  <p:stCondLst>
                                    <p:cond delay="0"/>
                                  </p:stCondLst>
                                  <p:childTnLst>
                                    <p:animEffect transition="out" filter="checkerboard(down)">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23" presetClass="entr" presetSubtype="28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4/3*#ppt_w"/>
                                          </p:val>
                                        </p:tav>
                                        <p:tav tm="100000">
                                          <p:val>
                                            <p:strVal val="#ppt_w"/>
                                          </p:val>
                                        </p:tav>
                                      </p:tavLst>
                                    </p:anim>
                                    <p:anim calcmode="lin" valueType="num">
                                      <p:cBhvr>
                                        <p:cTn id="28" dur="5000" fill="hold"/>
                                        <p:tgtEl>
                                          <p:spTgt spid="2"/>
                                        </p:tgtEl>
                                        <p:attrNameLst>
                                          <p:attrName>ppt_h</p:attrName>
                                        </p:attrNameLst>
                                      </p:cBhvr>
                                      <p:tavLst>
                                        <p:tav tm="0">
                                          <p:val>
                                            <p:strVal val="4/3*#ppt_h"/>
                                          </p:val>
                                        </p:tav>
                                        <p:tav tm="100000">
                                          <p:val>
                                            <p:strVal val="#ppt_h"/>
                                          </p:val>
                                        </p:tav>
                                      </p:tavLst>
                                    </p:anim>
                                  </p:childTnLst>
                                </p:cTn>
                              </p:par>
                              <p:par>
                                <p:cTn id="29" presetID="16" presetClass="entr" presetSubtype="42"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outHorizontal)">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9000">
              <a:srgbClr val="371B03"/>
            </a:gs>
            <a:gs pos="50000">
              <a:srgbClr val="DDCBBD">
                <a:shade val="67500"/>
                <a:satMod val="115000"/>
              </a:srgbClr>
            </a:gs>
            <a:gs pos="100000">
              <a:srgbClr val="DDCBB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3313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9000">
                <a:srgbClr val="371B03"/>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AF2376">
                <a:shade val="67500"/>
                <a:satMod val="115000"/>
              </a:srgbClr>
            </a:gs>
            <a:gs pos="100000">
              <a:srgbClr val="AF2376">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3034493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DDEBCF"/>
              </a:gs>
              <a:gs pos="50000">
                <a:srgbClr val="9CB86E"/>
              </a:gs>
              <a:gs pos="100000">
                <a:srgbClr val="156B13"/>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6000">
                <a:schemeClr val="tx1"/>
              </a:gs>
              <a:gs pos="50000">
                <a:srgbClr val="FF0000">
                  <a:shade val="67500"/>
                  <a:satMod val="115000"/>
                </a:srgbClr>
              </a:gs>
              <a:gs pos="100000">
                <a:srgbClr val="FF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0" y="0"/>
            <a:ext cx="9141768" cy="5143500"/>
          </a:xfrm>
          <a:prstGeom prst="rect">
            <a:avLst/>
          </a:prstGeom>
        </p:spPr>
      </p:pic>
      <p:sp>
        <p:nvSpPr>
          <p:cNvPr id="6" name="5 CuadroTexto"/>
          <p:cNvSpPr txBox="1"/>
          <p:nvPr/>
        </p:nvSpPr>
        <p:spPr>
          <a:xfrm>
            <a:off x="1785918" y="1785932"/>
            <a:ext cx="4143404" cy="1077218"/>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Las valoraciones en la fotografía son personales y son siempre subjetivas, por lo que si me preguntan </a:t>
            </a:r>
          </a:p>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¿esta foto es buena? </a:t>
            </a:r>
          </a:p>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Yo contesto… depende de quien la vea</a:t>
            </a: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wwwwwwwwwwwwwgghjjj.png"/>
          <p:cNvPicPr>
            <a:picLocks noChangeAspect="1"/>
          </p:cNvPicPr>
          <p:nvPr/>
        </p:nvPicPr>
        <p:blipFill>
          <a:blip r:embed="rId3"/>
          <a:srcRect r="4661"/>
          <a:stretch>
            <a:fillRect/>
          </a:stretch>
        </p:blipFill>
        <p:spPr>
          <a:xfrm>
            <a:off x="5286380" y="0"/>
            <a:ext cx="3857620" cy="5143500"/>
          </a:xfrm>
          <a:prstGeom prst="rect">
            <a:avLst/>
          </a:prstGeom>
        </p:spPr>
      </p:pic>
      <p:sp>
        <p:nvSpPr>
          <p:cNvPr id="8" name="7 Rectángulo"/>
          <p:cNvSpPr/>
          <p:nvPr/>
        </p:nvSpPr>
        <p:spPr>
          <a:xfrm>
            <a:off x="-357222"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0040470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1000">
                <a:srgbClr val="3399FF"/>
              </a:gs>
              <a:gs pos="50000">
                <a:srgbClr val="FFE48F">
                  <a:shade val="67500"/>
                  <a:satMod val="115000"/>
                </a:srgbClr>
              </a:gs>
              <a:gs pos="100000">
                <a:srgbClr val="FFE48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71B03"/>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10204431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5">
                  <a:lumMod val="60000"/>
                  <a:lumOff val="4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70C0">
                <a:shade val="67500"/>
                <a:satMod val="115000"/>
              </a:srgbClr>
            </a:gs>
            <a:gs pos="100000">
              <a:srgbClr val="0070C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118484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9000">
                <a:srgbClr val="960000"/>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accent1">
                  <a:lumMod val="20000"/>
                  <a:lumOff val="80000"/>
                </a:schemeClr>
              </a:gs>
              <a:gs pos="50000">
                <a:srgbClr val="0066CC">
                  <a:shade val="67500"/>
                  <a:satMod val="115000"/>
                </a:srgbClr>
              </a:gs>
              <a:gs pos="100000">
                <a:srgbClr val="0066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102103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2">
                  <a:lumMod val="60000"/>
                  <a:lumOff val="40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3" presetClass="entr" presetSubtype="1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0"/>
                                        <p:tgtEl>
                                          <p:spTgt spid="2"/>
                                        </p:tgtEl>
                                      </p:cBhvr>
                                    </p:animEffect>
                                  </p:childTnLst>
                                </p:cTn>
                              </p:par>
                              <p:par>
                                <p:cTn id="19" presetID="17"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ppt_x</p:attrName>
                                        </p:attrNameLst>
                                      </p:cBhvr>
                                      <p:tavLst>
                                        <p:tav tm="0">
                                          <p:val>
                                            <p:strVal val="#ppt_x+#ppt_w/2"/>
                                          </p:val>
                                        </p:tav>
                                        <p:tav tm="100000">
                                          <p:val>
                                            <p:strVal val="#ppt_x"/>
                                          </p:val>
                                        </p:tav>
                                      </p:tavLst>
                                    </p:anim>
                                    <p:anim calcmode="lin" valueType="num">
                                      <p:cBhvr>
                                        <p:cTn id="22" dur="5000" fill="hold"/>
                                        <p:tgtEl>
                                          <p:spTgt spid="2"/>
                                        </p:tgtEl>
                                        <p:attrNameLst>
                                          <p:attrName>ppt_y</p:attrName>
                                        </p:attrNameLst>
                                      </p:cBhvr>
                                      <p:tavLst>
                                        <p:tav tm="0">
                                          <p:val>
                                            <p:strVal val="#ppt_y"/>
                                          </p:val>
                                        </p:tav>
                                        <p:tav tm="100000">
                                          <p:val>
                                            <p:strVal val="#ppt_y"/>
                                          </p:val>
                                        </p:tav>
                                      </p:tavLst>
                                    </p:anim>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2"/>
          <a:stretch>
            <a:fillRect/>
          </a:stretch>
        </p:blipFill>
        <p:spPr>
          <a:xfrm>
            <a:off x="0" y="0"/>
            <a:ext cx="9141768" cy="5143500"/>
          </a:xfrm>
          <a:prstGeom prst="rect">
            <a:avLst/>
          </a:prstGeom>
        </p:spPr>
      </p:pic>
      <p:sp>
        <p:nvSpPr>
          <p:cNvPr id="6" name="5 CuadroTexto"/>
          <p:cNvSpPr txBox="1"/>
          <p:nvPr/>
        </p:nvSpPr>
        <p:spPr>
          <a:xfrm>
            <a:off x="1785918" y="1785932"/>
            <a:ext cx="4143404" cy="861774"/>
          </a:xfrm>
          <a:prstGeom prst="rect">
            <a:avLst/>
          </a:prstGeom>
          <a:noFill/>
        </p:spPr>
        <p:txBody>
          <a:bodyPr wrap="square" rtlCol="0">
            <a:spAutoFit/>
          </a:bodyPr>
          <a:lstStyle/>
          <a:p>
            <a:pPr algn="ctr"/>
            <a:r>
              <a:rPr lang="es-PE" sz="1600" i="1" dirty="0" smtClean="0"/>
              <a:t>Las </a:t>
            </a:r>
            <a:r>
              <a:rPr lang="es-PE" sz="16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Las</a:t>
            </a: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mejores imágenes </a:t>
            </a: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son aquellas que retienen su fuerza e impacto a través de los años, a pesar del número de veces que son vistas</a:t>
            </a:r>
            <a:endParaRPr lang="es-PE" sz="16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wwwwwwwwwwwwwwwfdeeee.png"/>
          <p:cNvPicPr>
            <a:picLocks noChangeAspect="1"/>
          </p:cNvPicPr>
          <p:nvPr/>
        </p:nvPicPr>
        <p:blipFill>
          <a:blip r:embed="rId3"/>
          <a:stretch>
            <a:fillRect/>
          </a:stretch>
        </p:blipFill>
        <p:spPr>
          <a:xfrm>
            <a:off x="5912164" y="285734"/>
            <a:ext cx="3231836" cy="4683820"/>
          </a:xfrm>
          <a:prstGeom prst="rect">
            <a:avLst/>
          </a:prstGeom>
        </p:spPr>
      </p:pic>
      <p:sp>
        <p:nvSpPr>
          <p:cNvPr id="8" name="7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135943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DDEBCF"/>
              </a:gs>
              <a:gs pos="50000">
                <a:srgbClr val="9CB86E"/>
              </a:gs>
              <a:gs pos="100000">
                <a:srgbClr val="156B13"/>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1000">
                <a:srgbClr val="423100"/>
              </a:gs>
              <a:gs pos="50000">
                <a:srgbClr val="E2AC00">
                  <a:shade val="67500"/>
                  <a:satMod val="115000"/>
                </a:srgbClr>
              </a:gs>
              <a:gs pos="100000">
                <a:srgbClr val="E2A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6"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BC8F00">
                <a:shade val="67500"/>
                <a:satMod val="115000"/>
              </a:srgbClr>
            </a:gs>
            <a:gs pos="100000">
              <a:srgbClr val="BC8F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204197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2000">
                <a:srgbClr val="00293A"/>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FF6600">
                <a:shade val="67500"/>
                <a:satMod val="115000"/>
              </a:srgbClr>
            </a:gs>
            <a:gs pos="100000">
              <a:srgbClr val="FF66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20446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99C7F5"/>
              </a:gs>
              <a:gs pos="50000">
                <a:srgbClr val="3399FF">
                  <a:shade val="67500"/>
                  <a:satMod val="115000"/>
                </a:srgbClr>
              </a:gs>
              <a:gs pos="100000">
                <a:srgbClr val="33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3"/>
          <a:stretch>
            <a:fillRect/>
          </a:stretch>
        </p:blipFill>
        <p:spPr>
          <a:xfrm>
            <a:off x="0" y="0"/>
            <a:ext cx="9141768" cy="5143500"/>
          </a:xfrm>
          <a:prstGeom prst="rect">
            <a:avLst/>
          </a:prstGeom>
        </p:spPr>
      </p:pic>
      <p:sp>
        <p:nvSpPr>
          <p:cNvPr id="6" name="5 CuadroTexto"/>
          <p:cNvSpPr txBox="1"/>
          <p:nvPr/>
        </p:nvSpPr>
        <p:spPr>
          <a:xfrm>
            <a:off x="2000232" y="1643056"/>
            <a:ext cx="4143404" cy="1323439"/>
          </a:xfrm>
          <a:prstGeom prst="rect">
            <a:avLst/>
          </a:prstGeom>
          <a:noFill/>
        </p:spPr>
        <p:txBody>
          <a:bodyPr wrap="square" rtlCol="0">
            <a:spAutoFit/>
          </a:bodyPr>
          <a:lstStyle/>
          <a:p>
            <a:pPr algn="ctr"/>
            <a:r>
              <a:rPr lang="es-PE" sz="1600"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Uno se convierte en fotógrafo cuando ha superado las preocupaciones del aprendizaje y en sus manos la cámara se convierte en una extensión de uno mismo. Entonces comienza la creatividad</a:t>
            </a:r>
            <a:endPar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pPr algn="ctr"/>
            <a:endParaRPr lang="es-PE" sz="16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wwwwwwwwwwwwwwwwwwwwwwwxcvbvc.png"/>
          <p:cNvPicPr>
            <a:picLocks noChangeAspect="1"/>
          </p:cNvPicPr>
          <p:nvPr/>
        </p:nvPicPr>
        <p:blipFill>
          <a:blip r:embed="rId4"/>
          <a:stretch>
            <a:fillRect/>
          </a:stretch>
        </p:blipFill>
        <p:spPr>
          <a:xfrm>
            <a:off x="6143636" y="0"/>
            <a:ext cx="2708910" cy="5143500"/>
          </a:xfrm>
          <a:prstGeom prst="rect">
            <a:avLst/>
          </a:prstGeom>
        </p:spPr>
      </p:pic>
      <p:sp>
        <p:nvSpPr>
          <p:cNvPr id="8" name="7 Rectángulo"/>
          <p:cNvSpPr/>
          <p:nvPr/>
        </p:nvSpPr>
        <p:spPr>
          <a:xfrm>
            <a:off x="0" y="0"/>
            <a:ext cx="9501222" cy="528639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22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10207323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22000">
                <a:schemeClr val="accent5">
                  <a:lumMod val="40000"/>
                  <a:lumOff val="60000"/>
                </a:schemeClr>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5"/>
                                        </p:tgtEl>
                                        <p:attrNameLst>
                                          <p:attrName>ppt_x</p:attrName>
                                        </p:attrNameLst>
                                      </p:cBhvr>
                                      <p:tavLst>
                                        <p:tav tm="0">
                                          <p:val>
                                            <p:strVal val="ppt_x"/>
                                          </p:val>
                                        </p:tav>
                                        <p:tav tm="100000">
                                          <p:val>
                                            <p:strVal val="ppt_x+ppt_w/2"/>
                                          </p:val>
                                        </p:tav>
                                      </p:tavLst>
                                    </p:anim>
                                    <p:anim calcmode="lin" valueType="num">
                                      <p:cBhvr>
                                        <p:cTn id="9" dur="5000"/>
                                        <p:tgtEl>
                                          <p:spTgt spid="5"/>
                                        </p:tgtEl>
                                        <p:attrNameLst>
                                          <p:attrName>ppt_y</p:attrName>
                                        </p:attrNameLst>
                                      </p:cBhvr>
                                      <p:tavLst>
                                        <p:tav tm="0">
                                          <p:val>
                                            <p:strVal val="ppt_y"/>
                                          </p:val>
                                        </p:tav>
                                        <p:tav tm="100000">
                                          <p:val>
                                            <p:strVal val="ppt_y"/>
                                          </p:val>
                                        </p:tav>
                                      </p:tavLst>
                                    </p:anim>
                                    <p:anim calcmode="lin" valueType="num">
                                      <p:cBhvr>
                                        <p:cTn id="10" dur="5000"/>
                                        <p:tgtEl>
                                          <p:spTgt spid="5"/>
                                        </p:tgtEl>
                                        <p:attrNameLst>
                                          <p:attrName>ppt_w</p:attrName>
                                        </p:attrNameLst>
                                      </p:cBhvr>
                                      <p:tavLst>
                                        <p:tav tm="0">
                                          <p:val>
                                            <p:strVal val="ppt_w"/>
                                          </p:val>
                                        </p:tav>
                                        <p:tav tm="100000">
                                          <p:val>
                                            <p:fltVal val="0"/>
                                          </p:val>
                                        </p:tav>
                                      </p:tavLst>
                                    </p:anim>
                                    <p:anim calcmode="lin" valueType="num">
                                      <p:cBhvr>
                                        <p:cTn id="11" dur="5000"/>
                                        <p:tgtEl>
                                          <p:spTgt spid="5"/>
                                        </p:tgtEl>
                                        <p:attrNameLst>
                                          <p:attrName>ppt_h</p:attrName>
                                        </p:attrNameLst>
                                      </p:cBhvr>
                                      <p:tavLst>
                                        <p:tav tm="0">
                                          <p:val>
                                            <p:strVal val="ppt_h"/>
                                          </p:val>
                                        </p:tav>
                                        <p:tav tm="100000">
                                          <p:val>
                                            <p:strVal val="ppt_h"/>
                                          </p:val>
                                        </p:tav>
                                      </p:tavLst>
                                    </p:anim>
                                    <p:set>
                                      <p:cBhvr>
                                        <p:cTn id="12" dur="1" fill="hold">
                                          <p:stCondLst>
                                            <p:cond delay="4999"/>
                                          </p:stCondLst>
                                        </p:cTn>
                                        <p:tgtEl>
                                          <p:spTgt spid="5"/>
                                        </p:tgtEl>
                                        <p:attrNameLst>
                                          <p:attrName>style.visibility</p:attrName>
                                        </p:attrNameLst>
                                      </p:cBhvr>
                                      <p:to>
                                        <p:strVal val="hidden"/>
                                      </p:to>
                                    </p:set>
                                  </p:childTnLst>
                                </p:cTn>
                              </p:par>
                              <p:par>
                                <p:cTn id="13" presetID="14" presetClass="exit" presetSubtype="5" fill="hold" grpId="1" nodeType="withEffect">
                                  <p:stCondLst>
                                    <p:cond delay="0"/>
                                  </p:stCondLst>
                                  <p:childTnLst>
                                    <p:animEffect transition="out" filter="randombar(vertical)">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215436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92D050">
                  <a:shade val="67500"/>
                  <a:satMod val="115000"/>
                </a:srgbClr>
              </a:gs>
              <a:gs pos="100000">
                <a:srgbClr val="92D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15929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50122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61bfe6d.jpg"/>
          <p:cNvPicPr>
            <a:picLocks noChangeAspect="1"/>
          </p:cNvPicPr>
          <p:nvPr/>
        </p:nvPicPr>
        <p:blipFill>
          <a:blip r:embed="rId3"/>
          <a:stretch>
            <a:fillRect/>
          </a:stretch>
        </p:blipFill>
        <p:spPr>
          <a:xfrm>
            <a:off x="0" y="0"/>
            <a:ext cx="9141768" cy="5143500"/>
          </a:xfrm>
          <a:prstGeom prst="rect">
            <a:avLst/>
          </a:prstGeom>
        </p:spPr>
      </p:pic>
      <p:sp>
        <p:nvSpPr>
          <p:cNvPr id="6" name="5 CuadroTexto"/>
          <p:cNvSpPr txBox="1"/>
          <p:nvPr/>
        </p:nvSpPr>
        <p:spPr>
          <a:xfrm>
            <a:off x="2357422" y="1428742"/>
            <a:ext cx="3571900" cy="1477328"/>
          </a:xfrm>
          <a:prstGeom prst="rect">
            <a:avLst/>
          </a:prstGeom>
          <a:noFill/>
        </p:spPr>
        <p:txBody>
          <a:bodyPr wrap="square" rtlCol="0">
            <a:spAutoFit/>
          </a:bodyPr>
          <a:lstStyle/>
          <a:p>
            <a:pPr algn="ct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 fotografía es el arte de la observación. Se trata de encontrar algo interesante en un lugar ordinario. Me he dado cuenta de que tiene poco que ver con las cosas que ves y mucho con cómo las ves</a:t>
            </a:r>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7" name="6 Imagen" descr="Yk-Glad-Easter-day-90.png"/>
          <p:cNvPicPr>
            <a:picLocks noChangeAspect="1"/>
          </p:cNvPicPr>
          <p:nvPr/>
        </p:nvPicPr>
        <p:blipFill>
          <a:blip r:embed="rId4"/>
          <a:stretch>
            <a:fillRect/>
          </a:stretch>
        </p:blipFill>
        <p:spPr>
          <a:xfrm>
            <a:off x="5786446" y="0"/>
            <a:ext cx="3183649" cy="5143500"/>
          </a:xfrm>
          <a:prstGeom prst="rect">
            <a:avLst/>
          </a:prstGeom>
        </p:spPr>
      </p:pic>
      <p:sp>
        <p:nvSpPr>
          <p:cNvPr id="8" name="7 Rectángulo"/>
          <p:cNvSpPr/>
          <p:nvPr/>
        </p:nvSpPr>
        <p:spPr>
          <a:xfrm>
            <a:off x="0" y="0"/>
            <a:ext cx="9501222" cy="528639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tx1"/>
            </a:gs>
            <a:gs pos="50000">
              <a:schemeClr val="bg1">
                <a:shade val="67500"/>
                <a:satMod val="115000"/>
              </a:schemeClr>
            </a:gs>
            <a:gs pos="100000">
              <a:schemeClr val="bg1">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216091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FF6699">
                  <a:shade val="67500"/>
                  <a:satMod val="115000"/>
                </a:srgbClr>
              </a:gs>
              <a:gs pos="100000">
                <a:srgbClr val="FF66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362796948130872.png"/>
          <p:cNvPicPr>
            <a:picLocks noChangeAspect="1"/>
          </p:cNvPicPr>
          <p:nvPr/>
        </p:nvPicPr>
        <p:blipFill>
          <a:blip r:embed="rId3">
            <a:duotone>
              <a:schemeClr val="accent2">
                <a:shade val="45000"/>
                <a:satMod val="135000"/>
              </a:schemeClr>
              <a:prstClr val="white"/>
            </a:duotone>
            <a:lum contrast="20000"/>
          </a:blip>
          <a:stretch>
            <a:fillRect/>
          </a:stretch>
        </p:blipFill>
        <p:spPr>
          <a:xfrm rot="20764257">
            <a:off x="2139937" y="3106698"/>
            <a:ext cx="1569591" cy="758923"/>
          </a:xfrm>
          <a:prstGeom prst="rect">
            <a:avLst/>
          </a:prstGeom>
        </p:spPr>
      </p:pic>
      <p:sp>
        <p:nvSpPr>
          <p:cNvPr id="6" name="5 Rectángulo"/>
          <p:cNvSpPr/>
          <p:nvPr/>
        </p:nvSpPr>
        <p:spPr>
          <a:xfrm>
            <a:off x="0" y="0"/>
            <a:ext cx="9501222" cy="528639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par>
                          <p:cTn id="25" fill="hold">
                            <p:stCondLst>
                              <p:cond delay="5000"/>
                            </p:stCondLst>
                            <p:childTnLst>
                              <p:par>
                                <p:cTn id="26" presetID="15"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anim calcmode="lin" valueType="num">
                                      <p:cBhvr>
                                        <p:cTn id="30"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368</Words>
  <Application>Microsoft Office PowerPoint</Application>
  <PresentationFormat>Presentación en pantalla (16:9)</PresentationFormat>
  <Paragraphs>20</Paragraphs>
  <Slides>51</Slides>
  <Notes>4</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355</cp:revision>
  <dcterms:created xsi:type="dcterms:W3CDTF">2020-09-13T23:45:33Z</dcterms:created>
  <dcterms:modified xsi:type="dcterms:W3CDTF">2020-09-17T22:53:28Z</dcterms:modified>
</cp:coreProperties>
</file>