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0"/>
  </p:notesMasterIdLst>
  <p:sldIdLst>
    <p:sldId id="256" r:id="rId3"/>
    <p:sldId id="275" r:id="rId4"/>
    <p:sldId id="293" r:id="rId5"/>
    <p:sldId id="257" r:id="rId6"/>
    <p:sldId id="341" r:id="rId7"/>
    <p:sldId id="284" r:id="rId8"/>
    <p:sldId id="283" r:id="rId9"/>
    <p:sldId id="343" r:id="rId10"/>
    <p:sldId id="295" r:id="rId11"/>
    <p:sldId id="294" r:id="rId12"/>
    <p:sldId id="342" r:id="rId13"/>
    <p:sldId id="291" r:id="rId14"/>
    <p:sldId id="290" r:id="rId15"/>
    <p:sldId id="344" r:id="rId16"/>
    <p:sldId id="286" r:id="rId17"/>
    <p:sldId id="288" r:id="rId18"/>
    <p:sldId id="345" r:id="rId19"/>
    <p:sldId id="289" r:id="rId20"/>
    <p:sldId id="287" r:id="rId21"/>
    <p:sldId id="346" r:id="rId22"/>
    <p:sldId id="285" r:id="rId23"/>
    <p:sldId id="282" r:id="rId24"/>
    <p:sldId id="348" r:id="rId25"/>
    <p:sldId id="280" r:id="rId26"/>
    <p:sldId id="279" r:id="rId27"/>
    <p:sldId id="278" r:id="rId28"/>
    <p:sldId id="277" r:id="rId29"/>
    <p:sldId id="274" r:id="rId30"/>
    <p:sldId id="273" r:id="rId31"/>
    <p:sldId id="272" r:id="rId32"/>
    <p:sldId id="271" r:id="rId33"/>
    <p:sldId id="270" r:id="rId34"/>
    <p:sldId id="269" r:id="rId35"/>
    <p:sldId id="317" r:id="rId36"/>
    <p:sldId id="268" r:id="rId37"/>
    <p:sldId id="267" r:id="rId38"/>
    <p:sldId id="266" r:id="rId39"/>
    <p:sldId id="265" r:id="rId40"/>
    <p:sldId id="264" r:id="rId41"/>
    <p:sldId id="262" r:id="rId42"/>
    <p:sldId id="319" r:id="rId43"/>
    <p:sldId id="318" r:id="rId44"/>
    <p:sldId id="316" r:id="rId45"/>
    <p:sldId id="314" r:id="rId46"/>
    <p:sldId id="313" r:id="rId47"/>
    <p:sldId id="312" r:id="rId48"/>
    <p:sldId id="311" r:id="rId49"/>
    <p:sldId id="308" r:id="rId50"/>
    <p:sldId id="307" r:id="rId51"/>
    <p:sldId id="305" r:id="rId52"/>
    <p:sldId id="306" r:id="rId53"/>
    <p:sldId id="303" r:id="rId54"/>
    <p:sldId id="301" r:id="rId55"/>
    <p:sldId id="300" r:id="rId56"/>
    <p:sldId id="297" r:id="rId57"/>
    <p:sldId id="261" r:id="rId58"/>
    <p:sldId id="340" r:id="rId59"/>
    <p:sldId id="338" r:id="rId60"/>
    <p:sldId id="337" r:id="rId61"/>
    <p:sldId id="336" r:id="rId62"/>
    <p:sldId id="335" r:id="rId63"/>
    <p:sldId id="334" r:id="rId64"/>
    <p:sldId id="332" r:id="rId65"/>
    <p:sldId id="331" r:id="rId66"/>
    <p:sldId id="329" r:id="rId67"/>
    <p:sldId id="328" r:id="rId68"/>
    <p:sldId id="326" r:id="rId69"/>
    <p:sldId id="325" r:id="rId70"/>
    <p:sldId id="324" r:id="rId71"/>
    <p:sldId id="323" r:id="rId72"/>
    <p:sldId id="321" r:id="rId73"/>
    <p:sldId id="259" r:id="rId74"/>
    <p:sldId id="296" r:id="rId75"/>
    <p:sldId id="258" r:id="rId76"/>
    <p:sldId id="349" r:id="rId77"/>
    <p:sldId id="327" r:id="rId78"/>
    <p:sldId id="350" r:id="rId7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4LthsqmJd109BWxSIImjw" hashData="drhvTcgK5mdQk8xKyyshDmqccO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702"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D81B3B-84CE-4A8D-8A7D-1AD629BA4D98}" type="datetimeFigureOut">
              <a:rPr lang="es-ES" smtClean="0"/>
              <a:pPr/>
              <a:t>26/11/2013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1BDBBD-FD22-4810-8234-B73A516A4E9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51BDBBD-FD22-4810-8234-B73A516A4E9D}" type="slidenum">
              <a:rPr lang="es-ES" smtClean="0"/>
              <a:pPr/>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030220-F769-48A4-93C3-7ABBC6C30F81}" type="slidenum">
              <a:rPr lang="es-ES" smtClean="0"/>
              <a:pPr/>
              <a:t>‹Nº›</a:t>
            </a:fld>
            <a:endParaRPr lang="es-ES"/>
          </a:p>
        </p:txBody>
      </p:sp>
    </p:spTree>
  </p:cSld>
  <p:clrMapOvr>
    <a:masterClrMapping/>
  </p:clrMapOvr>
  <p:transition spd="slow" advTm="11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9F63246-8A2C-49BE-BA83-8957F44795E1}" type="slidenum">
              <a:rPr lang="es-ES_tradnl"/>
              <a:pPr/>
              <a:t>‹Nº›</a:t>
            </a:fld>
            <a:endParaRPr lang="es-ES_tradnl"/>
          </a:p>
        </p:txBody>
      </p:sp>
    </p:spTree>
  </p:cSld>
  <p:clrMapOvr>
    <a:masterClrMapping/>
  </p:clrMapOvr>
  <p:transition spd="slow" advTm="11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C5300E-DA2D-43ED-8A7D-1BD9C8C61ED6}" type="datetimeFigureOut">
              <a:rPr lang="es-ES" smtClean="0"/>
              <a:pPr/>
              <a:t>26/11/2013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030220-F769-48A4-93C3-7ABBC6C30F8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24E3B9A-37A1-4161-A570-8048BDC672F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1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0.png"/><Relationship Id="rId7" Type="http://schemas.openxmlformats.org/officeDocument/2006/relationships/image" Target="../media/image9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7" name="6 Imagen" descr="Imagen51.jpg"/>
          <p:cNvPicPr>
            <a:picLocks noChangeAspect="1"/>
          </p:cNvPicPr>
          <p:nvPr/>
        </p:nvPicPr>
        <p:blipFill>
          <a:blip r:embed="rId3">
            <a:lum contrast="20000"/>
          </a:blip>
          <a:stretch>
            <a:fillRect/>
          </a:stretch>
        </p:blipFill>
        <p:spPr>
          <a:xfrm flipH="1">
            <a:off x="4143372" y="0"/>
            <a:ext cx="5286380" cy="6858000"/>
          </a:xfrm>
          <a:prstGeom prst="rect">
            <a:avLst/>
          </a:prstGeom>
        </p:spPr>
      </p:pic>
      <p:pic>
        <p:nvPicPr>
          <p:cNvPr id="17410" name="Picture 2" descr="Rendered Image"/>
          <p:cNvPicPr>
            <a:picLocks noChangeAspect="1" noChangeArrowheads="1"/>
          </p:cNvPicPr>
          <p:nvPr/>
        </p:nvPicPr>
        <p:blipFill>
          <a:blip r:embed="rId4">
            <a:lum contrast="20000"/>
          </a:blip>
          <a:srcRect/>
          <a:stretch>
            <a:fillRect/>
          </a:stretch>
        </p:blipFill>
        <p:spPr bwMode="auto">
          <a:xfrm>
            <a:off x="571472" y="357166"/>
            <a:ext cx="3371850" cy="561975"/>
          </a:xfrm>
          <a:prstGeom prst="rect">
            <a:avLst/>
          </a:prstGeom>
          <a:noFill/>
        </p:spPr>
      </p:pic>
      <p:pic>
        <p:nvPicPr>
          <p:cNvPr id="17414" name="Picture 6" descr="Rendered Image"/>
          <p:cNvPicPr>
            <a:picLocks noChangeAspect="1" noChangeArrowheads="1"/>
          </p:cNvPicPr>
          <p:nvPr/>
        </p:nvPicPr>
        <p:blipFill>
          <a:blip r:embed="rId5">
            <a:lum contrast="20000"/>
          </a:blip>
          <a:srcRect/>
          <a:stretch>
            <a:fillRect/>
          </a:stretch>
        </p:blipFill>
        <p:spPr bwMode="auto">
          <a:xfrm>
            <a:off x="1071538" y="1142984"/>
            <a:ext cx="762000" cy="552451"/>
          </a:xfrm>
          <a:prstGeom prst="rect">
            <a:avLst/>
          </a:prstGeom>
          <a:noFill/>
        </p:spPr>
      </p:pic>
      <p:pic>
        <p:nvPicPr>
          <p:cNvPr id="17416" name="Picture 8" descr="Rendered Image"/>
          <p:cNvPicPr>
            <a:picLocks noChangeAspect="1" noChangeArrowheads="1"/>
          </p:cNvPicPr>
          <p:nvPr/>
        </p:nvPicPr>
        <p:blipFill>
          <a:blip r:embed="rId6">
            <a:lum contrast="20000"/>
          </a:blip>
          <a:srcRect/>
          <a:stretch>
            <a:fillRect/>
          </a:stretch>
        </p:blipFill>
        <p:spPr bwMode="auto">
          <a:xfrm>
            <a:off x="2214546" y="1142984"/>
            <a:ext cx="1343025" cy="571501"/>
          </a:xfrm>
          <a:prstGeom prst="rect">
            <a:avLst/>
          </a:prstGeom>
          <a:noFill/>
        </p:spPr>
      </p:pic>
      <p:pic>
        <p:nvPicPr>
          <p:cNvPr id="17418" name="Picture 10" descr="Rendered Image"/>
          <p:cNvPicPr>
            <a:picLocks noChangeAspect="1" noChangeArrowheads="1"/>
          </p:cNvPicPr>
          <p:nvPr/>
        </p:nvPicPr>
        <p:blipFill>
          <a:blip r:embed="rId7">
            <a:lum contrast="20000"/>
          </a:blip>
          <a:srcRect/>
          <a:stretch>
            <a:fillRect/>
          </a:stretch>
        </p:blipFill>
        <p:spPr bwMode="auto">
          <a:xfrm>
            <a:off x="1214414" y="1857364"/>
            <a:ext cx="828675" cy="561975"/>
          </a:xfrm>
          <a:prstGeom prst="rect">
            <a:avLst/>
          </a:prstGeom>
          <a:noFill/>
        </p:spPr>
      </p:pic>
      <p:pic>
        <p:nvPicPr>
          <p:cNvPr id="17420" name="Picture 12" descr="Rendered Image"/>
          <p:cNvPicPr>
            <a:picLocks noChangeAspect="1" noChangeArrowheads="1"/>
          </p:cNvPicPr>
          <p:nvPr/>
        </p:nvPicPr>
        <p:blipFill>
          <a:blip r:embed="rId8">
            <a:lum contrast="20000"/>
          </a:blip>
          <a:srcRect/>
          <a:stretch>
            <a:fillRect/>
          </a:stretch>
        </p:blipFill>
        <p:spPr bwMode="auto">
          <a:xfrm>
            <a:off x="2214546" y="1857364"/>
            <a:ext cx="1133475" cy="552451"/>
          </a:xfrm>
          <a:prstGeom prst="rect">
            <a:avLst/>
          </a:prstGeom>
          <a:noFill/>
        </p:spPr>
      </p:pic>
      <p:pic>
        <p:nvPicPr>
          <p:cNvPr id="17422" name="Picture 14" descr="Rendered Image"/>
          <p:cNvPicPr>
            <a:picLocks noChangeAspect="1" noChangeArrowheads="1"/>
          </p:cNvPicPr>
          <p:nvPr/>
        </p:nvPicPr>
        <p:blipFill>
          <a:blip r:embed="rId9">
            <a:lum contrast="40000"/>
          </a:blip>
          <a:srcRect/>
          <a:stretch>
            <a:fillRect/>
          </a:stretch>
        </p:blipFill>
        <p:spPr bwMode="auto">
          <a:xfrm>
            <a:off x="500034" y="2643182"/>
            <a:ext cx="561975" cy="628651"/>
          </a:xfrm>
          <a:prstGeom prst="rect">
            <a:avLst/>
          </a:prstGeom>
          <a:noFill/>
        </p:spPr>
      </p:pic>
      <p:pic>
        <p:nvPicPr>
          <p:cNvPr id="17424" name="Picture 16" descr="Rendered Image"/>
          <p:cNvPicPr>
            <a:picLocks noChangeAspect="1" noChangeArrowheads="1"/>
          </p:cNvPicPr>
          <p:nvPr/>
        </p:nvPicPr>
        <p:blipFill>
          <a:blip r:embed="rId10">
            <a:lum contrast="40000"/>
          </a:blip>
          <a:srcRect/>
          <a:stretch>
            <a:fillRect/>
          </a:stretch>
        </p:blipFill>
        <p:spPr bwMode="auto">
          <a:xfrm>
            <a:off x="1142976" y="3143248"/>
            <a:ext cx="542925" cy="638175"/>
          </a:xfrm>
          <a:prstGeom prst="rect">
            <a:avLst/>
          </a:prstGeom>
          <a:noFill/>
        </p:spPr>
      </p:pic>
      <p:pic>
        <p:nvPicPr>
          <p:cNvPr id="17426" name="Picture 18" descr="Rendered Image"/>
          <p:cNvPicPr>
            <a:picLocks noChangeAspect="1" noChangeArrowheads="1"/>
          </p:cNvPicPr>
          <p:nvPr/>
        </p:nvPicPr>
        <p:blipFill>
          <a:blip r:embed="rId11">
            <a:lum contrast="40000"/>
          </a:blip>
          <a:srcRect/>
          <a:stretch>
            <a:fillRect/>
          </a:stretch>
        </p:blipFill>
        <p:spPr bwMode="auto">
          <a:xfrm>
            <a:off x="1643042" y="3643314"/>
            <a:ext cx="257175" cy="619126"/>
          </a:xfrm>
          <a:prstGeom prst="rect">
            <a:avLst/>
          </a:prstGeom>
          <a:noFill/>
        </p:spPr>
      </p:pic>
      <p:pic>
        <p:nvPicPr>
          <p:cNvPr id="17428" name="Picture 20" descr="Rendered Image"/>
          <p:cNvPicPr>
            <a:picLocks noChangeAspect="1" noChangeArrowheads="1"/>
          </p:cNvPicPr>
          <p:nvPr/>
        </p:nvPicPr>
        <p:blipFill>
          <a:blip r:embed="rId12">
            <a:lum contrast="40000"/>
          </a:blip>
          <a:srcRect/>
          <a:stretch>
            <a:fillRect/>
          </a:stretch>
        </p:blipFill>
        <p:spPr bwMode="auto">
          <a:xfrm>
            <a:off x="2071670" y="4000504"/>
            <a:ext cx="590550" cy="628651"/>
          </a:xfrm>
          <a:prstGeom prst="rect">
            <a:avLst/>
          </a:prstGeom>
          <a:noFill/>
        </p:spPr>
      </p:pic>
      <p:pic>
        <p:nvPicPr>
          <p:cNvPr id="17430" name="Picture 22" descr="Rendered Image"/>
          <p:cNvPicPr>
            <a:picLocks noChangeAspect="1" noChangeArrowheads="1"/>
          </p:cNvPicPr>
          <p:nvPr/>
        </p:nvPicPr>
        <p:blipFill>
          <a:blip r:embed="rId13">
            <a:lum contrast="40000"/>
          </a:blip>
          <a:srcRect/>
          <a:stretch>
            <a:fillRect/>
          </a:stretch>
        </p:blipFill>
        <p:spPr bwMode="auto">
          <a:xfrm>
            <a:off x="2714612" y="4357694"/>
            <a:ext cx="571500" cy="628651"/>
          </a:xfrm>
          <a:prstGeom prst="rect">
            <a:avLst/>
          </a:prstGeom>
          <a:noFill/>
        </p:spPr>
      </p:pic>
      <p:pic>
        <p:nvPicPr>
          <p:cNvPr id="17432" name="Picture 24" descr="Rendered Image"/>
          <p:cNvPicPr>
            <a:picLocks noChangeAspect="1" noChangeArrowheads="1"/>
          </p:cNvPicPr>
          <p:nvPr/>
        </p:nvPicPr>
        <p:blipFill>
          <a:blip r:embed="rId14">
            <a:lum contrast="40000"/>
          </a:blip>
          <a:srcRect/>
          <a:stretch>
            <a:fillRect/>
          </a:stretch>
        </p:blipFill>
        <p:spPr bwMode="auto">
          <a:xfrm>
            <a:off x="3214678" y="4714884"/>
            <a:ext cx="590550" cy="628651"/>
          </a:xfrm>
          <a:prstGeom prst="rect">
            <a:avLst/>
          </a:prstGeom>
          <a:noFill/>
        </p:spPr>
      </p:pic>
      <p:pic>
        <p:nvPicPr>
          <p:cNvPr id="17" name="Picture 20" descr="Rendered Image"/>
          <p:cNvPicPr>
            <a:picLocks noChangeAspect="1" noChangeArrowheads="1"/>
          </p:cNvPicPr>
          <p:nvPr/>
        </p:nvPicPr>
        <p:blipFill>
          <a:blip r:embed="rId12">
            <a:lum contrast="40000"/>
          </a:blip>
          <a:srcRect/>
          <a:stretch>
            <a:fillRect/>
          </a:stretch>
        </p:blipFill>
        <p:spPr bwMode="auto">
          <a:xfrm>
            <a:off x="3857620" y="5072074"/>
            <a:ext cx="590550" cy="628651"/>
          </a:xfrm>
          <a:prstGeom prst="rect">
            <a:avLst/>
          </a:prstGeom>
          <a:noFill/>
        </p:spPr>
      </p:pic>
      <p:pic>
        <p:nvPicPr>
          <p:cNvPr id="17434" name="Picture 26" descr="Rendered Image"/>
          <p:cNvPicPr>
            <a:picLocks noChangeAspect="1" noChangeArrowheads="1"/>
          </p:cNvPicPr>
          <p:nvPr/>
        </p:nvPicPr>
        <p:blipFill>
          <a:blip r:embed="rId15">
            <a:lum contrast="40000"/>
          </a:blip>
          <a:srcRect/>
          <a:stretch>
            <a:fillRect/>
          </a:stretch>
        </p:blipFill>
        <p:spPr bwMode="auto">
          <a:xfrm>
            <a:off x="285720" y="6357958"/>
            <a:ext cx="2762250" cy="323850"/>
          </a:xfrm>
          <a:prstGeom prst="rect">
            <a:avLst/>
          </a:prstGeom>
          <a:noFill/>
        </p:spPr>
      </p:pic>
    </p:spTree>
  </p:cSld>
  <p:clrMapOvr>
    <a:masterClrMapping/>
  </p:clrMapOvr>
  <p:transition spd="slow" advTm="16000">
    <p:zoom/>
    <p:sndAc>
      <p:stSnd loop="1">
        <p:snd r:embed="rId2" name="Musica Japonesa.wm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17410"/>
                                        </p:tgtEl>
                                        <p:attrNameLst>
                                          <p:attrName>style.visibility</p:attrName>
                                        </p:attrNameLst>
                                      </p:cBhvr>
                                      <p:to>
                                        <p:strVal val="visible"/>
                                      </p:to>
                                    </p:set>
                                    <p:anim calcmode="lin" valueType="num">
                                      <p:cBhvr>
                                        <p:cTn id="11" dur="3000" fill="hold"/>
                                        <p:tgtEl>
                                          <p:spTgt spid="17410"/>
                                        </p:tgtEl>
                                        <p:attrNameLst>
                                          <p:attrName>ppt_w</p:attrName>
                                        </p:attrNameLst>
                                      </p:cBhvr>
                                      <p:tavLst>
                                        <p:tav tm="0">
                                          <p:val>
                                            <p:fltVal val="0"/>
                                          </p:val>
                                        </p:tav>
                                        <p:tav tm="100000">
                                          <p:val>
                                            <p:strVal val="#ppt_w"/>
                                          </p:val>
                                        </p:tav>
                                      </p:tavLst>
                                    </p:anim>
                                    <p:anim calcmode="lin" valueType="num">
                                      <p:cBhvr>
                                        <p:cTn id="12" dur="3000" fill="hold"/>
                                        <p:tgtEl>
                                          <p:spTgt spid="17410"/>
                                        </p:tgtEl>
                                        <p:attrNameLst>
                                          <p:attrName>ppt_h</p:attrName>
                                        </p:attrNameLst>
                                      </p:cBhvr>
                                      <p:tavLst>
                                        <p:tav tm="0">
                                          <p:val>
                                            <p:fltVal val="0"/>
                                          </p:val>
                                        </p:tav>
                                        <p:tav tm="100000">
                                          <p:val>
                                            <p:strVal val="#ppt_h"/>
                                          </p:val>
                                        </p:tav>
                                      </p:tavLst>
                                    </p:anim>
                                    <p:anim calcmode="lin" valueType="num">
                                      <p:cBhvr>
                                        <p:cTn id="13" dur="3000" fill="hold"/>
                                        <p:tgtEl>
                                          <p:spTgt spid="17410"/>
                                        </p:tgtEl>
                                        <p:attrNameLst>
                                          <p:attrName>style.rotation</p:attrName>
                                        </p:attrNameLst>
                                      </p:cBhvr>
                                      <p:tavLst>
                                        <p:tav tm="0">
                                          <p:val>
                                            <p:fltVal val="90"/>
                                          </p:val>
                                        </p:tav>
                                        <p:tav tm="100000">
                                          <p:val>
                                            <p:fltVal val="0"/>
                                          </p:val>
                                        </p:tav>
                                      </p:tavLst>
                                    </p:anim>
                                    <p:animEffect transition="in" filter="fade">
                                      <p:cBhvr>
                                        <p:cTn id="14" dur="3000"/>
                                        <p:tgtEl>
                                          <p:spTgt spid="17410"/>
                                        </p:tgtEl>
                                      </p:cBhvr>
                                    </p:animEffect>
                                  </p:childTnLst>
                                </p:cTn>
                              </p:par>
                              <p:par>
                                <p:cTn id="15" presetID="31" presetClass="entr" presetSubtype="0" fill="hold" nodeType="withEffect">
                                  <p:stCondLst>
                                    <p:cond delay="0"/>
                                  </p:stCondLst>
                                  <p:iterate type="lt">
                                    <p:tmPct val="5000"/>
                                  </p:iterate>
                                  <p:childTnLst>
                                    <p:set>
                                      <p:cBhvr>
                                        <p:cTn id="16" dur="1" fill="hold">
                                          <p:stCondLst>
                                            <p:cond delay="0"/>
                                          </p:stCondLst>
                                        </p:cTn>
                                        <p:tgtEl>
                                          <p:spTgt spid="17414"/>
                                        </p:tgtEl>
                                        <p:attrNameLst>
                                          <p:attrName>style.visibility</p:attrName>
                                        </p:attrNameLst>
                                      </p:cBhvr>
                                      <p:to>
                                        <p:strVal val="visible"/>
                                      </p:to>
                                    </p:set>
                                    <p:anim calcmode="lin" valueType="num">
                                      <p:cBhvr>
                                        <p:cTn id="17" dur="3000" fill="hold"/>
                                        <p:tgtEl>
                                          <p:spTgt spid="17414"/>
                                        </p:tgtEl>
                                        <p:attrNameLst>
                                          <p:attrName>ppt_w</p:attrName>
                                        </p:attrNameLst>
                                      </p:cBhvr>
                                      <p:tavLst>
                                        <p:tav tm="0">
                                          <p:val>
                                            <p:fltVal val="0"/>
                                          </p:val>
                                        </p:tav>
                                        <p:tav tm="100000">
                                          <p:val>
                                            <p:strVal val="#ppt_w"/>
                                          </p:val>
                                        </p:tav>
                                      </p:tavLst>
                                    </p:anim>
                                    <p:anim calcmode="lin" valueType="num">
                                      <p:cBhvr>
                                        <p:cTn id="18" dur="3000" fill="hold"/>
                                        <p:tgtEl>
                                          <p:spTgt spid="17414"/>
                                        </p:tgtEl>
                                        <p:attrNameLst>
                                          <p:attrName>ppt_h</p:attrName>
                                        </p:attrNameLst>
                                      </p:cBhvr>
                                      <p:tavLst>
                                        <p:tav tm="0">
                                          <p:val>
                                            <p:fltVal val="0"/>
                                          </p:val>
                                        </p:tav>
                                        <p:tav tm="100000">
                                          <p:val>
                                            <p:strVal val="#ppt_h"/>
                                          </p:val>
                                        </p:tav>
                                      </p:tavLst>
                                    </p:anim>
                                    <p:anim calcmode="lin" valueType="num">
                                      <p:cBhvr>
                                        <p:cTn id="19" dur="3000" fill="hold"/>
                                        <p:tgtEl>
                                          <p:spTgt spid="17414"/>
                                        </p:tgtEl>
                                        <p:attrNameLst>
                                          <p:attrName>style.rotation</p:attrName>
                                        </p:attrNameLst>
                                      </p:cBhvr>
                                      <p:tavLst>
                                        <p:tav tm="0">
                                          <p:val>
                                            <p:fltVal val="90"/>
                                          </p:val>
                                        </p:tav>
                                        <p:tav tm="100000">
                                          <p:val>
                                            <p:fltVal val="0"/>
                                          </p:val>
                                        </p:tav>
                                      </p:tavLst>
                                    </p:anim>
                                    <p:animEffect transition="in" filter="fade">
                                      <p:cBhvr>
                                        <p:cTn id="20" dur="3000"/>
                                        <p:tgtEl>
                                          <p:spTgt spid="17414"/>
                                        </p:tgtEl>
                                      </p:cBhvr>
                                    </p:animEffect>
                                  </p:childTnLst>
                                </p:cTn>
                              </p:par>
                              <p:par>
                                <p:cTn id="21" presetID="31" presetClass="entr" presetSubtype="0" fill="hold" nodeType="withEffect">
                                  <p:stCondLst>
                                    <p:cond delay="0"/>
                                  </p:stCondLst>
                                  <p:iterate type="lt">
                                    <p:tmPct val="5000"/>
                                  </p:iterate>
                                  <p:childTnLst>
                                    <p:set>
                                      <p:cBhvr>
                                        <p:cTn id="22" dur="1" fill="hold">
                                          <p:stCondLst>
                                            <p:cond delay="0"/>
                                          </p:stCondLst>
                                        </p:cTn>
                                        <p:tgtEl>
                                          <p:spTgt spid="17416"/>
                                        </p:tgtEl>
                                        <p:attrNameLst>
                                          <p:attrName>style.visibility</p:attrName>
                                        </p:attrNameLst>
                                      </p:cBhvr>
                                      <p:to>
                                        <p:strVal val="visible"/>
                                      </p:to>
                                    </p:set>
                                    <p:anim calcmode="lin" valueType="num">
                                      <p:cBhvr>
                                        <p:cTn id="23" dur="3000" fill="hold"/>
                                        <p:tgtEl>
                                          <p:spTgt spid="17416"/>
                                        </p:tgtEl>
                                        <p:attrNameLst>
                                          <p:attrName>ppt_w</p:attrName>
                                        </p:attrNameLst>
                                      </p:cBhvr>
                                      <p:tavLst>
                                        <p:tav tm="0">
                                          <p:val>
                                            <p:fltVal val="0"/>
                                          </p:val>
                                        </p:tav>
                                        <p:tav tm="100000">
                                          <p:val>
                                            <p:strVal val="#ppt_w"/>
                                          </p:val>
                                        </p:tav>
                                      </p:tavLst>
                                    </p:anim>
                                    <p:anim calcmode="lin" valueType="num">
                                      <p:cBhvr>
                                        <p:cTn id="24" dur="3000" fill="hold"/>
                                        <p:tgtEl>
                                          <p:spTgt spid="17416"/>
                                        </p:tgtEl>
                                        <p:attrNameLst>
                                          <p:attrName>ppt_h</p:attrName>
                                        </p:attrNameLst>
                                      </p:cBhvr>
                                      <p:tavLst>
                                        <p:tav tm="0">
                                          <p:val>
                                            <p:fltVal val="0"/>
                                          </p:val>
                                        </p:tav>
                                        <p:tav tm="100000">
                                          <p:val>
                                            <p:strVal val="#ppt_h"/>
                                          </p:val>
                                        </p:tav>
                                      </p:tavLst>
                                    </p:anim>
                                    <p:anim calcmode="lin" valueType="num">
                                      <p:cBhvr>
                                        <p:cTn id="25" dur="3000" fill="hold"/>
                                        <p:tgtEl>
                                          <p:spTgt spid="17416"/>
                                        </p:tgtEl>
                                        <p:attrNameLst>
                                          <p:attrName>style.rotation</p:attrName>
                                        </p:attrNameLst>
                                      </p:cBhvr>
                                      <p:tavLst>
                                        <p:tav tm="0">
                                          <p:val>
                                            <p:fltVal val="90"/>
                                          </p:val>
                                        </p:tav>
                                        <p:tav tm="100000">
                                          <p:val>
                                            <p:fltVal val="0"/>
                                          </p:val>
                                        </p:tav>
                                      </p:tavLst>
                                    </p:anim>
                                    <p:animEffect transition="in" filter="fade">
                                      <p:cBhvr>
                                        <p:cTn id="26" dur="3000"/>
                                        <p:tgtEl>
                                          <p:spTgt spid="17416"/>
                                        </p:tgtEl>
                                      </p:cBhvr>
                                    </p:animEffect>
                                  </p:childTnLst>
                                </p:cTn>
                              </p:par>
                              <p:par>
                                <p:cTn id="27" presetID="31" presetClass="entr" presetSubtype="0" fill="hold" nodeType="withEffect">
                                  <p:stCondLst>
                                    <p:cond delay="0"/>
                                  </p:stCondLst>
                                  <p:iterate type="lt">
                                    <p:tmPct val="5000"/>
                                  </p:iterate>
                                  <p:childTnLst>
                                    <p:set>
                                      <p:cBhvr>
                                        <p:cTn id="28" dur="1" fill="hold">
                                          <p:stCondLst>
                                            <p:cond delay="0"/>
                                          </p:stCondLst>
                                        </p:cTn>
                                        <p:tgtEl>
                                          <p:spTgt spid="17418"/>
                                        </p:tgtEl>
                                        <p:attrNameLst>
                                          <p:attrName>style.visibility</p:attrName>
                                        </p:attrNameLst>
                                      </p:cBhvr>
                                      <p:to>
                                        <p:strVal val="visible"/>
                                      </p:to>
                                    </p:set>
                                    <p:anim calcmode="lin" valueType="num">
                                      <p:cBhvr>
                                        <p:cTn id="29" dur="3000" fill="hold"/>
                                        <p:tgtEl>
                                          <p:spTgt spid="17418"/>
                                        </p:tgtEl>
                                        <p:attrNameLst>
                                          <p:attrName>ppt_w</p:attrName>
                                        </p:attrNameLst>
                                      </p:cBhvr>
                                      <p:tavLst>
                                        <p:tav tm="0">
                                          <p:val>
                                            <p:fltVal val="0"/>
                                          </p:val>
                                        </p:tav>
                                        <p:tav tm="100000">
                                          <p:val>
                                            <p:strVal val="#ppt_w"/>
                                          </p:val>
                                        </p:tav>
                                      </p:tavLst>
                                    </p:anim>
                                    <p:anim calcmode="lin" valueType="num">
                                      <p:cBhvr>
                                        <p:cTn id="30" dur="3000" fill="hold"/>
                                        <p:tgtEl>
                                          <p:spTgt spid="17418"/>
                                        </p:tgtEl>
                                        <p:attrNameLst>
                                          <p:attrName>ppt_h</p:attrName>
                                        </p:attrNameLst>
                                      </p:cBhvr>
                                      <p:tavLst>
                                        <p:tav tm="0">
                                          <p:val>
                                            <p:fltVal val="0"/>
                                          </p:val>
                                        </p:tav>
                                        <p:tav tm="100000">
                                          <p:val>
                                            <p:strVal val="#ppt_h"/>
                                          </p:val>
                                        </p:tav>
                                      </p:tavLst>
                                    </p:anim>
                                    <p:anim calcmode="lin" valueType="num">
                                      <p:cBhvr>
                                        <p:cTn id="31" dur="3000" fill="hold"/>
                                        <p:tgtEl>
                                          <p:spTgt spid="17418"/>
                                        </p:tgtEl>
                                        <p:attrNameLst>
                                          <p:attrName>style.rotation</p:attrName>
                                        </p:attrNameLst>
                                      </p:cBhvr>
                                      <p:tavLst>
                                        <p:tav tm="0">
                                          <p:val>
                                            <p:fltVal val="90"/>
                                          </p:val>
                                        </p:tav>
                                        <p:tav tm="100000">
                                          <p:val>
                                            <p:fltVal val="0"/>
                                          </p:val>
                                        </p:tav>
                                      </p:tavLst>
                                    </p:anim>
                                    <p:animEffect transition="in" filter="fade">
                                      <p:cBhvr>
                                        <p:cTn id="32" dur="3000"/>
                                        <p:tgtEl>
                                          <p:spTgt spid="17418"/>
                                        </p:tgtEl>
                                      </p:cBhvr>
                                    </p:animEffect>
                                  </p:childTnLst>
                                </p:cTn>
                              </p:par>
                              <p:par>
                                <p:cTn id="33" presetID="31" presetClass="entr" presetSubtype="0" fill="hold" nodeType="withEffect">
                                  <p:stCondLst>
                                    <p:cond delay="0"/>
                                  </p:stCondLst>
                                  <p:iterate type="lt">
                                    <p:tmPct val="5000"/>
                                  </p:iterate>
                                  <p:childTnLst>
                                    <p:set>
                                      <p:cBhvr>
                                        <p:cTn id="34" dur="1" fill="hold">
                                          <p:stCondLst>
                                            <p:cond delay="0"/>
                                          </p:stCondLst>
                                        </p:cTn>
                                        <p:tgtEl>
                                          <p:spTgt spid="17420"/>
                                        </p:tgtEl>
                                        <p:attrNameLst>
                                          <p:attrName>style.visibility</p:attrName>
                                        </p:attrNameLst>
                                      </p:cBhvr>
                                      <p:to>
                                        <p:strVal val="visible"/>
                                      </p:to>
                                    </p:set>
                                    <p:anim calcmode="lin" valueType="num">
                                      <p:cBhvr>
                                        <p:cTn id="35" dur="3000" fill="hold"/>
                                        <p:tgtEl>
                                          <p:spTgt spid="17420"/>
                                        </p:tgtEl>
                                        <p:attrNameLst>
                                          <p:attrName>ppt_w</p:attrName>
                                        </p:attrNameLst>
                                      </p:cBhvr>
                                      <p:tavLst>
                                        <p:tav tm="0">
                                          <p:val>
                                            <p:fltVal val="0"/>
                                          </p:val>
                                        </p:tav>
                                        <p:tav tm="100000">
                                          <p:val>
                                            <p:strVal val="#ppt_w"/>
                                          </p:val>
                                        </p:tav>
                                      </p:tavLst>
                                    </p:anim>
                                    <p:anim calcmode="lin" valueType="num">
                                      <p:cBhvr>
                                        <p:cTn id="36" dur="3000" fill="hold"/>
                                        <p:tgtEl>
                                          <p:spTgt spid="17420"/>
                                        </p:tgtEl>
                                        <p:attrNameLst>
                                          <p:attrName>ppt_h</p:attrName>
                                        </p:attrNameLst>
                                      </p:cBhvr>
                                      <p:tavLst>
                                        <p:tav tm="0">
                                          <p:val>
                                            <p:fltVal val="0"/>
                                          </p:val>
                                        </p:tav>
                                        <p:tav tm="100000">
                                          <p:val>
                                            <p:strVal val="#ppt_h"/>
                                          </p:val>
                                        </p:tav>
                                      </p:tavLst>
                                    </p:anim>
                                    <p:anim calcmode="lin" valueType="num">
                                      <p:cBhvr>
                                        <p:cTn id="37" dur="3000" fill="hold"/>
                                        <p:tgtEl>
                                          <p:spTgt spid="17420"/>
                                        </p:tgtEl>
                                        <p:attrNameLst>
                                          <p:attrName>style.rotation</p:attrName>
                                        </p:attrNameLst>
                                      </p:cBhvr>
                                      <p:tavLst>
                                        <p:tav tm="0">
                                          <p:val>
                                            <p:fltVal val="90"/>
                                          </p:val>
                                        </p:tav>
                                        <p:tav tm="100000">
                                          <p:val>
                                            <p:fltVal val="0"/>
                                          </p:val>
                                        </p:tav>
                                      </p:tavLst>
                                    </p:anim>
                                    <p:animEffect transition="in" filter="fade">
                                      <p:cBhvr>
                                        <p:cTn id="38" dur="3000"/>
                                        <p:tgtEl>
                                          <p:spTgt spid="17420"/>
                                        </p:tgtEl>
                                      </p:cBhvr>
                                    </p:animEffect>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17422"/>
                                        </p:tgtEl>
                                        <p:attrNameLst>
                                          <p:attrName>style.visibility</p:attrName>
                                        </p:attrNameLst>
                                      </p:cBhvr>
                                      <p:to>
                                        <p:strVal val="visible"/>
                                      </p:to>
                                    </p:set>
                                    <p:anim calcmode="lin" valueType="num">
                                      <p:cBhvr additive="base">
                                        <p:cTn id="42" dur="3000" fill="hold"/>
                                        <p:tgtEl>
                                          <p:spTgt spid="17422"/>
                                        </p:tgtEl>
                                        <p:attrNameLst>
                                          <p:attrName>ppt_x</p:attrName>
                                        </p:attrNameLst>
                                      </p:cBhvr>
                                      <p:tavLst>
                                        <p:tav tm="0">
                                          <p:val>
                                            <p:strVal val="0-#ppt_w/2"/>
                                          </p:val>
                                        </p:tav>
                                        <p:tav tm="100000">
                                          <p:val>
                                            <p:strVal val="#ppt_x"/>
                                          </p:val>
                                        </p:tav>
                                      </p:tavLst>
                                    </p:anim>
                                    <p:anim calcmode="lin" valueType="num">
                                      <p:cBhvr additive="base">
                                        <p:cTn id="43" dur="3000" fill="hold"/>
                                        <p:tgtEl>
                                          <p:spTgt spid="174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7424"/>
                                        </p:tgtEl>
                                        <p:attrNameLst>
                                          <p:attrName>style.visibility</p:attrName>
                                        </p:attrNameLst>
                                      </p:cBhvr>
                                      <p:to>
                                        <p:strVal val="visible"/>
                                      </p:to>
                                    </p:set>
                                    <p:anim calcmode="lin" valueType="num">
                                      <p:cBhvr additive="base">
                                        <p:cTn id="46" dur="3000" fill="hold"/>
                                        <p:tgtEl>
                                          <p:spTgt spid="17424"/>
                                        </p:tgtEl>
                                        <p:attrNameLst>
                                          <p:attrName>ppt_x</p:attrName>
                                        </p:attrNameLst>
                                      </p:cBhvr>
                                      <p:tavLst>
                                        <p:tav tm="0">
                                          <p:val>
                                            <p:strVal val="0-#ppt_w/2"/>
                                          </p:val>
                                        </p:tav>
                                        <p:tav tm="100000">
                                          <p:val>
                                            <p:strVal val="#ppt_x"/>
                                          </p:val>
                                        </p:tav>
                                      </p:tavLst>
                                    </p:anim>
                                    <p:anim calcmode="lin" valueType="num">
                                      <p:cBhvr additive="base">
                                        <p:cTn id="47" dur="3000" fill="hold"/>
                                        <p:tgtEl>
                                          <p:spTgt spid="1742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7426"/>
                                        </p:tgtEl>
                                        <p:attrNameLst>
                                          <p:attrName>style.visibility</p:attrName>
                                        </p:attrNameLst>
                                      </p:cBhvr>
                                      <p:to>
                                        <p:strVal val="visible"/>
                                      </p:to>
                                    </p:set>
                                    <p:anim calcmode="lin" valueType="num">
                                      <p:cBhvr additive="base">
                                        <p:cTn id="50" dur="3000" fill="hold"/>
                                        <p:tgtEl>
                                          <p:spTgt spid="17426"/>
                                        </p:tgtEl>
                                        <p:attrNameLst>
                                          <p:attrName>ppt_x</p:attrName>
                                        </p:attrNameLst>
                                      </p:cBhvr>
                                      <p:tavLst>
                                        <p:tav tm="0">
                                          <p:val>
                                            <p:strVal val="0-#ppt_w/2"/>
                                          </p:val>
                                        </p:tav>
                                        <p:tav tm="100000">
                                          <p:val>
                                            <p:strVal val="#ppt_x"/>
                                          </p:val>
                                        </p:tav>
                                      </p:tavLst>
                                    </p:anim>
                                    <p:anim calcmode="lin" valueType="num">
                                      <p:cBhvr additive="base">
                                        <p:cTn id="51" dur="3000" fill="hold"/>
                                        <p:tgtEl>
                                          <p:spTgt spid="17426"/>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7428"/>
                                        </p:tgtEl>
                                        <p:attrNameLst>
                                          <p:attrName>style.visibility</p:attrName>
                                        </p:attrNameLst>
                                      </p:cBhvr>
                                      <p:to>
                                        <p:strVal val="visible"/>
                                      </p:to>
                                    </p:set>
                                    <p:anim calcmode="lin" valueType="num">
                                      <p:cBhvr additive="base">
                                        <p:cTn id="54" dur="3000" fill="hold"/>
                                        <p:tgtEl>
                                          <p:spTgt spid="17428"/>
                                        </p:tgtEl>
                                        <p:attrNameLst>
                                          <p:attrName>ppt_x</p:attrName>
                                        </p:attrNameLst>
                                      </p:cBhvr>
                                      <p:tavLst>
                                        <p:tav tm="0">
                                          <p:val>
                                            <p:strVal val="0-#ppt_w/2"/>
                                          </p:val>
                                        </p:tav>
                                        <p:tav tm="100000">
                                          <p:val>
                                            <p:strVal val="#ppt_x"/>
                                          </p:val>
                                        </p:tav>
                                      </p:tavLst>
                                    </p:anim>
                                    <p:anim calcmode="lin" valueType="num">
                                      <p:cBhvr additive="base">
                                        <p:cTn id="55" dur="3000" fill="hold"/>
                                        <p:tgtEl>
                                          <p:spTgt spid="17428"/>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430"/>
                                        </p:tgtEl>
                                        <p:attrNameLst>
                                          <p:attrName>style.visibility</p:attrName>
                                        </p:attrNameLst>
                                      </p:cBhvr>
                                      <p:to>
                                        <p:strVal val="visible"/>
                                      </p:to>
                                    </p:set>
                                    <p:anim calcmode="lin" valueType="num">
                                      <p:cBhvr additive="base">
                                        <p:cTn id="58" dur="3000" fill="hold"/>
                                        <p:tgtEl>
                                          <p:spTgt spid="17430"/>
                                        </p:tgtEl>
                                        <p:attrNameLst>
                                          <p:attrName>ppt_x</p:attrName>
                                        </p:attrNameLst>
                                      </p:cBhvr>
                                      <p:tavLst>
                                        <p:tav tm="0">
                                          <p:val>
                                            <p:strVal val="0-#ppt_w/2"/>
                                          </p:val>
                                        </p:tav>
                                        <p:tav tm="100000">
                                          <p:val>
                                            <p:strVal val="#ppt_x"/>
                                          </p:val>
                                        </p:tav>
                                      </p:tavLst>
                                    </p:anim>
                                    <p:anim calcmode="lin" valueType="num">
                                      <p:cBhvr additive="base">
                                        <p:cTn id="59" dur="3000" fill="hold"/>
                                        <p:tgtEl>
                                          <p:spTgt spid="17430"/>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7432"/>
                                        </p:tgtEl>
                                        <p:attrNameLst>
                                          <p:attrName>style.visibility</p:attrName>
                                        </p:attrNameLst>
                                      </p:cBhvr>
                                      <p:to>
                                        <p:strVal val="visible"/>
                                      </p:to>
                                    </p:set>
                                    <p:anim calcmode="lin" valueType="num">
                                      <p:cBhvr additive="base">
                                        <p:cTn id="62" dur="3000" fill="hold"/>
                                        <p:tgtEl>
                                          <p:spTgt spid="17432"/>
                                        </p:tgtEl>
                                        <p:attrNameLst>
                                          <p:attrName>ppt_x</p:attrName>
                                        </p:attrNameLst>
                                      </p:cBhvr>
                                      <p:tavLst>
                                        <p:tav tm="0">
                                          <p:val>
                                            <p:strVal val="0-#ppt_w/2"/>
                                          </p:val>
                                        </p:tav>
                                        <p:tav tm="100000">
                                          <p:val>
                                            <p:strVal val="#ppt_x"/>
                                          </p:val>
                                        </p:tav>
                                      </p:tavLst>
                                    </p:anim>
                                    <p:anim calcmode="lin" valueType="num">
                                      <p:cBhvr additive="base">
                                        <p:cTn id="63" dur="3000" fill="hold"/>
                                        <p:tgtEl>
                                          <p:spTgt spid="17432"/>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1742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7424"/>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742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742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43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7432"/>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7"/>
                                        </p:tgtEl>
                                        <p:attrNameLst>
                                          <p:attrName>r</p:attrName>
                                        </p:attrNameLst>
                                      </p:cBhvr>
                                    </p:animRot>
                                  </p:childTnLst>
                                </p:cTn>
                              </p:par>
                            </p:childTnLst>
                          </p:cTn>
                        </p:par>
                        <p:par>
                          <p:cTn id="82" fill="hold">
                            <p:stCondLst>
                              <p:cond delay="6000"/>
                            </p:stCondLst>
                            <p:childTnLst>
                              <p:par>
                                <p:cTn id="83" presetID="2" presetClass="entr" presetSubtype="8" fill="hold" nodeType="afterEffect">
                                  <p:stCondLst>
                                    <p:cond delay="0"/>
                                  </p:stCondLst>
                                  <p:childTnLst>
                                    <p:set>
                                      <p:cBhvr>
                                        <p:cTn id="84" dur="1" fill="hold">
                                          <p:stCondLst>
                                            <p:cond delay="0"/>
                                          </p:stCondLst>
                                        </p:cTn>
                                        <p:tgtEl>
                                          <p:spTgt spid="17434"/>
                                        </p:tgtEl>
                                        <p:attrNameLst>
                                          <p:attrName>style.visibility</p:attrName>
                                        </p:attrNameLst>
                                      </p:cBhvr>
                                      <p:to>
                                        <p:strVal val="visible"/>
                                      </p:to>
                                    </p:set>
                                    <p:anim calcmode="lin" valueType="num">
                                      <p:cBhvr additive="base">
                                        <p:cTn id="85" dur="2000" fill="hold"/>
                                        <p:tgtEl>
                                          <p:spTgt spid="17434"/>
                                        </p:tgtEl>
                                        <p:attrNameLst>
                                          <p:attrName>ppt_x</p:attrName>
                                        </p:attrNameLst>
                                      </p:cBhvr>
                                      <p:tavLst>
                                        <p:tav tm="0">
                                          <p:val>
                                            <p:strVal val="0-#ppt_w/2"/>
                                          </p:val>
                                        </p:tav>
                                        <p:tav tm="100000">
                                          <p:val>
                                            <p:strVal val="#ppt_x"/>
                                          </p:val>
                                        </p:tav>
                                      </p:tavLst>
                                    </p:anim>
                                    <p:anim calcmode="lin" valueType="num">
                                      <p:cBhvr additive="base">
                                        <p:cTn id="86" dur="2000" fill="hold"/>
                                        <p:tgtEl>
                                          <p:spTgt spid="174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6" name="5 Imagen" descr="abe25aae.jpg"/>
          <p:cNvPicPr>
            <a:picLocks noChangeAspect="1"/>
          </p:cNvPicPr>
          <p:nvPr/>
        </p:nvPicPr>
        <p:blipFill>
          <a:blip r:embed="rId3">
            <a:lum bright="10000" contrast="20000"/>
          </a:blip>
          <a:stretch>
            <a:fillRect/>
          </a:stretch>
        </p:blipFill>
        <p:spPr>
          <a:xfrm>
            <a:off x="4286248" y="0"/>
            <a:ext cx="4857752" cy="6858000"/>
          </a:xfrm>
          <a:prstGeom prst="rect">
            <a:avLst/>
          </a:prstGeom>
          <a:effectLst>
            <a:softEdge rad="635000"/>
          </a:effectLst>
        </p:spPr>
      </p:pic>
      <p:sp>
        <p:nvSpPr>
          <p:cNvPr id="8" name="7 CuadroTexto"/>
          <p:cNvSpPr txBox="1"/>
          <p:nvPr/>
        </p:nvSpPr>
        <p:spPr>
          <a:xfrm>
            <a:off x="214282" y="357166"/>
            <a:ext cx="4714908" cy="6555641"/>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Una geisha (</a:t>
            </a:r>
            <a:r>
              <a:rPr lang="ja-JP" altLang="es-ES" sz="2000" b="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芸者</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es una artista tradicional japonesa. Literalmente significa persona de las artes, fueron bastante comunes en los siglos XVIII y XIX; hoy en día aún existen, pero su número ha disminuido. Se originaron como profesionales del entretenimiento; al principio la mayoría eran hombres. Mientras las cortesanas profesionales brindaban entretenimiento sexual, las geishas usaban sus habilidades en distintas artes japonesas, música, baile, y narración. Las geishas de ciudad (machi) trabajaban independientemente en fiestas fuera de los "barrios de placer" mientras que las de barrio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kuruwa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lo hacían dentro de éstos</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Los geishas masculinos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hōkan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taikomochi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empezaron a desaparecer, y para el 1800 las geishas femeninas conocidas como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onna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geisha (geisha mujer), los superaron en número de tres a uno, y el término "geisha" comenzó a usarse para las mujeres con habilidades para el entretenimiento.</a:t>
            </a:r>
          </a:p>
          <a:p>
            <a:endParaRPr lang="es-ES" sz="2000" b="1" dirty="0" smtClean="0">
              <a:solidFill>
                <a:schemeClr val="accent4">
                  <a:lumMod val="40000"/>
                  <a:lumOff val="60000"/>
                </a:schemeClr>
              </a:solidFill>
              <a:effectLst>
                <a:outerShdw blurRad="38100" dist="38100" dir="2700000" algn="tl">
                  <a:srgbClr val="000000">
                    <a:alpha val="43137"/>
                  </a:srgbClr>
                </a:outerShdw>
              </a:effectLst>
            </a:endParaRPr>
          </a:p>
          <a:p>
            <a:endParaRPr lang="es-ES" sz="20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5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512742.jpg"/>
          <p:cNvPicPr>
            <a:picLocks noGrp="1" noChangeAspect="1"/>
          </p:cNvPicPr>
          <p:nvPr>
            <p:ph idx="1"/>
          </p:nvPr>
        </p:nvPicPr>
        <p:blipFill>
          <a:blip r:embed="rId2">
            <a:lum bright="10000" contrast="10000"/>
          </a:blip>
          <a:stretch>
            <a:fillRect/>
          </a:stretch>
        </p:blipFill>
        <p:spPr>
          <a:xfrm>
            <a:off x="0" y="26685"/>
            <a:ext cx="9144000" cy="6831315"/>
          </a:xfrm>
        </p:spPr>
      </p:pic>
      <p:pic>
        <p:nvPicPr>
          <p:cNvPr id="6" name="3 Marcador de contenido" descr="12512742.jpg"/>
          <p:cNvPicPr>
            <a:picLocks noChangeAspect="1"/>
          </p:cNvPicPr>
          <p:nvPr/>
        </p:nvPicPr>
        <p:blipFill>
          <a:blip r:embed="rId2">
            <a:lum bright="10000" contrast="10000"/>
          </a:blip>
          <a:stretch>
            <a:fillRect/>
          </a:stretch>
        </p:blipFill>
        <p:spPr>
          <a:xfrm>
            <a:off x="0" y="0"/>
            <a:ext cx="9144000" cy="6831315"/>
          </a:xfrm>
          <a:prstGeom prst="rect">
            <a:avLst/>
          </a:prstGeom>
        </p:spPr>
      </p:pic>
      <p:pic>
        <p:nvPicPr>
          <p:cNvPr id="7" name="Picture 4" descr="http://img294.imageshack.us/img294/2962/27c0386a.png"/>
          <p:cNvPicPr>
            <a:picLocks noChangeAspect="1" noChangeArrowheads="1"/>
          </p:cNvPicPr>
          <p:nvPr/>
        </p:nvPicPr>
        <p:blipFill>
          <a:blip r:embed="rId3">
            <a:lum contrast="20000"/>
          </a:blip>
          <a:srcRect/>
          <a:stretch>
            <a:fillRect/>
          </a:stretch>
        </p:blipFill>
        <p:spPr bwMode="auto">
          <a:xfrm flipH="1">
            <a:off x="0" y="2320991"/>
            <a:ext cx="2714612" cy="4537009"/>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1" fill="hold" nodeType="withEffect">
                                  <p:stCondLst>
                                    <p:cond delay="0"/>
                                  </p:stCondLst>
                                  <p:childTnLst>
                                    <p:animEffect transition="out" filter="wheel(1)">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1"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JPG"/>
          <p:cNvPicPr>
            <a:picLocks noGrp="1" noChangeAspect="1"/>
          </p:cNvPicPr>
          <p:nvPr>
            <p:ph idx="1"/>
          </p:nvPr>
        </p:nvPicPr>
        <p:blipFill>
          <a:blip r:embed="rId2"/>
          <a:stretch>
            <a:fillRect/>
          </a:stretch>
        </p:blipFill>
        <p:spPr>
          <a:xfrm>
            <a:off x="0" y="428604"/>
            <a:ext cx="9144000" cy="6000768"/>
          </a:xfrm>
        </p:spPr>
      </p:pic>
      <p:pic>
        <p:nvPicPr>
          <p:cNvPr id="5" name="3 Marcador de contenido" descr="8.JPG"/>
          <p:cNvPicPr>
            <a:picLocks noChangeAspect="1"/>
          </p:cNvPicPr>
          <p:nvPr/>
        </p:nvPicPr>
        <p:blipFill>
          <a:blip r:embed="rId2"/>
          <a:stretch>
            <a:fillRect/>
          </a:stretch>
        </p:blipFill>
        <p:spPr>
          <a:xfrm>
            <a:off x="0" y="428604"/>
            <a:ext cx="9144000" cy="600079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500562" y="0"/>
            <a:ext cx="4643438" cy="6858000"/>
          </a:xfrm>
          <a:prstGeom prst="rect">
            <a:avLst/>
          </a:prstGeom>
          <a:effectLst>
            <a:softEdge rad="635000"/>
          </a:effectLst>
        </p:spPr>
      </p:pic>
      <p:sp>
        <p:nvSpPr>
          <p:cNvPr id="4" name="3 CuadroTexto"/>
          <p:cNvSpPr txBox="1"/>
          <p:nvPr/>
        </p:nvSpPr>
        <p:spPr>
          <a:xfrm>
            <a:off x="428596" y="857232"/>
            <a:ext cx="4143404" cy="5016758"/>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Algunas jóvenes eran vendidas a las casas de geishas en su niñez, y comenzaban su entrenamiento en varias artes tradicionales casi inmediatamente. Durante su niñez, las geishas trabajaban como criadas o asistentes de las más experimentadas, y luego como aprendices de geisha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durante su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entrenamiento.Las</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geishas modernas aún viven en tradicionales casas de geisha llamadas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okiya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en áreas denominadas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hanamachi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(‘calle de flores’), durante su aprendizaje, pero muchas geishas experimentadas eligen vivir en sus propios apartamentos. La elegante y alta cultura en la que viven las geishas se llama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karyūkai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 ‘el mundo de las flores y sauces’)</a:t>
            </a:r>
            <a:endParaRPr lang="es-ES" sz="2000" b="1" dirty="0">
              <a:solidFill>
                <a:schemeClr val="accent4">
                  <a:lumMod val="40000"/>
                  <a:lumOff val="60000"/>
                </a:schemeClr>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37.jpg"/>
          <p:cNvPicPr>
            <a:picLocks noGrp="1" noChangeAspect="1"/>
          </p:cNvPicPr>
          <p:nvPr>
            <p:ph idx="1"/>
          </p:nvPr>
        </p:nvPicPr>
        <p:blipFill>
          <a:blip r:embed="rId2"/>
          <a:stretch>
            <a:fillRect/>
          </a:stretch>
        </p:blipFill>
        <p:spPr>
          <a:xfrm>
            <a:off x="0" y="6684"/>
            <a:ext cx="9144000" cy="6844632"/>
          </a:xfrm>
        </p:spPr>
      </p:pic>
      <p:pic>
        <p:nvPicPr>
          <p:cNvPr id="5" name="3 Marcador de contenido" descr="037.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0px-Geisha_dance.jpg"/>
          <p:cNvPicPr>
            <a:picLocks noGrp="1" noChangeAspect="1"/>
          </p:cNvPicPr>
          <p:nvPr>
            <p:ph idx="1"/>
          </p:nvPr>
        </p:nvPicPr>
        <p:blipFill>
          <a:blip r:embed="rId2"/>
          <a:stretch>
            <a:fillRect/>
          </a:stretch>
        </p:blipFill>
        <p:spPr>
          <a:xfrm>
            <a:off x="0" y="16662"/>
            <a:ext cx="9144000" cy="6824676"/>
          </a:xfrm>
        </p:spPr>
      </p:pic>
      <p:pic>
        <p:nvPicPr>
          <p:cNvPr id="5" name="3 Marcador de contenido" descr="1280px-Geisha_dance.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286248" y="0"/>
            <a:ext cx="4857752" cy="6858000"/>
          </a:xfrm>
          <a:prstGeom prst="rect">
            <a:avLst/>
          </a:prstGeom>
          <a:effectLst>
            <a:softEdge rad="635000"/>
          </a:effectLst>
        </p:spPr>
      </p:pic>
      <p:sp>
        <p:nvSpPr>
          <p:cNvPr id="4" name="3 CuadroTexto"/>
          <p:cNvSpPr txBox="1"/>
          <p:nvPr/>
        </p:nvSpPr>
        <p:spPr>
          <a:xfrm>
            <a:off x="214282" y="214290"/>
            <a:ext cx="4643470" cy="6555641"/>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En el Japón moderno, las geishas son bastante inusuales. En los años 20 había alrededor de 80.000 geishas  pero hoy en día hay unas 1.000. Una economía ralentizada, pocos intereses en las artes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tradicionales,y</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el coste de este servicio han contribuido en que la tradición decline</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Las geishas son contratadas para asistir 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fiestas,en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casas de té (chaya) o tradicionales restaurantes japoneses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riotei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Su tiempo es medido según lo que se demora en consumirse un palo de incienso llamado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senkodai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(palo de incienso tarifario). El cliente hace el convenio a través del sindicato de geishas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kenban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que mantiene el horario de cada geisha y hace sus citas. Aún existe cierta confusión fuera de Japón, sobre  la profesión de las geishas. Este tema se ha complicado debido a las prostitutas japonesas denominadas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oiran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que quieren aprovechar el prestigio de las geishas promocionándose de esa forma ante los turistas.</a:t>
            </a:r>
          </a:p>
          <a:p>
            <a:endParaRPr lang="es-ES" sz="20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48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323571.jpg"/>
          <p:cNvPicPr>
            <a:picLocks noGrp="1" noChangeAspect="1"/>
          </p:cNvPicPr>
          <p:nvPr>
            <p:ph idx="1"/>
          </p:nvPr>
        </p:nvPicPr>
        <p:blipFill>
          <a:blip r:embed="rId2"/>
          <a:stretch>
            <a:fillRect/>
          </a:stretch>
        </p:blipFill>
        <p:spPr>
          <a:xfrm>
            <a:off x="0" y="0"/>
            <a:ext cx="9144000" cy="6858000"/>
          </a:xfrm>
        </p:spPr>
      </p:pic>
      <p:pic>
        <p:nvPicPr>
          <p:cNvPr id="5" name="3 Marcador de contenido" descr="332357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793688.jpg"/>
          <p:cNvPicPr>
            <a:picLocks noGrp="1" noChangeAspect="1"/>
          </p:cNvPicPr>
          <p:nvPr>
            <p:ph idx="1"/>
          </p:nvPr>
        </p:nvPicPr>
        <p:blipFill>
          <a:blip r:embed="rId2"/>
          <a:stretch>
            <a:fillRect/>
          </a:stretch>
        </p:blipFill>
        <p:spPr>
          <a:xfrm>
            <a:off x="0" y="0"/>
            <a:ext cx="9144000" cy="6858000"/>
          </a:xfrm>
        </p:spPr>
      </p:pic>
      <p:pic>
        <p:nvPicPr>
          <p:cNvPr id="5" name="3 Marcador de contenido" descr="1079368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572000" y="0"/>
            <a:ext cx="4572000" cy="6858000"/>
          </a:xfrm>
          <a:prstGeom prst="rect">
            <a:avLst/>
          </a:prstGeom>
          <a:effectLst>
            <a:softEdge rad="31750"/>
          </a:effectLst>
        </p:spPr>
      </p:pic>
      <p:sp>
        <p:nvSpPr>
          <p:cNvPr id="4" name="3 CuadroTexto"/>
          <p:cNvSpPr txBox="1"/>
          <p:nvPr/>
        </p:nvSpPr>
        <p:spPr>
          <a:xfrm>
            <a:off x="214282" y="285728"/>
            <a:ext cx="4357718" cy="6247864"/>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Las jóvenes con aspiraciones a geisha comienzan su entrenamiento después de completar los primeros años de secundaria y empiezan su carrera cuando son adultas Estudian instrumentos tradicionales como el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shamisen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(instrumento de cuerda),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shakuhachi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(flauta de bambú),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taiko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(tambor), canciones tradicionales, baile japonés clásico, ceremonia del te, ikebana, literatura, y poesía. Con la ayuda de las otras geishas las aprendices se vuelven habilidosas en la compleja tradición de elegir y usar kimono, y en el tratar con los clientes.</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La ciudad de Kioto mantiene fuerte la tradición de las geishas, y dos de los más prestigiosos y tradicionales distritos de geishas,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Gion</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y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Pontochō</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están en esa ciudad. Las geishas de estos distritos son conocidas como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geiko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Los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hanamachi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de Tokio,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Shimbashi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Asakusa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y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Kagurazaka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son también bastante conocidas.</a:t>
            </a:r>
          </a:p>
          <a:p>
            <a:endParaRPr lang="es-ES" sz="2000" b="1" dirty="0">
              <a:solidFill>
                <a:schemeClr val="accent4">
                  <a:lumMod val="40000"/>
                  <a:lumOff val="60000"/>
                </a:schemeClr>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120113_2129415.jpg"/>
          <p:cNvPicPr>
            <a:picLocks noGrp="1" noChangeAspect="1"/>
          </p:cNvPicPr>
          <p:nvPr>
            <p:ph idx="1"/>
          </p:nvPr>
        </p:nvPicPr>
        <p:blipFill>
          <a:blip r:embed="rId2"/>
          <a:stretch>
            <a:fillRect/>
          </a:stretch>
        </p:blipFill>
        <p:spPr>
          <a:xfrm>
            <a:off x="0" y="0"/>
            <a:ext cx="9144000" cy="6858000"/>
          </a:xfrm>
        </p:spPr>
      </p:pic>
      <p:pic>
        <p:nvPicPr>
          <p:cNvPr id="5" name="3 Marcador de contenido" descr="20120113_21294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2081501.jpg"/>
          <p:cNvPicPr>
            <a:picLocks noGrp="1" noChangeAspect="1"/>
          </p:cNvPicPr>
          <p:nvPr>
            <p:ph idx="1"/>
          </p:nvPr>
        </p:nvPicPr>
        <p:blipFill>
          <a:blip r:embed="rId2">
            <a:lum bright="10000" contrast="10000"/>
          </a:blip>
          <a:stretch>
            <a:fillRect/>
          </a:stretch>
        </p:blipFill>
        <p:spPr>
          <a:xfrm>
            <a:off x="0" y="0"/>
            <a:ext cx="9179719" cy="6858000"/>
          </a:xfrm>
        </p:spPr>
      </p:pic>
      <p:pic>
        <p:nvPicPr>
          <p:cNvPr id="5" name="3 Marcador de contenido" descr="32081501.jpg"/>
          <p:cNvPicPr>
            <a:picLocks noChangeAspect="1"/>
          </p:cNvPicPr>
          <p:nvPr/>
        </p:nvPicPr>
        <p:blipFill>
          <a:blip r:embed="rId2">
            <a:lum bright="10000" contrast="10000"/>
          </a:blip>
          <a:stretch>
            <a:fillRect/>
          </a:stretch>
        </p:blipFill>
        <p:spPr>
          <a:xfrm>
            <a:off x="0" y="0"/>
            <a:ext cx="9179719" cy="6858000"/>
          </a:xfrm>
          <a:prstGeom prst="rect">
            <a:avLst/>
          </a:prstGeom>
        </p:spPr>
      </p:pic>
      <p:pic>
        <p:nvPicPr>
          <p:cNvPr id="6" name="Picture 2" descr="geisha"/>
          <p:cNvPicPr>
            <a:picLocks noChangeAspect="1" noChangeArrowheads="1"/>
          </p:cNvPicPr>
          <p:nvPr/>
        </p:nvPicPr>
        <p:blipFill>
          <a:blip r:embed="rId3"/>
          <a:srcRect/>
          <a:stretch>
            <a:fillRect/>
          </a:stretch>
        </p:blipFill>
        <p:spPr bwMode="auto">
          <a:xfrm>
            <a:off x="0" y="1143000"/>
            <a:ext cx="3810000" cy="5715000"/>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286248" y="0"/>
            <a:ext cx="4857752" cy="6858000"/>
          </a:xfrm>
          <a:prstGeom prst="rect">
            <a:avLst/>
          </a:prstGeom>
          <a:effectLst>
            <a:softEdge rad="635000"/>
          </a:effectLst>
        </p:spPr>
      </p:pic>
      <p:sp>
        <p:nvSpPr>
          <p:cNvPr id="4" name="3 CuadroTexto"/>
          <p:cNvSpPr txBox="1"/>
          <p:nvPr/>
        </p:nvSpPr>
        <p:spPr>
          <a:xfrm>
            <a:off x="214282" y="302359"/>
            <a:ext cx="4929222" cy="6247864"/>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La geisha debe mantenerse soltera (o retirarse después del matrimonio). Mientras que los compromisos incluyen coquetear, nunca incluyen actividad sexual, y una geisha no es pagada por sexo, aunque algunas pueden elegir tener sexo con algún cliente fuera de su rol como tal.</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Fue tradicional para las geishas tener un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danna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o cliente habitual. Un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danna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era generalmente un hombre adinerado que tenía recursos para financiar los costos del entrenamiento tradicional de la geisha y otros gastos considerables. Aunque una geisha y su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danna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podrían estar enamorados, la relación está sujeta a la capacidad del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danna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de entregar algún aporte financiero. Se especula sobre la venta de la virginidad de las geishas y de su cuerpo a un solo cliente (hasta que el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danna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se cansara y entonces se buscaría otro), algo que era usual. La publicación de la novela Memorias de una geisha generó gran polémica sobre este tema, normalmente acallado y negado por las novelas y los escritores románticos.</a:t>
            </a:r>
            <a:endParaRPr lang="es-ES" sz="2000" b="1" dirty="0">
              <a:solidFill>
                <a:schemeClr val="accent4">
                  <a:lumMod val="40000"/>
                  <a:lumOff val="60000"/>
                </a:schemeClr>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15970816_18.jpg"/>
          <p:cNvPicPr>
            <a:picLocks noGrp="1" noChangeAspect="1"/>
          </p:cNvPicPr>
          <p:nvPr>
            <p:ph idx="1"/>
          </p:nvPr>
        </p:nvPicPr>
        <p:blipFill>
          <a:blip r:embed="rId2"/>
          <a:stretch>
            <a:fillRect/>
          </a:stretch>
        </p:blipFill>
        <p:spPr>
          <a:xfrm>
            <a:off x="0" y="10016"/>
            <a:ext cx="9144000" cy="6837967"/>
          </a:xfrm>
        </p:spPr>
      </p:pic>
      <p:pic>
        <p:nvPicPr>
          <p:cNvPr id="5" name="3 Marcador de contenido" descr="1215970816_18.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82215605_4ce1d3787d_b.jpg"/>
          <p:cNvPicPr>
            <a:picLocks noGrp="1" noChangeAspect="1"/>
          </p:cNvPicPr>
          <p:nvPr>
            <p:ph idx="1"/>
          </p:nvPr>
        </p:nvPicPr>
        <p:blipFill>
          <a:blip r:embed="rId2"/>
          <a:stretch>
            <a:fillRect/>
          </a:stretch>
        </p:blipFill>
        <p:spPr>
          <a:xfrm>
            <a:off x="0" y="6684"/>
            <a:ext cx="9144000" cy="6844632"/>
          </a:xfrm>
        </p:spPr>
      </p:pic>
      <p:pic>
        <p:nvPicPr>
          <p:cNvPr id="5" name="3 Marcador de contenido" descr="1782215605_4ce1d3787d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500562" y="0"/>
            <a:ext cx="4643438" cy="6858000"/>
          </a:xfrm>
          <a:prstGeom prst="rect">
            <a:avLst/>
          </a:prstGeom>
          <a:effectLst>
            <a:softEdge rad="635000"/>
          </a:effectLst>
        </p:spPr>
      </p:pic>
      <p:sp>
        <p:nvSpPr>
          <p:cNvPr id="4" name="3 CuadroTexto"/>
          <p:cNvSpPr txBox="1"/>
          <p:nvPr/>
        </p:nvSpPr>
        <p:spPr>
          <a:xfrm>
            <a:off x="214282" y="428604"/>
            <a:ext cx="4643470" cy="7109639"/>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La apariencia de una geisha cambia a lo largo de su carrera, desde la femenina y maquillada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hasta la apariencia madura de una geisha mayor y consolidada. Hoy en día, el maquillaje de la aprendiz de geisha es una de las características más reconocibles, aunque las geishas experimentadas generalmente usan el maquillaje de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El maquillaje tradicional de las aprendices consta de una base blanca , el uso de lápiz labial rojo y adornos rojos y negros alrededor de los ojos y cejas.</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El maquillaje blanco cubre la cara, cuello, pecho y manos, con dos o tres áreas sin pintar (formando una "W") cerca de la nuca, para acentuar esta zona erótica, y una zona descubierta de piel alrededor del pelo, que crea la ilusión de una máscara.</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Las cejas y el borde de los ojos son pintados de negro; las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además usan rojo alrededor de los ojos. Los labios son pintados simulando un contorno de labios sensual. </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a:t>
            </a:r>
          </a:p>
          <a:p>
            <a:endParaRPr lang="es-ES" sz="2000" b="1" dirty="0">
              <a:solidFill>
                <a:schemeClr val="accent4">
                  <a:lumMod val="40000"/>
                  <a:lumOff val="60000"/>
                </a:schemeClr>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178062422_0be072b5a2_b.jpg"/>
          <p:cNvPicPr>
            <a:picLocks noGrp="1" noChangeAspect="1"/>
          </p:cNvPicPr>
          <p:nvPr>
            <p:ph idx="1"/>
          </p:nvPr>
        </p:nvPicPr>
        <p:blipFill>
          <a:blip r:embed="rId2"/>
          <a:stretch>
            <a:fillRect/>
          </a:stretch>
        </p:blipFill>
        <p:spPr>
          <a:xfrm>
            <a:off x="0" y="0"/>
            <a:ext cx="9144000" cy="6858000"/>
          </a:xfrm>
        </p:spPr>
      </p:pic>
      <p:pic>
        <p:nvPicPr>
          <p:cNvPr id="5" name="3 Marcador de contenido" descr="2178062422_0be072b5a2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2178062422_0be072b5a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3000"/>
                                        <p:tgtEl>
                                          <p:spTgt spid="6"/>
                                        </p:tgtEl>
                                      </p:cBhvr>
                                    </p:animEffect>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513576184_3de366a392_b.jpg"/>
          <p:cNvPicPr>
            <a:picLocks noGrp="1" noChangeAspect="1"/>
          </p:cNvPicPr>
          <p:nvPr>
            <p:ph idx="1"/>
          </p:nvPr>
        </p:nvPicPr>
        <p:blipFill>
          <a:blip r:embed="rId2"/>
          <a:stretch>
            <a:fillRect/>
          </a:stretch>
        </p:blipFill>
        <p:spPr>
          <a:xfrm>
            <a:off x="0" y="0"/>
            <a:ext cx="9144000" cy="6858000"/>
          </a:xfrm>
        </p:spPr>
      </p:pic>
      <p:pic>
        <p:nvPicPr>
          <p:cNvPr id="5" name="3 Marcador de contenido" descr="2513576184_3de366a39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429124" y="0"/>
            <a:ext cx="4714876" cy="6858000"/>
          </a:xfrm>
          <a:prstGeom prst="rect">
            <a:avLst/>
          </a:prstGeom>
          <a:effectLst>
            <a:softEdge rad="635000"/>
          </a:effectLst>
        </p:spPr>
      </p:pic>
      <p:sp>
        <p:nvSpPr>
          <p:cNvPr id="4" name="3 CuadroTexto"/>
          <p:cNvSpPr txBox="1"/>
          <p:nvPr/>
        </p:nvSpPr>
        <p:spPr>
          <a:xfrm>
            <a:off x="285720" y="357166"/>
            <a:ext cx="4572032" cy="6555641"/>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Después que una geisha ha trabajado durante tres años, cambia su maquillaje a un estilo más apagado. La razón es que se ha vuelto más madura, y el estilo simple la muestra en su belleza natural. Para ocasiones formales la geisha madura aún utiliza maquillaje blanco.</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Las geishas siempre utilizan kimono. Las aprendices de geisha llevan coloridos kimonos,  mayores utilizan diseños más apagados. También es importante destacar la longitud de las mangas. Las aprendices </a:t>
            </a:r>
            <a:r>
              <a:rPr lang="es-ES" sz="2000" b="1" i="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t>
            </a:r>
            <a:r>
              <a:rPr lang="es-ES" sz="2000" b="1" i="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i="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utilizan mangas que llegan casi hasta el suelo. Según van avanzando de edad y nivel en la profesión, las mangas son más cortas y de corte más elegante.</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La geisha utiliza sandalias de suela baja de madera y laca, llamadas </a:t>
            </a:r>
            <a:r>
              <a:rPr lang="es-ES" sz="2000" b="1" i="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zori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y en interiores llevan sólo </a:t>
            </a:r>
            <a:r>
              <a:rPr lang="es-ES" sz="2000" b="1" i="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tabi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(calcetines divididos en los dedos). En climas inclementes las geishas utilizan zuecos de madera, llamados </a:t>
            </a:r>
            <a:r>
              <a:rPr lang="es-ES" sz="2000" b="1" i="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geta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Las </a:t>
            </a:r>
            <a:r>
              <a:rPr lang="es-ES" sz="2000" b="1" i="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maiko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llevan altísimos zuecos negros, </a:t>
            </a:r>
            <a:r>
              <a:rPr lang="es-ES" sz="2000" b="1" i="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okobo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t>
            </a:r>
          </a:p>
          <a:p>
            <a:endParaRPr lang="es-ES" sz="20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40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768275720_da506c76c5_b.jpg"/>
          <p:cNvPicPr>
            <a:picLocks noGrp="1" noChangeAspect="1"/>
          </p:cNvPicPr>
          <p:nvPr>
            <p:ph idx="1"/>
          </p:nvPr>
        </p:nvPicPr>
        <p:blipFill>
          <a:blip r:embed="rId2"/>
          <a:stretch>
            <a:fillRect/>
          </a:stretch>
        </p:blipFill>
        <p:spPr>
          <a:xfrm>
            <a:off x="0" y="6684"/>
            <a:ext cx="9144000" cy="6844632"/>
          </a:xfrm>
        </p:spPr>
      </p:pic>
      <p:pic>
        <p:nvPicPr>
          <p:cNvPr id="5" name="3 Marcador de contenido" descr="2768275720_da506c76c5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5"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down)">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2893607039_d7ca4c98a4_b.jpg"/>
          <p:cNvPicPr>
            <a:picLocks noGrp="1" noChangeAspect="1"/>
          </p:cNvPicPr>
          <p:nvPr>
            <p:ph idx="1"/>
          </p:nvPr>
        </p:nvPicPr>
        <p:blipFill>
          <a:blip r:embed="rId2"/>
          <a:stretch>
            <a:fillRect/>
          </a:stretch>
        </p:blipFill>
        <p:spPr>
          <a:xfrm>
            <a:off x="0" y="0"/>
            <a:ext cx="9144000" cy="6858000"/>
          </a:xfrm>
        </p:spPr>
      </p:pic>
      <p:pic>
        <p:nvPicPr>
          <p:cNvPr id="5" name="3 Marcador de contenido" descr="2893607039_d7ca4c98a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1"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5000"/>
                                        <p:tgtEl>
                                          <p:spTgt spid="5"/>
                                        </p:tgtEl>
                                      </p:cBhvr>
                                    </p:animEffect>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be25aae.jpg"/>
          <p:cNvPicPr>
            <a:picLocks noChangeAspect="1"/>
          </p:cNvPicPr>
          <p:nvPr/>
        </p:nvPicPr>
        <p:blipFill>
          <a:blip r:embed="rId2">
            <a:lum bright="10000" contrast="20000"/>
          </a:blip>
          <a:stretch>
            <a:fillRect/>
          </a:stretch>
        </p:blipFill>
        <p:spPr>
          <a:xfrm>
            <a:off x="4286248" y="0"/>
            <a:ext cx="4857752" cy="6858000"/>
          </a:xfrm>
          <a:prstGeom prst="rect">
            <a:avLst/>
          </a:prstGeom>
          <a:effectLst>
            <a:softEdge rad="635000"/>
          </a:effectLst>
        </p:spPr>
      </p:pic>
      <p:sp>
        <p:nvSpPr>
          <p:cNvPr id="4" name="3 CuadroTexto"/>
          <p:cNvSpPr txBox="1"/>
          <p:nvPr/>
        </p:nvSpPr>
        <p:spPr>
          <a:xfrm>
            <a:off x="214282" y="285728"/>
            <a:ext cx="4500594" cy="6863417"/>
          </a:xfrm>
          <a:prstGeom prst="rect">
            <a:avLst/>
          </a:prstGeom>
          <a:noFill/>
        </p:spPr>
        <p:txBody>
          <a:bodyPr wrap="square" rtlCol="0">
            <a:spAutoFit/>
          </a:bodyPr>
          <a:lstStyle/>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Los peinados de las geishas han ido variando a través de la historia. En el pasado, era común para las mujeres usar el cabello suelto en algunos periodos, pero recogido en otros. Durante el siglo VII, las mujeres comenzaron a usar siempre el cabello recogido nuevamente, y fue durante este tiempo que se adoptó el tradicional peinado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shimada</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un tipo de 'moño' usado por </a:t>
            </a:r>
            <a:r>
              <a:rPr lang="es-ES" sz="2000" b="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geishas </a:t>
            </a:r>
            <a:r>
              <a:rPr lang="es-ES" sz="2000" b="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experimentadas . Muchas </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geishas modernas usan pelucas en su vida profesional.</a:t>
            </a:r>
          </a:p>
          <a:p>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El creciente interés en la apariencia exótica de las geishas ha creado varios fenómenos culturales en Japón y occidente, las líneas de maquillaje inspiradas en las geishas fueron llevadas a occidente luego de la popularidad alcanzada por la novela y película Memorias de una geisha, que se encuentra muy por debajo del realismo de la autobiografía Vida de una geisha, de la geisha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Mineko</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 </a:t>
            </a:r>
            <a:r>
              <a:rPr lang="es-ES" sz="2000" b="1" dirty="0" err="1"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Iwasaki</a:t>
            </a:r>
            <a:r>
              <a:rPr lang="es-ES" sz="2000" b="1" dirty="0" smtClean="0">
                <a:solidFill>
                  <a:schemeClr val="accent4">
                    <a:lumMod val="40000"/>
                    <a:lumOff val="60000"/>
                  </a:schemeClr>
                </a:solidFill>
                <a:effectLst>
                  <a:outerShdw blurRad="38100" dist="38100" dir="2700000" algn="tl">
                    <a:srgbClr val="000000">
                      <a:alpha val="43137"/>
                    </a:srgbClr>
                  </a:outerShdw>
                </a:effectLst>
                <a:latin typeface="Agency FB" pitchFamily="34" charset="0"/>
              </a:rPr>
              <a:t>.</a:t>
            </a:r>
          </a:p>
          <a:p>
            <a:r>
              <a:rPr lang="es-ES" sz="2000" b="1" dirty="0" smtClean="0">
                <a:solidFill>
                  <a:schemeClr val="accent4">
                    <a:lumMod val="40000"/>
                    <a:lumOff val="60000"/>
                  </a:schemeClr>
                </a:solidFill>
                <a:effectLst>
                  <a:outerShdw blurRad="38100" dist="38100" dir="2700000" algn="tl">
                    <a:srgbClr val="000000">
                      <a:alpha val="43137"/>
                    </a:srgbClr>
                  </a:outerShdw>
                </a:effectLst>
              </a:rPr>
              <a:t> </a:t>
            </a:r>
          </a:p>
          <a:p>
            <a:endParaRPr lang="es-ES" sz="20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45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93670347_3c9750a837_b.jpg"/>
          <p:cNvPicPr>
            <a:picLocks noGrp="1" noChangeAspect="1"/>
          </p:cNvPicPr>
          <p:nvPr>
            <p:ph idx="1"/>
          </p:nvPr>
        </p:nvPicPr>
        <p:blipFill>
          <a:blip r:embed="rId2"/>
          <a:stretch>
            <a:fillRect/>
          </a:stretch>
        </p:blipFill>
        <p:spPr>
          <a:xfrm>
            <a:off x="0" y="0"/>
            <a:ext cx="9144000" cy="6858000"/>
          </a:xfrm>
        </p:spPr>
      </p:pic>
      <p:pic>
        <p:nvPicPr>
          <p:cNvPr id="5" name="3 Marcador de contenido" descr="3993670347_3c9750a83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in)">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453861259_5d3075a1a9_o.jpg"/>
          <p:cNvPicPr>
            <a:picLocks noGrp="1" noChangeAspect="1"/>
          </p:cNvPicPr>
          <p:nvPr>
            <p:ph idx="1"/>
          </p:nvPr>
        </p:nvPicPr>
        <p:blipFill>
          <a:blip r:embed="rId2"/>
          <a:stretch>
            <a:fillRect/>
          </a:stretch>
        </p:blipFill>
        <p:spPr>
          <a:xfrm>
            <a:off x="0" y="0"/>
            <a:ext cx="9152930" cy="6858000"/>
          </a:xfrm>
        </p:spPr>
      </p:pic>
      <p:pic>
        <p:nvPicPr>
          <p:cNvPr id="5" name="3 Marcador de contenido" descr="4453861259_5d3075a1a9_o.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3000"/>
                                        <p:tgtEl>
                                          <p:spTgt spid="4"/>
                                        </p:tgtEl>
                                      </p:cBhvr>
                                    </p:animEffect>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066834383_a226f80d50_b.jpg"/>
          <p:cNvPicPr>
            <a:picLocks noGrp="1" noChangeAspect="1"/>
          </p:cNvPicPr>
          <p:nvPr>
            <p:ph idx="1"/>
          </p:nvPr>
        </p:nvPicPr>
        <p:blipFill>
          <a:blip r:embed="rId2"/>
          <a:stretch>
            <a:fillRect/>
          </a:stretch>
        </p:blipFill>
        <p:spPr>
          <a:xfrm>
            <a:off x="0" y="6684"/>
            <a:ext cx="9144000" cy="6844632"/>
          </a:xfrm>
        </p:spPr>
      </p:pic>
      <p:pic>
        <p:nvPicPr>
          <p:cNvPr id="5" name="3 Marcador de contenido" descr="7066834383_a226f80d50_b.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007051733_73ed676197_b.jpg"/>
          <p:cNvPicPr>
            <a:picLocks noGrp="1" noChangeAspect="1"/>
          </p:cNvPicPr>
          <p:nvPr>
            <p:ph idx="1"/>
          </p:nvPr>
        </p:nvPicPr>
        <p:blipFill>
          <a:blip r:embed="rId2"/>
          <a:stretch>
            <a:fillRect/>
          </a:stretch>
        </p:blipFill>
        <p:spPr>
          <a:xfrm>
            <a:off x="0" y="0"/>
            <a:ext cx="9144000" cy="6858000"/>
          </a:xfrm>
        </p:spPr>
      </p:pic>
      <p:pic>
        <p:nvPicPr>
          <p:cNvPr id="5" name="3 Marcador de contenido" descr="10007051733_73ed67619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b4d7c45221a0c895a620d11859212dccc40166a.jpg"/>
          <p:cNvPicPr>
            <a:picLocks noGrp="1" noChangeAspect="1"/>
          </p:cNvPicPr>
          <p:nvPr>
            <p:ph idx="1"/>
          </p:nvPr>
        </p:nvPicPr>
        <p:blipFill>
          <a:blip r:embed="rId2"/>
          <a:stretch>
            <a:fillRect/>
          </a:stretch>
        </p:blipFill>
        <p:spPr>
          <a:xfrm>
            <a:off x="0" y="0"/>
            <a:ext cx="9144000" cy="6858000"/>
          </a:xfrm>
        </p:spPr>
      </p:pic>
      <p:pic>
        <p:nvPicPr>
          <p:cNvPr id="5" name="3 Marcador de contenido" descr="bb4d7c45221a0c895a620d11859212dccc40166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8jk7l0000000l5z.jpg"/>
          <p:cNvPicPr>
            <a:picLocks noGrp="1" noChangeAspect="1"/>
          </p:cNvPicPr>
          <p:nvPr>
            <p:ph idx="1"/>
          </p:nvPr>
        </p:nvPicPr>
        <p:blipFill>
          <a:blip r:embed="rId2"/>
          <a:stretch>
            <a:fillRect/>
          </a:stretch>
        </p:blipFill>
        <p:spPr>
          <a:xfrm>
            <a:off x="0" y="0"/>
            <a:ext cx="9152930" cy="6858000"/>
          </a:xfrm>
        </p:spPr>
      </p:pic>
      <p:pic>
        <p:nvPicPr>
          <p:cNvPr id="5" name="3 Marcador de contenido" descr="d8jk7l0000000l5z.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N0084.JPG"/>
          <p:cNvPicPr>
            <a:picLocks noGrp="1" noChangeAspect="1"/>
          </p:cNvPicPr>
          <p:nvPr>
            <p:ph idx="1"/>
          </p:nvPr>
        </p:nvPicPr>
        <p:blipFill>
          <a:blip r:embed="rId2"/>
          <a:stretch>
            <a:fillRect/>
          </a:stretch>
        </p:blipFill>
        <p:spPr>
          <a:xfrm>
            <a:off x="0" y="0"/>
            <a:ext cx="9144000" cy="6858000"/>
          </a:xfrm>
        </p:spPr>
      </p:pic>
      <p:pic>
        <p:nvPicPr>
          <p:cNvPr id="5" name="3 Marcador de contenido" descr="DSCN008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9"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ssolv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inalLarge.jpg"/>
          <p:cNvPicPr>
            <a:picLocks noGrp="1" noChangeAspect="1"/>
          </p:cNvPicPr>
          <p:nvPr>
            <p:ph idx="1"/>
          </p:nvPr>
        </p:nvPicPr>
        <p:blipFill>
          <a:blip r:embed="rId2"/>
          <a:stretch>
            <a:fillRect/>
          </a:stretch>
        </p:blipFill>
        <p:spPr>
          <a:xfrm>
            <a:off x="29688" y="0"/>
            <a:ext cx="9084623" cy="6858000"/>
          </a:xfrm>
        </p:spPr>
      </p:pic>
      <p:pic>
        <p:nvPicPr>
          <p:cNvPr id="5" name="3 Marcador de contenido" descr="FinalLarge.jpg"/>
          <p:cNvPicPr>
            <a:picLocks noChangeAspect="1"/>
          </p:cNvPicPr>
          <p:nvPr/>
        </p:nvPicPr>
        <p:blipFill>
          <a:blip r:embed="rId2"/>
          <a:stretch>
            <a:fillRect/>
          </a:stretch>
        </p:blipFill>
        <p:spPr>
          <a:xfrm>
            <a:off x="59377" y="0"/>
            <a:ext cx="9084623"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2/3*#ppt_w"/>
                                          </p:val>
                                        </p:tav>
                                        <p:tav tm="100000">
                                          <p:val>
                                            <p:strVal val="#ppt_w"/>
                                          </p:val>
                                        </p:tav>
                                      </p:tavLst>
                                    </p:anim>
                                    <p:anim calcmode="lin" valueType="num">
                                      <p:cBhvr>
                                        <p:cTn id="12" dur="3000" fill="hold"/>
                                        <p:tgtEl>
                                          <p:spTgt spid="4"/>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isha.jpg"/>
          <p:cNvPicPr>
            <a:picLocks noGrp="1" noChangeAspect="1"/>
          </p:cNvPicPr>
          <p:nvPr>
            <p:ph idx="1"/>
          </p:nvPr>
        </p:nvPicPr>
        <p:blipFill>
          <a:blip r:embed="rId2"/>
          <a:stretch>
            <a:fillRect/>
          </a:stretch>
        </p:blipFill>
        <p:spPr>
          <a:xfrm>
            <a:off x="0" y="0"/>
            <a:ext cx="9144000" cy="6858000"/>
          </a:xfrm>
        </p:spPr>
      </p:pic>
      <p:pic>
        <p:nvPicPr>
          <p:cNvPr id="5" name="3 Marcador de contenido" descr="Geish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isha6-2.jpg"/>
          <p:cNvPicPr>
            <a:picLocks noGrp="1" noChangeAspect="1"/>
          </p:cNvPicPr>
          <p:nvPr>
            <p:ph idx="1"/>
          </p:nvPr>
        </p:nvPicPr>
        <p:blipFill>
          <a:blip r:embed="rId2"/>
          <a:stretch>
            <a:fillRect/>
          </a:stretch>
        </p:blipFill>
        <p:spPr>
          <a:xfrm>
            <a:off x="0" y="642918"/>
            <a:ext cx="9144021" cy="5500702"/>
          </a:xfrm>
        </p:spPr>
      </p:pic>
      <p:pic>
        <p:nvPicPr>
          <p:cNvPr id="5" name="3 Marcador de contenido" descr="Geisha6-2.jpg"/>
          <p:cNvPicPr>
            <a:picLocks noChangeAspect="1"/>
          </p:cNvPicPr>
          <p:nvPr/>
        </p:nvPicPr>
        <p:blipFill>
          <a:blip r:embed="rId2"/>
          <a:stretch>
            <a:fillRect/>
          </a:stretch>
        </p:blipFill>
        <p:spPr>
          <a:xfrm>
            <a:off x="-21" y="642918"/>
            <a:ext cx="9144021" cy="550070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YY.jpg"/>
          <p:cNvPicPr>
            <a:picLocks noGrp="1" noChangeAspect="1"/>
          </p:cNvPicPr>
          <p:nvPr>
            <p:ph idx="1"/>
          </p:nvPr>
        </p:nvPicPr>
        <p:blipFill>
          <a:blip r:embed="rId2"/>
          <a:stretch>
            <a:fillRect/>
          </a:stretch>
        </p:blipFill>
        <p:spPr>
          <a:xfrm>
            <a:off x="0" y="6684"/>
            <a:ext cx="9144000" cy="6844632"/>
          </a:xfrm>
        </p:spPr>
      </p:pic>
      <p:pic>
        <p:nvPicPr>
          <p:cNvPr id="5" name="3 Marcador de contenido" descr="Imagen1YY.jpg"/>
          <p:cNvPicPr>
            <a:picLocks noChangeAspect="1"/>
          </p:cNvPicPr>
          <p:nvPr/>
        </p:nvPicPr>
        <p:blipFill>
          <a:blip r:embed="rId2"/>
          <a:stretch>
            <a:fillRect/>
          </a:stretch>
        </p:blipFill>
        <p:spPr>
          <a:xfrm>
            <a:off x="0" y="0"/>
            <a:ext cx="9144000" cy="6844632"/>
          </a:xfrm>
          <a:prstGeom prst="rect">
            <a:avLst/>
          </a:prstGeom>
        </p:spPr>
      </p:pic>
      <p:pic>
        <p:nvPicPr>
          <p:cNvPr id="6" name="Picture 2" descr="geisha"/>
          <p:cNvPicPr>
            <a:picLocks noChangeAspect="1" noChangeArrowheads="1"/>
          </p:cNvPicPr>
          <p:nvPr/>
        </p:nvPicPr>
        <p:blipFill>
          <a:blip r:embed="rId3"/>
          <a:srcRect/>
          <a:stretch>
            <a:fillRect/>
          </a:stretch>
        </p:blipFill>
        <p:spPr bwMode="auto">
          <a:xfrm flipH="1">
            <a:off x="0" y="1390649"/>
            <a:ext cx="3500430" cy="5467351"/>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isha-306376.jpg"/>
          <p:cNvPicPr>
            <a:picLocks noGrp="1" noChangeAspect="1"/>
          </p:cNvPicPr>
          <p:nvPr>
            <p:ph idx="1"/>
          </p:nvPr>
        </p:nvPicPr>
        <p:blipFill>
          <a:blip r:embed="rId2"/>
          <a:stretch>
            <a:fillRect/>
          </a:stretch>
        </p:blipFill>
        <p:spPr>
          <a:xfrm>
            <a:off x="-1" y="0"/>
            <a:ext cx="9179719" cy="6858000"/>
          </a:xfrm>
        </p:spPr>
      </p:pic>
      <p:pic>
        <p:nvPicPr>
          <p:cNvPr id="5" name="3 Marcador de contenido" descr="geisha-306376.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isha_Kyoto_Gion.jpg"/>
          <p:cNvPicPr>
            <a:picLocks noGrp="1" noChangeAspect="1"/>
          </p:cNvPicPr>
          <p:nvPr>
            <p:ph idx="1"/>
          </p:nvPr>
        </p:nvPicPr>
        <p:blipFill>
          <a:blip r:embed="rId2"/>
          <a:stretch>
            <a:fillRect/>
          </a:stretch>
        </p:blipFill>
        <p:spPr>
          <a:xfrm>
            <a:off x="1658691" y="0"/>
            <a:ext cx="6255246" cy="6858000"/>
          </a:xfrm>
        </p:spPr>
      </p:pic>
      <p:pic>
        <p:nvPicPr>
          <p:cNvPr id="5" name="3 Marcador de contenido" descr="Geisha_Kyoto_Gion.jpg"/>
          <p:cNvPicPr>
            <a:picLocks noChangeAspect="1"/>
          </p:cNvPicPr>
          <p:nvPr/>
        </p:nvPicPr>
        <p:blipFill>
          <a:blip r:embed="rId2"/>
          <a:stretch>
            <a:fillRect/>
          </a:stretch>
        </p:blipFill>
        <p:spPr>
          <a:xfrm>
            <a:off x="1643042" y="0"/>
            <a:ext cx="6255246"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jpg"/>
          <p:cNvPicPr>
            <a:picLocks noGrp="1" noChangeAspect="1"/>
          </p:cNvPicPr>
          <p:nvPr>
            <p:ph idx="1"/>
          </p:nvPr>
        </p:nvPicPr>
        <p:blipFill>
          <a:blip r:embed="rId2"/>
          <a:stretch>
            <a:fillRect/>
          </a:stretch>
        </p:blipFill>
        <p:spPr>
          <a:xfrm>
            <a:off x="0" y="0"/>
            <a:ext cx="9144000" cy="6858000"/>
          </a:xfrm>
        </p:spPr>
      </p:pic>
      <p:pic>
        <p:nvPicPr>
          <p:cNvPr id="5" name="3 Marcador de contenido" descr="H.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FImagen1Y.jpg"/>
          <p:cNvPicPr>
            <a:picLocks noGrp="1" noChangeAspect="1"/>
          </p:cNvPicPr>
          <p:nvPr>
            <p:ph idx="1"/>
          </p:nvPr>
        </p:nvPicPr>
        <p:blipFill>
          <a:blip r:embed="rId2"/>
          <a:stretch>
            <a:fillRect/>
          </a:stretch>
        </p:blipFill>
        <p:spPr>
          <a:xfrm>
            <a:off x="0" y="6684"/>
            <a:ext cx="9144000" cy="6844632"/>
          </a:xfrm>
        </p:spPr>
      </p:pic>
      <p:pic>
        <p:nvPicPr>
          <p:cNvPr id="5" name="3 Marcador de contenido" descr="IFImagen1Y.jpg"/>
          <p:cNvPicPr>
            <a:picLocks noChangeAspect="1"/>
          </p:cNvPicPr>
          <p:nvPr/>
        </p:nvPicPr>
        <p:blipFill>
          <a:blip r:embed="rId2"/>
          <a:stretch>
            <a:fillRect/>
          </a:stretch>
        </p:blipFill>
        <p:spPr>
          <a:xfrm>
            <a:off x="0" y="0"/>
            <a:ext cx="9144000" cy="6844632"/>
          </a:xfrm>
          <a:prstGeom prst="rect">
            <a:avLst/>
          </a:prstGeom>
        </p:spPr>
      </p:pic>
      <p:pic>
        <p:nvPicPr>
          <p:cNvPr id="6" name="Picture 2" descr="GEISHA 3"/>
          <p:cNvPicPr>
            <a:picLocks noChangeAspect="1" noChangeArrowheads="1" noCrop="1"/>
          </p:cNvPicPr>
          <p:nvPr/>
        </p:nvPicPr>
        <p:blipFill>
          <a:blip r:embed="rId3">
            <a:lum contrast="20000"/>
          </a:blip>
          <a:srcRect/>
          <a:stretch>
            <a:fillRect/>
          </a:stretch>
        </p:blipFill>
        <p:spPr bwMode="auto">
          <a:xfrm flipH="1">
            <a:off x="0" y="1428736"/>
            <a:ext cx="3476676" cy="6353175"/>
          </a:xfrm>
          <a:prstGeom prst="rect">
            <a:avLst/>
          </a:prstGeom>
          <a:noFill/>
          <a:effectLst>
            <a:softEdge rad="31750"/>
          </a:effectLst>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childTnLst>
                          </p:cTn>
                        </p:par>
                        <p:par>
                          <p:cTn id="13" fill="hold">
                            <p:stCondLst>
                              <p:cond delay="3000"/>
                            </p:stCondLst>
                            <p:childTnLst>
                              <p:par>
                                <p:cTn id="14" presetID="10"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op.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1op.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UI.jpg"/>
          <p:cNvPicPr>
            <a:picLocks noGrp="1" noChangeAspect="1"/>
          </p:cNvPicPr>
          <p:nvPr>
            <p:ph idx="1"/>
          </p:nvPr>
        </p:nvPicPr>
        <p:blipFill>
          <a:blip r:embed="rId2"/>
          <a:stretch>
            <a:fillRect/>
          </a:stretch>
        </p:blipFill>
        <p:spPr>
          <a:xfrm>
            <a:off x="0" y="3345"/>
            <a:ext cx="9144000" cy="6851309"/>
          </a:xfrm>
        </p:spPr>
      </p:pic>
      <p:pic>
        <p:nvPicPr>
          <p:cNvPr id="5" name="3 Marcador de contenido" descr="Imagen1UI.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Y.jpg"/>
          <p:cNvPicPr>
            <a:picLocks noGrp="1" noChangeAspect="1"/>
          </p:cNvPicPr>
          <p:nvPr>
            <p:ph idx="1"/>
          </p:nvPr>
        </p:nvPicPr>
        <p:blipFill>
          <a:blip r:embed="rId2"/>
          <a:stretch>
            <a:fillRect/>
          </a:stretch>
        </p:blipFill>
        <p:spPr>
          <a:xfrm>
            <a:off x="0" y="6684"/>
            <a:ext cx="9144000" cy="6844632"/>
          </a:xfrm>
        </p:spPr>
      </p:pic>
      <p:pic>
        <p:nvPicPr>
          <p:cNvPr id="5" name="3 Marcador de contenido" descr="Imagen1Y.jpg"/>
          <p:cNvPicPr>
            <a:picLocks noChangeAspect="1"/>
          </p:cNvPicPr>
          <p:nvPr/>
        </p:nvPicPr>
        <p:blipFill>
          <a:blip r:embed="rId2"/>
          <a:stretch>
            <a:fillRect/>
          </a:stretch>
        </p:blipFill>
        <p:spPr>
          <a:xfrm>
            <a:off x="0" y="0"/>
            <a:ext cx="9144000" cy="6844632"/>
          </a:xfrm>
          <a:prstGeom prst="rect">
            <a:avLst/>
          </a:prstGeom>
        </p:spPr>
      </p:pic>
      <p:pic>
        <p:nvPicPr>
          <p:cNvPr id="6" name="Picture 2" descr="http://freeforumsigs.com/ffs_gallery/albums/batch/YY-ppl%20female/285_render_geisha.png"/>
          <p:cNvPicPr>
            <a:picLocks noChangeAspect="1" noChangeArrowheads="1"/>
          </p:cNvPicPr>
          <p:nvPr/>
        </p:nvPicPr>
        <p:blipFill>
          <a:blip r:embed="rId3" cstate="print"/>
          <a:srcRect/>
          <a:stretch>
            <a:fillRect/>
          </a:stretch>
        </p:blipFill>
        <p:spPr bwMode="auto">
          <a:xfrm>
            <a:off x="4429124" y="1928802"/>
            <a:ext cx="1571840" cy="2489433"/>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u.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2ju.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jpg"/>
          <p:cNvPicPr>
            <a:picLocks noGrp="1" noChangeAspect="1"/>
          </p:cNvPicPr>
          <p:nvPr>
            <p:ph idx="1"/>
          </p:nvPr>
        </p:nvPicPr>
        <p:blipFill>
          <a:blip r:embed="rId2"/>
          <a:stretch>
            <a:fillRect/>
          </a:stretch>
        </p:blipFill>
        <p:spPr>
          <a:xfrm>
            <a:off x="0" y="3345"/>
            <a:ext cx="9144000" cy="6851309"/>
          </a:xfrm>
        </p:spPr>
      </p:pic>
      <p:pic>
        <p:nvPicPr>
          <p:cNvPr id="5" name="3 Marcador de contenido" descr="Imagen6.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7.jpg"/>
          <p:cNvPicPr>
            <a:picLocks noGrp="1" noChangeAspect="1"/>
          </p:cNvPicPr>
          <p:nvPr>
            <p:ph idx="1"/>
          </p:nvPr>
        </p:nvPicPr>
        <p:blipFill>
          <a:blip r:embed="rId2"/>
          <a:stretch>
            <a:fillRect/>
          </a:stretch>
        </p:blipFill>
        <p:spPr>
          <a:xfrm>
            <a:off x="5945" y="0"/>
            <a:ext cx="9132109" cy="6858000"/>
          </a:xfrm>
        </p:spPr>
      </p:pic>
      <p:pic>
        <p:nvPicPr>
          <p:cNvPr id="5" name="3 Marcador de contenido" descr="Imagen7.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8.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1.jpg"/>
          <p:cNvPicPr>
            <a:picLocks noGrp="1" noChangeAspect="1"/>
          </p:cNvPicPr>
          <p:nvPr>
            <p:ph idx="1"/>
          </p:nvPr>
        </p:nvPicPr>
        <p:blipFill>
          <a:blip r:embed="rId2"/>
          <a:stretch>
            <a:fillRect/>
          </a:stretch>
        </p:blipFill>
        <p:spPr>
          <a:xfrm>
            <a:off x="0" y="10016"/>
            <a:ext cx="9144000" cy="6837967"/>
          </a:xfrm>
        </p:spPr>
      </p:pic>
      <p:pic>
        <p:nvPicPr>
          <p:cNvPr id="5" name="3 Marcador de contenido" descr="Imagen11.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2.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22.jpg"/>
          <p:cNvPicPr>
            <a:picLocks noChangeAspect="1"/>
          </p:cNvPicPr>
          <p:nvPr/>
        </p:nvPicPr>
        <p:blipFill>
          <a:blip r:embed="rId2"/>
          <a:stretch>
            <a:fillRect/>
          </a:stretch>
        </p:blipFill>
        <p:spPr>
          <a:xfrm>
            <a:off x="0" y="0"/>
            <a:ext cx="9144000" cy="6858000"/>
          </a:xfrm>
          <a:prstGeom prst="rect">
            <a:avLst/>
          </a:prstGeom>
        </p:spPr>
      </p:pic>
      <p:pic>
        <p:nvPicPr>
          <p:cNvPr id="7" name="Picture 2" descr="http://www.officialpsds.com/images/thumbs/Geisha-psd19550.png"/>
          <p:cNvPicPr>
            <a:picLocks noChangeAspect="1" noChangeArrowheads="1"/>
          </p:cNvPicPr>
          <p:nvPr/>
        </p:nvPicPr>
        <p:blipFill>
          <a:blip r:embed="rId3"/>
          <a:srcRect/>
          <a:stretch>
            <a:fillRect/>
          </a:stretch>
        </p:blipFill>
        <p:spPr bwMode="auto">
          <a:xfrm>
            <a:off x="4429124" y="3286124"/>
            <a:ext cx="1483754" cy="2381240"/>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5000"/>
                                        <p:tgtEl>
                                          <p:spTgt spid="4"/>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4.jpg"/>
          <p:cNvPicPr>
            <a:picLocks noGrp="1" noChangeAspect="1"/>
          </p:cNvPicPr>
          <p:nvPr>
            <p:ph idx="1"/>
          </p:nvPr>
        </p:nvPicPr>
        <p:blipFill>
          <a:blip r:embed="rId2"/>
          <a:stretch>
            <a:fillRect/>
          </a:stretch>
        </p:blipFill>
        <p:spPr>
          <a:xfrm>
            <a:off x="-428660" y="0"/>
            <a:ext cx="9572660" cy="6837967"/>
          </a:xfrm>
        </p:spPr>
      </p:pic>
      <p:pic>
        <p:nvPicPr>
          <p:cNvPr id="5" name="3 Marcador de contenido" descr="Imagen24.jpg"/>
          <p:cNvPicPr>
            <a:picLocks noChangeAspect="1"/>
          </p:cNvPicPr>
          <p:nvPr/>
        </p:nvPicPr>
        <p:blipFill>
          <a:blip r:embed="rId2"/>
          <a:stretch>
            <a:fillRect/>
          </a:stretch>
        </p:blipFill>
        <p:spPr>
          <a:xfrm>
            <a:off x="-428660" y="20033"/>
            <a:ext cx="957266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1.jpg"/>
          <p:cNvPicPr>
            <a:picLocks noGrp="1" noChangeAspect="1"/>
          </p:cNvPicPr>
          <p:nvPr>
            <p:ph idx="1"/>
          </p:nvPr>
        </p:nvPicPr>
        <p:blipFill>
          <a:blip r:embed="rId2"/>
          <a:stretch>
            <a:fillRect/>
          </a:stretch>
        </p:blipFill>
        <p:spPr>
          <a:xfrm>
            <a:off x="0" y="3345"/>
            <a:ext cx="9144000" cy="6851309"/>
          </a:xfrm>
        </p:spPr>
      </p:pic>
      <p:pic>
        <p:nvPicPr>
          <p:cNvPr id="5" name="3 Marcador de contenido" descr="Imagen31.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5.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2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4.jpg"/>
          <p:cNvPicPr>
            <a:picLocks noGrp="1" noChangeAspect="1"/>
          </p:cNvPicPr>
          <p:nvPr>
            <p:ph idx="1"/>
          </p:nvPr>
        </p:nvPicPr>
        <p:blipFill>
          <a:blip r:embed="rId2"/>
          <a:stretch>
            <a:fillRect/>
          </a:stretch>
        </p:blipFill>
        <p:spPr>
          <a:xfrm>
            <a:off x="0" y="10016"/>
            <a:ext cx="9144000" cy="6837967"/>
          </a:xfrm>
        </p:spPr>
      </p:pic>
      <p:pic>
        <p:nvPicPr>
          <p:cNvPr id="5" name="3 Marcador de contenido" descr="Imagen34.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0.jpg"/>
          <p:cNvPicPr>
            <a:picLocks noGrp="1" noChangeAspect="1"/>
          </p:cNvPicPr>
          <p:nvPr>
            <p:ph idx="1"/>
          </p:nvPr>
        </p:nvPicPr>
        <p:blipFill>
          <a:blip r:embed="rId2"/>
          <a:stretch>
            <a:fillRect/>
          </a:stretch>
        </p:blipFill>
        <p:spPr>
          <a:xfrm>
            <a:off x="11875" y="0"/>
            <a:ext cx="9120249" cy="6858000"/>
          </a:xfrm>
        </p:spPr>
      </p:pic>
      <p:pic>
        <p:nvPicPr>
          <p:cNvPr id="5" name="3 Marcador de contenido" descr="Imagen40.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1.jpg"/>
          <p:cNvPicPr>
            <a:picLocks noGrp="1" noChangeAspect="1"/>
          </p:cNvPicPr>
          <p:nvPr>
            <p:ph idx="1"/>
          </p:nvPr>
        </p:nvPicPr>
        <p:blipFill>
          <a:blip r:embed="rId2"/>
          <a:stretch>
            <a:fillRect/>
          </a:stretch>
        </p:blipFill>
        <p:spPr>
          <a:xfrm>
            <a:off x="0" y="6684"/>
            <a:ext cx="9144000" cy="6844632"/>
          </a:xfrm>
        </p:spPr>
      </p:pic>
      <p:pic>
        <p:nvPicPr>
          <p:cNvPr id="5" name="3 Marcador de contenido" descr="Imagen4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5.jpg"/>
          <p:cNvPicPr>
            <a:picLocks noGrp="1" noChangeAspect="1"/>
          </p:cNvPicPr>
          <p:nvPr>
            <p:ph idx="1"/>
          </p:nvPr>
        </p:nvPicPr>
        <p:blipFill>
          <a:blip r:embed="rId2"/>
          <a:stretch>
            <a:fillRect/>
          </a:stretch>
        </p:blipFill>
        <p:spPr>
          <a:xfrm>
            <a:off x="0" y="3345"/>
            <a:ext cx="9144000" cy="6851309"/>
          </a:xfrm>
        </p:spPr>
      </p:pic>
      <p:pic>
        <p:nvPicPr>
          <p:cNvPr id="5" name="3 Marcador de contenido" descr="Imagen45.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6.jpg"/>
          <p:cNvPicPr>
            <a:picLocks noGrp="1" noChangeAspect="1"/>
          </p:cNvPicPr>
          <p:nvPr>
            <p:ph idx="1"/>
          </p:nvPr>
        </p:nvPicPr>
        <p:blipFill>
          <a:blip r:embed="rId2"/>
          <a:stretch>
            <a:fillRect/>
          </a:stretch>
        </p:blipFill>
        <p:spPr>
          <a:xfrm>
            <a:off x="0" y="10016"/>
            <a:ext cx="9144000" cy="6837967"/>
          </a:xfrm>
        </p:spPr>
      </p:pic>
      <p:pic>
        <p:nvPicPr>
          <p:cNvPr id="5" name="3 Marcador de contenido" descr="Imagen46.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7.jpg"/>
          <p:cNvPicPr>
            <a:picLocks noGrp="1" noChangeAspect="1"/>
          </p:cNvPicPr>
          <p:nvPr>
            <p:ph idx="1"/>
          </p:nvPr>
        </p:nvPicPr>
        <p:blipFill>
          <a:blip r:embed="rId2"/>
          <a:stretch>
            <a:fillRect/>
          </a:stretch>
        </p:blipFill>
        <p:spPr>
          <a:xfrm>
            <a:off x="0" y="0"/>
            <a:ext cx="9144000" cy="6857999"/>
          </a:xfrm>
        </p:spPr>
      </p:pic>
      <p:pic>
        <p:nvPicPr>
          <p:cNvPr id="5" name="3 Marcador de contenido" descr="Imagen47.jpg"/>
          <p:cNvPicPr>
            <a:picLocks noChangeAspect="1"/>
          </p:cNvPicPr>
          <p:nvPr/>
        </p:nvPicPr>
        <p:blipFill>
          <a:blip r:embed="rId2"/>
          <a:stretch>
            <a:fillRect/>
          </a:stretch>
        </p:blipFill>
        <p:spPr>
          <a:xfrm>
            <a:off x="0" y="1"/>
            <a:ext cx="9144000" cy="685799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Imagen49.jpg"/>
          <p:cNvPicPr>
            <a:picLocks noChangeAspect="1"/>
          </p:cNvPicPr>
          <p:nvPr/>
        </p:nvPicPr>
        <p:blipFill>
          <a:blip r:embed="rId2"/>
          <a:stretch>
            <a:fillRect/>
          </a:stretch>
        </p:blipFill>
        <p:spPr>
          <a:xfrm>
            <a:off x="0" y="13342"/>
            <a:ext cx="9144000" cy="6831315"/>
          </a:xfrm>
          <a:prstGeom prst="rect">
            <a:avLst/>
          </a:prstGeom>
        </p:spPr>
      </p:pic>
      <p:pic>
        <p:nvPicPr>
          <p:cNvPr id="4" name="3 Imagen" descr="Imagen49.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5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0.jpg"/>
          <p:cNvPicPr>
            <a:picLocks noGrp="1" noChangeAspect="1"/>
          </p:cNvPicPr>
          <p:nvPr>
            <p:ph idx="1"/>
          </p:nvPr>
        </p:nvPicPr>
        <p:blipFill>
          <a:blip r:embed="rId2"/>
          <a:stretch>
            <a:fillRect/>
          </a:stretch>
        </p:blipFill>
        <p:spPr>
          <a:xfrm>
            <a:off x="0" y="10016"/>
            <a:ext cx="9144000" cy="6837967"/>
          </a:xfrm>
        </p:spPr>
      </p:pic>
      <p:pic>
        <p:nvPicPr>
          <p:cNvPr id="5" name="3 Marcador de contenido" descr="Imagen50.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3.jpg"/>
          <p:cNvPicPr>
            <a:picLocks noGrp="1" noChangeAspect="1"/>
          </p:cNvPicPr>
          <p:nvPr>
            <p:ph idx="1"/>
          </p:nvPr>
        </p:nvPicPr>
        <p:blipFill>
          <a:blip r:embed="rId2"/>
          <a:stretch>
            <a:fillRect/>
          </a:stretch>
        </p:blipFill>
        <p:spPr>
          <a:xfrm>
            <a:off x="0" y="16662"/>
            <a:ext cx="9144000" cy="6824676"/>
          </a:xfrm>
        </p:spPr>
      </p:pic>
      <p:pic>
        <p:nvPicPr>
          <p:cNvPr id="5" name="3 Marcador de contenido" descr="Imagen53.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Horizontal)">
                                      <p:cBhvr>
                                        <p:cTn id="15" dur="5000"/>
                                        <p:tgtEl>
                                          <p:spTgt spid="4"/>
                                        </p:tgtEl>
                                      </p:cBhvr>
                                    </p:animEffect>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4.jpg"/>
          <p:cNvPicPr>
            <a:picLocks noGrp="1" noChangeAspect="1"/>
          </p:cNvPicPr>
          <p:nvPr>
            <p:ph idx="1"/>
          </p:nvPr>
        </p:nvPicPr>
        <p:blipFill>
          <a:blip r:embed="rId2"/>
          <a:stretch>
            <a:fillRect/>
          </a:stretch>
        </p:blipFill>
        <p:spPr>
          <a:xfrm>
            <a:off x="0" y="3345"/>
            <a:ext cx="9144000" cy="6851309"/>
          </a:xfrm>
        </p:spPr>
      </p:pic>
      <p:pic>
        <p:nvPicPr>
          <p:cNvPr id="5" name="3 Marcador de contenido" descr="Imagen5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5.jpg"/>
          <p:cNvPicPr>
            <a:picLocks noGrp="1" noChangeAspect="1"/>
          </p:cNvPicPr>
          <p:nvPr>
            <p:ph idx="1"/>
          </p:nvPr>
        </p:nvPicPr>
        <p:blipFill>
          <a:blip r:embed="rId2"/>
          <a:stretch>
            <a:fillRect/>
          </a:stretch>
        </p:blipFill>
        <p:spPr>
          <a:xfrm>
            <a:off x="0" y="10016"/>
            <a:ext cx="9144000" cy="6837967"/>
          </a:xfrm>
        </p:spPr>
      </p:pic>
      <p:pic>
        <p:nvPicPr>
          <p:cNvPr id="5" name="3 Marcador de contenido" descr="Imagen55.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7.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5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8.jpg"/>
          <p:cNvPicPr>
            <a:picLocks noGrp="1" noChangeAspect="1"/>
          </p:cNvPicPr>
          <p:nvPr>
            <p:ph idx="1"/>
          </p:nvPr>
        </p:nvPicPr>
        <p:blipFill>
          <a:blip r:embed="rId2"/>
          <a:stretch>
            <a:fillRect/>
          </a:stretch>
        </p:blipFill>
        <p:spPr>
          <a:xfrm>
            <a:off x="5945" y="0"/>
            <a:ext cx="9132109" cy="6858000"/>
          </a:xfrm>
        </p:spPr>
      </p:pic>
      <p:pic>
        <p:nvPicPr>
          <p:cNvPr id="5" name="3 Marcador de contenido" descr="Imagen58.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1.jpg"/>
          <p:cNvPicPr>
            <a:picLocks noGrp="1" noChangeAspect="1"/>
          </p:cNvPicPr>
          <p:nvPr>
            <p:ph idx="1"/>
          </p:nvPr>
        </p:nvPicPr>
        <p:blipFill>
          <a:blip r:embed="rId2"/>
          <a:stretch>
            <a:fillRect/>
          </a:stretch>
        </p:blipFill>
        <p:spPr>
          <a:xfrm>
            <a:off x="5945" y="0"/>
            <a:ext cx="9132109" cy="6858000"/>
          </a:xfrm>
        </p:spPr>
      </p:pic>
      <p:pic>
        <p:nvPicPr>
          <p:cNvPr id="5" name="3 Marcador de contenido" descr="Imagen61.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2.jpg"/>
          <p:cNvPicPr>
            <a:picLocks noGrp="1" noChangeAspect="1"/>
          </p:cNvPicPr>
          <p:nvPr>
            <p:ph idx="1"/>
          </p:nvPr>
        </p:nvPicPr>
        <p:blipFill>
          <a:blip r:embed="rId2"/>
          <a:stretch>
            <a:fillRect/>
          </a:stretch>
        </p:blipFill>
        <p:spPr>
          <a:xfrm>
            <a:off x="0" y="6684"/>
            <a:ext cx="9144000" cy="6844632"/>
          </a:xfrm>
        </p:spPr>
      </p:pic>
      <p:pic>
        <p:nvPicPr>
          <p:cNvPr id="5" name="3 Marcador de contenido" descr="Imagen6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5.jpg"/>
          <p:cNvPicPr>
            <a:picLocks noGrp="1" noChangeAspect="1"/>
          </p:cNvPicPr>
          <p:nvPr>
            <p:ph idx="1"/>
          </p:nvPr>
        </p:nvPicPr>
        <p:blipFill>
          <a:blip r:embed="rId2"/>
          <a:stretch>
            <a:fillRect/>
          </a:stretch>
        </p:blipFill>
        <p:spPr>
          <a:xfrm>
            <a:off x="5945" y="0"/>
            <a:ext cx="9132109" cy="6858000"/>
          </a:xfrm>
        </p:spPr>
      </p:pic>
      <p:pic>
        <p:nvPicPr>
          <p:cNvPr id="5" name="3 Marcador de contenido" descr="Imagen65.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6.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6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8.jpg"/>
          <p:cNvPicPr>
            <a:picLocks noGrp="1" noChangeAspect="1"/>
          </p:cNvPicPr>
          <p:nvPr>
            <p:ph idx="1"/>
          </p:nvPr>
        </p:nvPicPr>
        <p:blipFill>
          <a:blip r:embed="rId2"/>
          <a:stretch>
            <a:fillRect/>
          </a:stretch>
        </p:blipFill>
        <p:spPr>
          <a:xfrm>
            <a:off x="0" y="0"/>
            <a:ext cx="9144000" cy="6858000"/>
          </a:xfrm>
        </p:spPr>
      </p:pic>
      <p:pic>
        <p:nvPicPr>
          <p:cNvPr id="5" name="3 Marcador de contenido" descr="Imagen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9.jpg"/>
          <p:cNvPicPr>
            <a:picLocks noGrp="1" noChangeAspect="1"/>
          </p:cNvPicPr>
          <p:nvPr>
            <p:ph idx="1"/>
          </p:nvPr>
        </p:nvPicPr>
        <p:blipFill>
          <a:blip r:embed="rId2"/>
          <a:stretch>
            <a:fillRect/>
          </a:stretch>
        </p:blipFill>
        <p:spPr>
          <a:xfrm>
            <a:off x="0" y="16727"/>
            <a:ext cx="9144000" cy="6824546"/>
          </a:xfrm>
        </p:spPr>
      </p:pic>
      <p:pic>
        <p:nvPicPr>
          <p:cNvPr id="5" name="3 Marcador de contenido" descr="Imagen69.jpg"/>
          <p:cNvPicPr>
            <a:picLocks noChangeAspect="1"/>
          </p:cNvPicPr>
          <p:nvPr/>
        </p:nvPicPr>
        <p:blipFill>
          <a:blip r:embed="rId2"/>
          <a:stretch>
            <a:fillRect/>
          </a:stretch>
        </p:blipFill>
        <p:spPr>
          <a:xfrm>
            <a:off x="0" y="0"/>
            <a:ext cx="9144000" cy="682454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p2229_.jpg"/>
          <p:cNvPicPr>
            <a:picLocks noGrp="1" noChangeAspect="1"/>
          </p:cNvPicPr>
          <p:nvPr>
            <p:ph idx="1"/>
          </p:nvPr>
        </p:nvPicPr>
        <p:blipFill>
          <a:blip r:embed="rId2"/>
          <a:stretch>
            <a:fillRect/>
          </a:stretch>
        </p:blipFill>
        <p:spPr>
          <a:xfrm>
            <a:off x="0" y="0"/>
            <a:ext cx="9144000" cy="6858000"/>
          </a:xfrm>
        </p:spPr>
      </p:pic>
      <p:pic>
        <p:nvPicPr>
          <p:cNvPr id="5" name="3 Marcador de contenido" descr="imgp2229_.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iko4.jpg"/>
          <p:cNvPicPr>
            <a:picLocks noGrp="1" noChangeAspect="1"/>
          </p:cNvPicPr>
          <p:nvPr>
            <p:ph idx="1"/>
          </p:nvPr>
        </p:nvPicPr>
        <p:blipFill>
          <a:blip r:embed="rId2"/>
          <a:stretch>
            <a:fillRect/>
          </a:stretch>
        </p:blipFill>
        <p:spPr>
          <a:xfrm>
            <a:off x="0" y="0"/>
            <a:ext cx="9144000" cy="6858000"/>
          </a:xfrm>
        </p:spPr>
      </p:pic>
      <p:pic>
        <p:nvPicPr>
          <p:cNvPr id="5" name="3 Marcador de contenido" descr="maiko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5000"/>
                                        <p:tgtEl>
                                          <p:spTgt spid="4"/>
                                        </p:tgtEl>
                                      </p:cBhvr>
                                    </p:animEffect>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iko5.jpg"/>
          <p:cNvPicPr>
            <a:picLocks noGrp="1" noChangeAspect="1"/>
          </p:cNvPicPr>
          <p:nvPr>
            <p:ph idx="1"/>
          </p:nvPr>
        </p:nvPicPr>
        <p:blipFill>
          <a:blip r:embed="rId2"/>
          <a:stretch>
            <a:fillRect/>
          </a:stretch>
        </p:blipFill>
        <p:spPr>
          <a:xfrm>
            <a:off x="0" y="0"/>
            <a:ext cx="9144000" cy="6858000"/>
          </a:xfrm>
        </p:spPr>
      </p:pic>
      <p:pic>
        <p:nvPicPr>
          <p:cNvPr id="5" name="3 Marcador de contenido" descr="maiko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umblr_meh1b2Ou981qedijlo1_1280.jpg"/>
          <p:cNvPicPr>
            <a:picLocks noGrp="1" noChangeAspect="1"/>
          </p:cNvPicPr>
          <p:nvPr>
            <p:ph idx="1"/>
          </p:nvPr>
        </p:nvPicPr>
        <p:blipFill>
          <a:blip r:embed="rId2"/>
          <a:stretch>
            <a:fillRect/>
          </a:stretch>
        </p:blipFill>
        <p:spPr>
          <a:xfrm>
            <a:off x="0" y="928670"/>
            <a:ext cx="9144000" cy="5252763"/>
          </a:xfr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xev5fxwt.jpg"/>
          <p:cNvPicPr>
            <a:picLocks noGrp="1" noChangeAspect="1"/>
          </p:cNvPicPr>
          <p:nvPr>
            <p:ph idx="1"/>
          </p:nvPr>
        </p:nvPicPr>
        <p:blipFill>
          <a:blip r:embed="rId2"/>
          <a:stretch>
            <a:fillRect/>
          </a:stretch>
        </p:blipFill>
        <p:spPr>
          <a:xfrm>
            <a:off x="0" y="0"/>
            <a:ext cx="9144000" cy="6858000"/>
          </a:xfrm>
        </p:spPr>
      </p:pic>
      <p:pic>
        <p:nvPicPr>
          <p:cNvPr id="9" name="Picture 2" descr="http://freeforumsigs.com/ffs_gallery/albums/batch/YY-ppl%20female/285_render_geisha.png"/>
          <p:cNvPicPr>
            <a:picLocks noChangeAspect="1" noChangeArrowheads="1"/>
          </p:cNvPicPr>
          <p:nvPr/>
        </p:nvPicPr>
        <p:blipFill>
          <a:blip r:embed="rId3" cstate="print"/>
          <a:srcRect/>
          <a:stretch>
            <a:fillRect/>
          </a:stretch>
        </p:blipFill>
        <p:spPr bwMode="auto">
          <a:xfrm>
            <a:off x="4643438" y="2558681"/>
            <a:ext cx="2714612" cy="4299320"/>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4.jpg"/>
          <p:cNvPicPr>
            <a:picLocks noGrp="1" noChangeAspect="1"/>
          </p:cNvPicPr>
          <p:nvPr>
            <p:ph idx="1"/>
          </p:nvPr>
        </p:nvPicPr>
        <p:blipFill>
          <a:blip r:embed="rId2"/>
          <a:srcRect b="32052"/>
          <a:stretch>
            <a:fillRect/>
          </a:stretch>
        </p:blipFill>
        <p:spPr>
          <a:xfrm flipH="1">
            <a:off x="0" y="0"/>
            <a:ext cx="7858180" cy="7572404"/>
          </a:xfrm>
          <a:effectLst>
            <a:softEdge rad="635000"/>
          </a:effectLst>
        </p:spPr>
      </p:pic>
      <p:pic>
        <p:nvPicPr>
          <p:cNvPr id="10244" name="Picture 4" descr="Imagen renderizada"/>
          <p:cNvPicPr>
            <a:picLocks noChangeAspect="1" noChangeArrowheads="1"/>
          </p:cNvPicPr>
          <p:nvPr/>
        </p:nvPicPr>
        <p:blipFill>
          <a:blip r:embed="rId3">
            <a:duotone>
              <a:prstClr val="black"/>
              <a:srgbClr val="FF33CC">
                <a:tint val="45000"/>
                <a:satMod val="400000"/>
              </a:srgbClr>
            </a:duotone>
            <a:lum contrast="40000"/>
          </a:blip>
          <a:srcRect/>
          <a:stretch>
            <a:fillRect/>
          </a:stretch>
        </p:blipFill>
        <p:spPr bwMode="auto">
          <a:xfrm rot="20649060">
            <a:off x="6222707" y="5031191"/>
            <a:ext cx="2404573" cy="1527495"/>
          </a:xfrm>
          <a:prstGeom prst="rect">
            <a:avLst/>
          </a:prstGeom>
          <a:noFill/>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p:cTn id="12" dur="500" fill="hold"/>
                                        <p:tgtEl>
                                          <p:spTgt spid="10244"/>
                                        </p:tgtEl>
                                        <p:attrNameLst>
                                          <p:attrName>ppt_w</p:attrName>
                                        </p:attrNameLst>
                                      </p:cBhvr>
                                      <p:tavLst>
                                        <p:tav tm="0">
                                          <p:val>
                                            <p:fltVal val="0"/>
                                          </p:val>
                                        </p:tav>
                                        <p:tav tm="100000">
                                          <p:val>
                                            <p:strVal val="#ppt_w"/>
                                          </p:val>
                                        </p:tav>
                                      </p:tavLst>
                                    </p:anim>
                                    <p:anim calcmode="lin" valueType="num">
                                      <p:cBhvr>
                                        <p:cTn id="13" dur="500" fill="hold"/>
                                        <p:tgtEl>
                                          <p:spTgt spid="102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893</Words>
  <Application>Microsoft Office PowerPoint</Application>
  <PresentationFormat>Presentación en pantalla (4:3)</PresentationFormat>
  <Paragraphs>35</Paragraphs>
  <Slides>77</Slides>
  <Notes>1</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cp:revision>
  <dcterms:created xsi:type="dcterms:W3CDTF">2013-11-25T22:24:31Z</dcterms:created>
  <dcterms:modified xsi:type="dcterms:W3CDTF">2013-11-26T16:57:23Z</dcterms:modified>
</cp:coreProperties>
</file>