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52"/>
  </p:notesMasterIdLst>
  <p:sldIdLst>
    <p:sldId id="279" r:id="rId3"/>
    <p:sldId id="280" r:id="rId4"/>
    <p:sldId id="283" r:id="rId5"/>
    <p:sldId id="256" r:id="rId6"/>
    <p:sldId id="293" r:id="rId7"/>
    <p:sldId id="264" r:id="rId8"/>
    <p:sldId id="295" r:id="rId9"/>
    <p:sldId id="294" r:id="rId10"/>
    <p:sldId id="287" r:id="rId11"/>
    <p:sldId id="290" r:id="rId12"/>
    <p:sldId id="292" r:id="rId13"/>
    <p:sldId id="289" r:id="rId14"/>
    <p:sldId id="291" r:id="rId15"/>
    <p:sldId id="288" r:id="rId16"/>
    <p:sldId id="286" r:id="rId17"/>
    <p:sldId id="281" r:id="rId18"/>
    <p:sldId id="274" r:id="rId19"/>
    <p:sldId id="273" r:id="rId20"/>
    <p:sldId id="265" r:id="rId21"/>
    <p:sldId id="263" r:id="rId22"/>
    <p:sldId id="270" r:id="rId23"/>
    <p:sldId id="282" r:id="rId24"/>
    <p:sldId id="269" r:id="rId25"/>
    <p:sldId id="266" r:id="rId26"/>
    <p:sldId id="276" r:id="rId27"/>
    <p:sldId id="268" r:id="rId28"/>
    <p:sldId id="271" r:id="rId29"/>
    <p:sldId id="267" r:id="rId30"/>
    <p:sldId id="262" r:id="rId31"/>
    <p:sldId id="313" r:id="rId32"/>
    <p:sldId id="261" r:id="rId33"/>
    <p:sldId id="311" r:id="rId34"/>
    <p:sldId id="305" r:id="rId35"/>
    <p:sldId id="308" r:id="rId36"/>
    <p:sldId id="306" r:id="rId37"/>
    <p:sldId id="309" r:id="rId38"/>
    <p:sldId id="307" r:id="rId39"/>
    <p:sldId id="302" r:id="rId40"/>
    <p:sldId id="300" r:id="rId41"/>
    <p:sldId id="301" r:id="rId42"/>
    <p:sldId id="321" r:id="rId43"/>
    <p:sldId id="319" r:id="rId44"/>
    <p:sldId id="317" r:id="rId45"/>
    <p:sldId id="259" r:id="rId46"/>
    <p:sldId id="324" r:id="rId47"/>
    <p:sldId id="258" r:id="rId48"/>
    <p:sldId id="278" r:id="rId49"/>
    <p:sldId id="325" r:id="rId50"/>
    <p:sldId id="326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e7ysNCZpLfbY/8aZGeSXg" hashData="XKFWOI8ypXO+mYuoB0iM0AR/Pu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7720"/>
    <a:srgbClr val="5A3F1A"/>
    <a:srgbClr val="F1DDB9"/>
    <a:srgbClr val="543800"/>
    <a:srgbClr val="7A5100"/>
    <a:srgbClr val="764F00"/>
    <a:srgbClr val="644300"/>
    <a:srgbClr val="704B00"/>
    <a:srgbClr val="5A441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02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71F9E9-23B1-4447-A0E4-D10DD4BC26A7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C53EEF-0DC7-4DF8-82EC-5E48DCAB81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C53EEF-0DC7-4DF8-82EC-5E48DCAB81D1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FE773-C6BA-4BDE-95A9-4E293EC9CB5D}" type="datetimeFigureOut">
              <a:rPr lang="es-ES" smtClean="0"/>
              <a:pPr/>
              <a:t>05/06/2015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B124F-657B-496E-B55C-20FED7FFCE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36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21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72696" y="-846593"/>
            <a:ext cx="1971667" cy="2273145"/>
          </a:xfrm>
          <a:prstGeom prst="rect">
            <a:avLst/>
          </a:prstGeom>
        </p:spPr>
      </p:pic>
      <p:pic>
        <p:nvPicPr>
          <p:cNvPr id="23" name="22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854097" y="-882021"/>
            <a:ext cx="2080161" cy="2273145"/>
          </a:xfrm>
          <a:prstGeom prst="rect">
            <a:avLst/>
          </a:prstGeom>
        </p:spPr>
      </p:pic>
      <p:pic>
        <p:nvPicPr>
          <p:cNvPr id="24" name="23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72697" y="-417965"/>
            <a:ext cx="1971667" cy="2273145"/>
          </a:xfrm>
          <a:prstGeom prst="rect">
            <a:avLst/>
          </a:prstGeom>
        </p:spPr>
      </p:pic>
      <p:pic>
        <p:nvPicPr>
          <p:cNvPr id="25" name="24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854098" y="-453393"/>
            <a:ext cx="2080161" cy="2273145"/>
          </a:xfrm>
          <a:prstGeom prst="rect">
            <a:avLst/>
          </a:prstGeom>
        </p:spPr>
      </p:pic>
      <p:pic>
        <p:nvPicPr>
          <p:cNvPr id="26" name="25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59" y="10686"/>
            <a:ext cx="1971667" cy="2273145"/>
          </a:xfrm>
          <a:prstGeom prst="rect">
            <a:avLst/>
          </a:prstGeom>
        </p:spPr>
      </p:pic>
      <p:pic>
        <p:nvPicPr>
          <p:cNvPr id="27" name="26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782660" y="-24742"/>
            <a:ext cx="2080161" cy="2273145"/>
          </a:xfrm>
          <a:prstGeom prst="rect">
            <a:avLst/>
          </a:prstGeom>
        </p:spPr>
      </p:pic>
      <p:pic>
        <p:nvPicPr>
          <p:cNvPr id="28" name="27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60" y="439314"/>
            <a:ext cx="1971667" cy="2273145"/>
          </a:xfrm>
          <a:prstGeom prst="rect">
            <a:avLst/>
          </a:prstGeom>
        </p:spPr>
      </p:pic>
      <p:pic>
        <p:nvPicPr>
          <p:cNvPr id="29" name="28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782661" y="403886"/>
            <a:ext cx="2080161" cy="2273145"/>
          </a:xfrm>
          <a:prstGeom prst="rect">
            <a:avLst/>
          </a:prstGeom>
        </p:spPr>
      </p:pic>
      <p:pic>
        <p:nvPicPr>
          <p:cNvPr id="30" name="29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72694" y="796457"/>
            <a:ext cx="1971667" cy="2273145"/>
          </a:xfrm>
          <a:prstGeom prst="rect">
            <a:avLst/>
          </a:prstGeom>
        </p:spPr>
      </p:pic>
      <p:pic>
        <p:nvPicPr>
          <p:cNvPr id="31" name="30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854095" y="761029"/>
            <a:ext cx="2080161" cy="2273145"/>
          </a:xfrm>
          <a:prstGeom prst="rect">
            <a:avLst/>
          </a:prstGeom>
        </p:spPr>
      </p:pic>
      <p:pic>
        <p:nvPicPr>
          <p:cNvPr id="32" name="31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57" y="1225109"/>
            <a:ext cx="1971667" cy="2273145"/>
          </a:xfrm>
          <a:prstGeom prst="rect">
            <a:avLst/>
          </a:prstGeom>
        </p:spPr>
      </p:pic>
      <p:pic>
        <p:nvPicPr>
          <p:cNvPr id="33" name="32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854096" y="1189657"/>
            <a:ext cx="2080161" cy="2273145"/>
          </a:xfrm>
          <a:prstGeom prst="rect">
            <a:avLst/>
          </a:prstGeom>
        </p:spPr>
      </p:pic>
      <p:pic>
        <p:nvPicPr>
          <p:cNvPr id="34" name="33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57" y="1653736"/>
            <a:ext cx="1971667" cy="2273145"/>
          </a:xfrm>
          <a:prstGeom prst="rect">
            <a:avLst/>
          </a:prstGeom>
        </p:spPr>
      </p:pic>
      <p:pic>
        <p:nvPicPr>
          <p:cNvPr id="35" name="34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782658" y="1618308"/>
            <a:ext cx="2080161" cy="2273145"/>
          </a:xfrm>
          <a:prstGeom prst="rect">
            <a:avLst/>
          </a:prstGeom>
        </p:spPr>
      </p:pic>
      <p:pic>
        <p:nvPicPr>
          <p:cNvPr id="36" name="35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58" y="2082364"/>
            <a:ext cx="1971667" cy="2273145"/>
          </a:xfrm>
          <a:prstGeom prst="rect">
            <a:avLst/>
          </a:prstGeom>
        </p:spPr>
      </p:pic>
      <p:pic>
        <p:nvPicPr>
          <p:cNvPr id="37" name="36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782659" y="2046936"/>
            <a:ext cx="2080161" cy="2273145"/>
          </a:xfrm>
          <a:prstGeom prst="rect">
            <a:avLst/>
          </a:prstGeom>
        </p:spPr>
      </p:pic>
      <p:pic>
        <p:nvPicPr>
          <p:cNvPr id="38" name="37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72695" y="2582432"/>
            <a:ext cx="1971667" cy="2273145"/>
          </a:xfrm>
          <a:prstGeom prst="rect">
            <a:avLst/>
          </a:prstGeom>
        </p:spPr>
      </p:pic>
      <p:pic>
        <p:nvPicPr>
          <p:cNvPr id="39" name="38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854101" y="2547026"/>
            <a:ext cx="2080161" cy="2273145"/>
          </a:xfrm>
          <a:prstGeom prst="rect">
            <a:avLst/>
          </a:prstGeom>
        </p:spPr>
      </p:pic>
      <p:pic>
        <p:nvPicPr>
          <p:cNvPr id="40" name="39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62" y="3011105"/>
            <a:ext cx="1971667" cy="2273145"/>
          </a:xfrm>
          <a:prstGeom prst="rect">
            <a:avLst/>
          </a:prstGeom>
        </p:spPr>
      </p:pic>
      <p:pic>
        <p:nvPicPr>
          <p:cNvPr id="41" name="40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782663" y="2975677"/>
            <a:ext cx="2080161" cy="2273145"/>
          </a:xfrm>
          <a:prstGeom prst="rect">
            <a:avLst/>
          </a:prstGeom>
        </p:spPr>
      </p:pic>
      <p:pic>
        <p:nvPicPr>
          <p:cNvPr id="42" name="41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56" y="3439688"/>
            <a:ext cx="1971667" cy="2273145"/>
          </a:xfrm>
          <a:prstGeom prst="rect">
            <a:avLst/>
          </a:prstGeom>
        </p:spPr>
      </p:pic>
      <p:pic>
        <p:nvPicPr>
          <p:cNvPr id="43" name="42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782664" y="3404305"/>
            <a:ext cx="2080161" cy="2273145"/>
          </a:xfrm>
          <a:prstGeom prst="rect">
            <a:avLst/>
          </a:prstGeom>
        </p:spPr>
      </p:pic>
      <p:pic>
        <p:nvPicPr>
          <p:cNvPr id="44" name="43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72697" y="3796876"/>
            <a:ext cx="1971667" cy="2273145"/>
          </a:xfrm>
          <a:prstGeom prst="rect">
            <a:avLst/>
          </a:prstGeom>
        </p:spPr>
      </p:pic>
      <p:pic>
        <p:nvPicPr>
          <p:cNvPr id="45" name="44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854098" y="3761448"/>
            <a:ext cx="2080161" cy="2273145"/>
          </a:xfrm>
          <a:prstGeom prst="rect">
            <a:avLst/>
          </a:prstGeom>
        </p:spPr>
      </p:pic>
      <p:pic>
        <p:nvPicPr>
          <p:cNvPr id="46" name="45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72698" y="4225504"/>
            <a:ext cx="1971667" cy="2273145"/>
          </a:xfrm>
          <a:prstGeom prst="rect">
            <a:avLst/>
          </a:prstGeom>
        </p:spPr>
      </p:pic>
      <p:pic>
        <p:nvPicPr>
          <p:cNvPr id="47" name="46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854099" y="4190076"/>
            <a:ext cx="2080161" cy="2273145"/>
          </a:xfrm>
          <a:prstGeom prst="rect">
            <a:avLst/>
          </a:prstGeom>
        </p:spPr>
      </p:pic>
      <p:pic>
        <p:nvPicPr>
          <p:cNvPr id="48" name="47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60" y="4654155"/>
            <a:ext cx="1971667" cy="2273145"/>
          </a:xfrm>
          <a:prstGeom prst="rect">
            <a:avLst/>
          </a:prstGeom>
        </p:spPr>
      </p:pic>
      <p:pic>
        <p:nvPicPr>
          <p:cNvPr id="49" name="48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782661" y="4618727"/>
            <a:ext cx="2080161" cy="2273145"/>
          </a:xfrm>
          <a:prstGeom prst="rect">
            <a:avLst/>
          </a:prstGeom>
        </p:spPr>
      </p:pic>
      <p:pic>
        <p:nvPicPr>
          <p:cNvPr id="50" name="49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61" y="5082783"/>
            <a:ext cx="1971667" cy="2273145"/>
          </a:xfrm>
          <a:prstGeom prst="rect">
            <a:avLst/>
          </a:prstGeom>
        </p:spPr>
      </p:pic>
      <p:pic>
        <p:nvPicPr>
          <p:cNvPr id="51" name="50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782662" y="5047355"/>
            <a:ext cx="2080161" cy="2273145"/>
          </a:xfrm>
          <a:prstGeom prst="rect">
            <a:avLst/>
          </a:prstGeom>
        </p:spPr>
      </p:pic>
      <p:pic>
        <p:nvPicPr>
          <p:cNvPr id="52" name="51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417055">
            <a:off x="2001256" y="5439952"/>
            <a:ext cx="1971667" cy="2273145"/>
          </a:xfrm>
          <a:prstGeom prst="rect">
            <a:avLst/>
          </a:prstGeom>
        </p:spPr>
      </p:pic>
      <p:pic>
        <p:nvPicPr>
          <p:cNvPr id="53" name="52 Imagen" descr="Drawinguuu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8999950" flipH="1">
            <a:off x="4782659" y="5404522"/>
            <a:ext cx="2080161" cy="2273145"/>
          </a:xfrm>
          <a:prstGeom prst="rect">
            <a:avLst/>
          </a:prstGeom>
        </p:spPr>
      </p:pic>
      <p:sp>
        <p:nvSpPr>
          <p:cNvPr id="54" name="53 CuadroTexto"/>
          <p:cNvSpPr txBox="1"/>
          <p:nvPr/>
        </p:nvSpPr>
        <p:spPr>
          <a:xfrm>
            <a:off x="1214414" y="0"/>
            <a:ext cx="2137124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11500" b="1" dirty="0" smtClean="0">
                <a:ln>
                  <a:solidFill>
                    <a:srgbClr val="FFFF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utiques of Merauke" pitchFamily="2" charset="0"/>
              </a:rPr>
              <a:t>Con </a:t>
            </a:r>
            <a:endParaRPr lang="es-ES" sz="11500" b="1" dirty="0">
              <a:ln>
                <a:solidFill>
                  <a:srgbClr val="FFFF00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utiques of Merauke" pitchFamily="2" charset="0"/>
            </a:endParaRPr>
          </a:p>
        </p:txBody>
      </p:sp>
      <p:sp>
        <p:nvSpPr>
          <p:cNvPr id="55" name="54 CuadroTexto"/>
          <p:cNvSpPr txBox="1"/>
          <p:nvPr/>
        </p:nvSpPr>
        <p:spPr>
          <a:xfrm>
            <a:off x="4857752" y="0"/>
            <a:ext cx="3166251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11500" b="1" dirty="0" smtClean="0">
                <a:ln>
                  <a:solidFill>
                    <a:srgbClr val="FFFF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utiques of Merauke" pitchFamily="2" charset="0"/>
              </a:rPr>
              <a:t>Aroma</a:t>
            </a:r>
            <a:endParaRPr lang="es-ES" sz="11500" b="1" dirty="0">
              <a:ln>
                <a:solidFill>
                  <a:srgbClr val="FFFF00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utiques of Merauke" pitchFamily="2" charset="0"/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1785918" y="114298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11500" b="1" dirty="0" smtClean="0">
                <a:ln>
                  <a:solidFill>
                    <a:srgbClr val="FFFF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utiques of Merauke" pitchFamily="2" charset="0"/>
              </a:rPr>
              <a:t>A</a:t>
            </a:r>
            <a:endParaRPr lang="es-ES" sz="11500" b="1" dirty="0">
              <a:ln>
                <a:solidFill>
                  <a:srgbClr val="FFFF00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utiques of Merauke" pitchFamily="2" charset="0"/>
            </a:endParaRPr>
          </a:p>
        </p:txBody>
      </p:sp>
      <p:sp>
        <p:nvSpPr>
          <p:cNvPr id="57" name="56 CuadroTexto"/>
          <p:cNvSpPr txBox="1"/>
          <p:nvPr/>
        </p:nvSpPr>
        <p:spPr>
          <a:xfrm>
            <a:off x="5572132" y="1071546"/>
            <a:ext cx="1843774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11500" b="1" dirty="0" smtClean="0">
                <a:ln>
                  <a:solidFill>
                    <a:srgbClr val="FFFF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utiques of Merauke" pitchFamily="2" charset="0"/>
              </a:rPr>
              <a:t>Café</a:t>
            </a:r>
            <a:endParaRPr lang="es-ES" sz="11500" b="1" dirty="0">
              <a:ln>
                <a:solidFill>
                  <a:srgbClr val="FFFF00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utiques of Merauke" pitchFamily="2" charset="0"/>
            </a:endParaRPr>
          </a:p>
        </p:txBody>
      </p:sp>
      <p:sp>
        <p:nvSpPr>
          <p:cNvPr id="58" name="57 CuadroTexto"/>
          <p:cNvSpPr txBox="1"/>
          <p:nvPr/>
        </p:nvSpPr>
        <p:spPr>
          <a:xfrm>
            <a:off x="0" y="6143644"/>
            <a:ext cx="1857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 smtClean="0">
                <a:solidFill>
                  <a:srgbClr val="F1DD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:Que llueva  café</a:t>
            </a:r>
          </a:p>
          <a:p>
            <a:r>
              <a:rPr lang="es-ES_tradnl" sz="1200" dirty="0" smtClean="0">
                <a:solidFill>
                  <a:srgbClr val="F1DD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Juan Luis Guerra</a:t>
            </a:r>
            <a:endParaRPr lang="es-ES" sz="1200" dirty="0">
              <a:solidFill>
                <a:srgbClr val="F1DDB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59" name="58 CuadroTexto"/>
          <p:cNvSpPr txBox="1"/>
          <p:nvPr/>
        </p:nvSpPr>
        <p:spPr>
          <a:xfrm>
            <a:off x="5572132" y="5857892"/>
            <a:ext cx="308578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3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Esta es una creación de Raquel</a:t>
            </a:r>
            <a:endParaRPr lang="es-ES" sz="3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" pitchFamily="2" charset="0"/>
            </a:endParaRPr>
          </a:p>
        </p:txBody>
      </p:sp>
      <p:pic>
        <p:nvPicPr>
          <p:cNvPr id="60" name="59 Imagen" descr="8836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5000">
    <p:sndAc>
      <p:stSnd loop="1">
        <p:snd r:embed="rId2" name="OJALA QUE LLUEVA CAFÉ- JUAN LUIS GUERRA-LET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5" dur="20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12400"/>
                            </p:stCondLst>
                            <p:childTnLst>
                              <p:par>
                                <p:cTn id="5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20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4" fill="hold">
                            <p:stCondLst>
                              <p:cond delay="15200"/>
                            </p:stCondLst>
                            <p:childTnLst>
                              <p:par>
                                <p:cTn id="5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1" dur="20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2" fill="hold">
                            <p:stCondLst>
                              <p:cond delay="17200"/>
                            </p:stCondLst>
                            <p:childTnLst>
                              <p:par>
                                <p:cTn id="5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9" dur="20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0" fill="hold">
                            <p:stCondLst>
                              <p:cond delay="19800"/>
                            </p:stCondLst>
                            <p:childTnLst>
                              <p:par>
                                <p:cTn id="5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6" fill="hold">
                            <p:stCondLst>
                              <p:cond delay="21800"/>
                            </p:stCondLst>
                            <p:childTnLst>
                              <p:par>
                                <p:cTn id="56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3E6D9"/>
              </a:gs>
              <a:gs pos="50000">
                <a:srgbClr val="5E3B18">
                  <a:shade val="67500"/>
                  <a:satMod val="115000"/>
                </a:srgbClr>
              </a:gs>
              <a:gs pos="100000">
                <a:srgbClr val="5E3B1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5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55432">
            <a:off x="3724613" y="813639"/>
            <a:ext cx="1843098" cy="1588878"/>
          </a:xfrm>
          <a:prstGeom prst="rect">
            <a:avLst/>
          </a:prstGeom>
        </p:spPr>
      </p:pic>
      <p:pic>
        <p:nvPicPr>
          <p:cNvPr id="6" name="5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2714620"/>
            <a:ext cx="1913201" cy="1649311"/>
          </a:xfrm>
          <a:prstGeom prst="rect">
            <a:avLst/>
          </a:prstGeom>
        </p:spPr>
      </p:pic>
      <p:pic>
        <p:nvPicPr>
          <p:cNvPr id="7" name="6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20397">
            <a:off x="3514915" y="4339161"/>
            <a:ext cx="1913201" cy="1649311"/>
          </a:xfrm>
          <a:prstGeom prst="rect">
            <a:avLst/>
          </a:prstGeom>
        </p:spPr>
      </p:pic>
      <p:pic>
        <p:nvPicPr>
          <p:cNvPr id="8" name="7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544651" y="2566762"/>
            <a:ext cx="1913201" cy="1649311"/>
          </a:xfrm>
          <a:prstGeom prst="rect">
            <a:avLst/>
          </a:prstGeom>
        </p:spPr>
      </p:pic>
      <p:pic>
        <p:nvPicPr>
          <p:cNvPr id="9" name="8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525425">
            <a:off x="2306282" y="1357193"/>
            <a:ext cx="1913201" cy="1649311"/>
          </a:xfrm>
          <a:prstGeom prst="rect">
            <a:avLst/>
          </a:prstGeom>
        </p:spPr>
      </p:pic>
      <p:pic>
        <p:nvPicPr>
          <p:cNvPr id="10" name="9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417225">
            <a:off x="4982188" y="1491130"/>
            <a:ext cx="1843098" cy="1588878"/>
          </a:xfrm>
          <a:prstGeom prst="rect">
            <a:avLst/>
          </a:prstGeom>
        </p:spPr>
      </p:pic>
      <p:pic>
        <p:nvPicPr>
          <p:cNvPr id="11" name="10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612028">
            <a:off x="4948351" y="3789645"/>
            <a:ext cx="1913201" cy="1649311"/>
          </a:xfrm>
          <a:prstGeom prst="rect">
            <a:avLst/>
          </a:prstGeom>
        </p:spPr>
      </p:pic>
      <p:pic>
        <p:nvPicPr>
          <p:cNvPr id="12" name="11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22815">
            <a:off x="2233663" y="3842922"/>
            <a:ext cx="1913201" cy="1649311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15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41831">
            <a:off x="4129619" y="1111893"/>
            <a:ext cx="4032847" cy="2048199"/>
          </a:xfrm>
          <a:prstGeom prst="rect">
            <a:avLst/>
          </a:prstGeom>
        </p:spPr>
      </p:pic>
      <p:pic>
        <p:nvPicPr>
          <p:cNvPr id="6" name="5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73868" flipV="1">
            <a:off x="4309936" y="3451247"/>
            <a:ext cx="3810000" cy="1810072"/>
          </a:xfrm>
          <a:prstGeom prst="rect">
            <a:avLst/>
          </a:prstGeom>
        </p:spPr>
      </p:pic>
      <p:pic>
        <p:nvPicPr>
          <p:cNvPr id="7" name="6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01324" flipV="1">
            <a:off x="722034" y="1327039"/>
            <a:ext cx="4251986" cy="1749945"/>
          </a:xfrm>
          <a:prstGeom prst="rect">
            <a:avLst/>
          </a:prstGeom>
        </p:spPr>
      </p:pic>
      <p:pic>
        <p:nvPicPr>
          <p:cNvPr id="8" name="7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947830">
            <a:off x="685176" y="3260752"/>
            <a:ext cx="4027413" cy="183364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E3B18"/>
              </a:gs>
              <a:gs pos="50000">
                <a:srgbClr val="ECCF9C">
                  <a:shade val="67500"/>
                  <a:satMod val="115000"/>
                </a:srgbClr>
              </a:gs>
              <a:gs pos="100000">
                <a:srgbClr val="ECCF9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b447c14eecc936fc36d819d2d9a05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0"/>
            <a:ext cx="1857388" cy="1806501"/>
          </a:xfrm>
          <a:prstGeom prst="rect">
            <a:avLst/>
          </a:prstGeom>
        </p:spPr>
      </p:pic>
      <p:pic>
        <p:nvPicPr>
          <p:cNvPr id="6" name="5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571612"/>
            <a:ext cx="1857388" cy="1806501"/>
          </a:xfrm>
          <a:prstGeom prst="rect">
            <a:avLst/>
          </a:prstGeom>
        </p:spPr>
      </p:pic>
      <p:pic>
        <p:nvPicPr>
          <p:cNvPr id="7" name="6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286124"/>
            <a:ext cx="1857388" cy="1806501"/>
          </a:xfrm>
          <a:prstGeom prst="rect">
            <a:avLst/>
          </a:prstGeom>
        </p:spPr>
      </p:pic>
      <p:pic>
        <p:nvPicPr>
          <p:cNvPr id="8" name="7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5051499"/>
            <a:ext cx="1857388" cy="1806501"/>
          </a:xfrm>
          <a:prstGeom prst="rect">
            <a:avLst/>
          </a:prstGeom>
        </p:spPr>
      </p:pic>
      <p:pic>
        <p:nvPicPr>
          <p:cNvPr id="9" name="8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1857388" cy="1806501"/>
          </a:xfrm>
          <a:prstGeom prst="rect">
            <a:avLst/>
          </a:prstGeom>
        </p:spPr>
      </p:pic>
      <p:pic>
        <p:nvPicPr>
          <p:cNvPr id="10" name="9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571612"/>
            <a:ext cx="1857388" cy="1806501"/>
          </a:xfrm>
          <a:prstGeom prst="rect">
            <a:avLst/>
          </a:prstGeom>
        </p:spPr>
      </p:pic>
      <p:pic>
        <p:nvPicPr>
          <p:cNvPr id="11" name="10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286124"/>
            <a:ext cx="1857388" cy="1806501"/>
          </a:xfrm>
          <a:prstGeom prst="rect">
            <a:avLst/>
          </a:prstGeom>
        </p:spPr>
      </p:pic>
      <p:pic>
        <p:nvPicPr>
          <p:cNvPr id="12" name="11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051499"/>
            <a:ext cx="1857388" cy="180650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dbbd231ebba04a9dd75ea16d3b3a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86501">
            <a:off x="3379252" y="691553"/>
            <a:ext cx="2630988" cy="1731190"/>
          </a:xfrm>
          <a:prstGeom prst="rect">
            <a:avLst/>
          </a:prstGeom>
        </p:spPr>
      </p:pic>
      <p:pic>
        <p:nvPicPr>
          <p:cNvPr id="17" name="16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925390">
            <a:off x="3076581" y="4061652"/>
            <a:ext cx="2630988" cy="1731190"/>
          </a:xfrm>
          <a:prstGeom prst="rect">
            <a:avLst/>
          </a:prstGeom>
        </p:spPr>
      </p:pic>
      <p:pic>
        <p:nvPicPr>
          <p:cNvPr id="18" name="17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836345">
            <a:off x="4678111" y="2643319"/>
            <a:ext cx="2630988" cy="1731190"/>
          </a:xfrm>
          <a:prstGeom prst="rect">
            <a:avLst/>
          </a:prstGeom>
        </p:spPr>
      </p:pic>
      <p:pic>
        <p:nvPicPr>
          <p:cNvPr id="19" name="18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4877">
            <a:off x="1729960" y="2362429"/>
            <a:ext cx="2630988" cy="1731190"/>
          </a:xfrm>
          <a:prstGeom prst="rect">
            <a:avLst/>
          </a:prstGeom>
        </p:spPr>
      </p:pic>
      <p:pic>
        <p:nvPicPr>
          <p:cNvPr id="20" name="19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749106">
            <a:off x="4445070" y="1269534"/>
            <a:ext cx="2630988" cy="1731190"/>
          </a:xfrm>
          <a:prstGeom prst="rect">
            <a:avLst/>
          </a:prstGeom>
        </p:spPr>
      </p:pic>
      <p:pic>
        <p:nvPicPr>
          <p:cNvPr id="21" name="20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35324">
            <a:off x="4356405" y="3722853"/>
            <a:ext cx="2630988" cy="1731190"/>
          </a:xfrm>
          <a:prstGeom prst="rect">
            <a:avLst/>
          </a:prstGeom>
        </p:spPr>
      </p:pic>
      <p:pic>
        <p:nvPicPr>
          <p:cNvPr id="22" name="21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41480">
            <a:off x="2103007" y="1250367"/>
            <a:ext cx="2630988" cy="1731190"/>
          </a:xfrm>
          <a:prstGeom prst="rect">
            <a:avLst/>
          </a:prstGeom>
        </p:spPr>
      </p:pic>
      <p:pic>
        <p:nvPicPr>
          <p:cNvPr id="23" name="22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68237">
            <a:off x="1959091" y="3768553"/>
            <a:ext cx="2630988" cy="173119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C4800">
                  <a:shade val="30000"/>
                  <a:satMod val="115000"/>
                </a:srgbClr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a833d2fba584529348a2b476d97e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1500174"/>
            <a:ext cx="4050809" cy="3862399"/>
          </a:xfrm>
          <a:prstGeom prst="rect">
            <a:avLst/>
          </a:prstGeom>
        </p:spPr>
      </p:pic>
      <p:pic>
        <p:nvPicPr>
          <p:cNvPr id="6" name="5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642918"/>
            <a:ext cx="2097838" cy="2000264"/>
          </a:xfrm>
          <a:prstGeom prst="rect">
            <a:avLst/>
          </a:prstGeom>
          <a:effectLst/>
        </p:spPr>
      </p:pic>
      <p:pic>
        <p:nvPicPr>
          <p:cNvPr id="7" name="6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4000504"/>
            <a:ext cx="2097838" cy="2000264"/>
          </a:xfrm>
          <a:prstGeom prst="rect">
            <a:avLst/>
          </a:prstGeom>
          <a:effectLst/>
        </p:spPr>
      </p:pic>
      <p:pic>
        <p:nvPicPr>
          <p:cNvPr id="8" name="7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785794"/>
            <a:ext cx="2097838" cy="2000264"/>
          </a:xfrm>
          <a:prstGeom prst="rect">
            <a:avLst/>
          </a:prstGeom>
          <a:effectLst/>
        </p:spPr>
      </p:pic>
      <p:pic>
        <p:nvPicPr>
          <p:cNvPr id="9" name="8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4000504"/>
            <a:ext cx="2097838" cy="2000264"/>
          </a:xfrm>
          <a:prstGeom prst="rect">
            <a:avLst/>
          </a:prstGeom>
          <a:effectLst/>
        </p:spPr>
      </p:pic>
      <p:pic>
        <p:nvPicPr>
          <p:cNvPr id="10" name="9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202" y="5572890"/>
            <a:ext cx="1347798" cy="1285110"/>
          </a:xfrm>
          <a:prstGeom prst="rect">
            <a:avLst/>
          </a:prstGeom>
          <a:effectLst/>
        </p:spPr>
      </p:pic>
      <p:pic>
        <p:nvPicPr>
          <p:cNvPr id="11" name="10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202" y="0"/>
            <a:ext cx="1347798" cy="1285110"/>
          </a:xfrm>
          <a:prstGeom prst="rect">
            <a:avLst/>
          </a:prstGeom>
          <a:effectLst/>
        </p:spPr>
      </p:pic>
      <p:pic>
        <p:nvPicPr>
          <p:cNvPr id="12" name="11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72890"/>
            <a:ext cx="1347798" cy="1285110"/>
          </a:xfrm>
          <a:prstGeom prst="rect">
            <a:avLst/>
          </a:prstGeom>
          <a:effectLst/>
        </p:spPr>
      </p:pic>
      <p:pic>
        <p:nvPicPr>
          <p:cNvPr id="13" name="12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47798" cy="1285110"/>
          </a:xfrm>
          <a:prstGeom prst="rect">
            <a:avLst/>
          </a:prstGeom>
          <a:effectLst/>
        </p:spPr>
      </p:pic>
      <p:sp>
        <p:nvSpPr>
          <p:cNvPr id="14" name="13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a898e24059d41b7f8bc046235515c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43050"/>
            <a:ext cx="1500198" cy="1714512"/>
          </a:xfrm>
          <a:prstGeom prst="rect">
            <a:avLst/>
          </a:prstGeom>
        </p:spPr>
      </p:pic>
      <p:pic>
        <p:nvPicPr>
          <p:cNvPr id="7" name="6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7562"/>
            <a:ext cx="1500198" cy="1714512"/>
          </a:xfrm>
          <a:prstGeom prst="rect">
            <a:avLst/>
          </a:prstGeom>
        </p:spPr>
      </p:pic>
      <p:pic>
        <p:nvPicPr>
          <p:cNvPr id="8" name="7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1643050"/>
            <a:ext cx="1500198" cy="1714512"/>
          </a:xfrm>
          <a:prstGeom prst="rect">
            <a:avLst/>
          </a:prstGeom>
        </p:spPr>
      </p:pic>
      <p:pic>
        <p:nvPicPr>
          <p:cNvPr id="9" name="8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3357562"/>
            <a:ext cx="1500198" cy="1714512"/>
          </a:xfrm>
          <a:prstGeom prst="rect">
            <a:avLst/>
          </a:prstGeom>
        </p:spPr>
      </p:pic>
      <p:pic>
        <p:nvPicPr>
          <p:cNvPr id="10" name="9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643050"/>
            <a:ext cx="1500198" cy="1714512"/>
          </a:xfrm>
          <a:prstGeom prst="rect">
            <a:avLst/>
          </a:prstGeom>
        </p:spPr>
      </p:pic>
      <p:pic>
        <p:nvPicPr>
          <p:cNvPr id="11" name="10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3357562"/>
            <a:ext cx="1500198" cy="1714512"/>
          </a:xfrm>
          <a:prstGeom prst="rect">
            <a:avLst/>
          </a:prstGeom>
        </p:spPr>
      </p:pic>
      <p:pic>
        <p:nvPicPr>
          <p:cNvPr id="12" name="11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643050"/>
            <a:ext cx="1500198" cy="1714512"/>
          </a:xfrm>
          <a:prstGeom prst="rect">
            <a:avLst/>
          </a:prstGeom>
        </p:spPr>
      </p:pic>
      <p:pic>
        <p:nvPicPr>
          <p:cNvPr id="14" name="13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357562"/>
            <a:ext cx="1500198" cy="1714512"/>
          </a:xfrm>
          <a:prstGeom prst="rect">
            <a:avLst/>
          </a:prstGeom>
        </p:spPr>
      </p:pic>
      <p:pic>
        <p:nvPicPr>
          <p:cNvPr id="15" name="14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1571612"/>
            <a:ext cx="1500198" cy="1714512"/>
          </a:xfrm>
          <a:prstGeom prst="rect">
            <a:avLst/>
          </a:prstGeom>
        </p:spPr>
      </p:pic>
      <p:pic>
        <p:nvPicPr>
          <p:cNvPr id="16" name="15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3286124"/>
            <a:ext cx="1500198" cy="1714512"/>
          </a:xfrm>
          <a:prstGeom prst="rect">
            <a:avLst/>
          </a:prstGeom>
        </p:spPr>
      </p:pic>
      <p:pic>
        <p:nvPicPr>
          <p:cNvPr id="17" name="16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02" y="1571612"/>
            <a:ext cx="1500198" cy="1714512"/>
          </a:xfrm>
          <a:prstGeom prst="rect">
            <a:avLst/>
          </a:prstGeom>
        </p:spPr>
      </p:pic>
      <p:pic>
        <p:nvPicPr>
          <p:cNvPr id="18" name="17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02" y="3286124"/>
            <a:ext cx="1500198" cy="171451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8431C">
                  <a:shade val="67500"/>
                  <a:satMod val="115000"/>
                </a:srgbClr>
              </a:gs>
              <a:gs pos="100000">
                <a:srgbClr val="5843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ed4d5dc03b47e14e662dd88ba6df2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1000108"/>
            <a:ext cx="4733925" cy="48387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44D00">
                  <a:shade val="30000"/>
                  <a:satMod val="115000"/>
                </a:srgbClr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8525-adm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429124" y="-500090"/>
            <a:ext cx="3286148" cy="1857364"/>
          </a:xfrm>
          <a:prstGeom prst="rect">
            <a:avLst/>
          </a:prstGeom>
        </p:spPr>
      </p:pic>
      <p:pic>
        <p:nvPicPr>
          <p:cNvPr id="6" name="5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428728" y="-500090"/>
            <a:ext cx="3295672" cy="1857364"/>
          </a:xfrm>
          <a:prstGeom prst="rect">
            <a:avLst/>
          </a:prstGeom>
        </p:spPr>
      </p:pic>
      <p:pic>
        <p:nvPicPr>
          <p:cNvPr id="7" name="6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429124" y="285728"/>
            <a:ext cx="3286148" cy="1857364"/>
          </a:xfrm>
          <a:prstGeom prst="rect">
            <a:avLst/>
          </a:prstGeom>
        </p:spPr>
      </p:pic>
      <p:pic>
        <p:nvPicPr>
          <p:cNvPr id="8" name="7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428728" y="285728"/>
            <a:ext cx="3295672" cy="1857364"/>
          </a:xfrm>
          <a:prstGeom prst="rect">
            <a:avLst/>
          </a:prstGeom>
        </p:spPr>
      </p:pic>
      <p:pic>
        <p:nvPicPr>
          <p:cNvPr id="9" name="8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928670"/>
            <a:ext cx="3286148" cy="1857364"/>
          </a:xfrm>
          <a:prstGeom prst="rect">
            <a:avLst/>
          </a:prstGeom>
        </p:spPr>
      </p:pic>
      <p:pic>
        <p:nvPicPr>
          <p:cNvPr id="10" name="9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928670"/>
            <a:ext cx="3295672" cy="1857364"/>
          </a:xfrm>
          <a:prstGeom prst="rect">
            <a:avLst/>
          </a:prstGeom>
        </p:spPr>
      </p:pic>
      <p:pic>
        <p:nvPicPr>
          <p:cNvPr id="11" name="10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1714488"/>
            <a:ext cx="3286148" cy="1857364"/>
          </a:xfrm>
          <a:prstGeom prst="rect">
            <a:avLst/>
          </a:prstGeom>
        </p:spPr>
      </p:pic>
      <p:pic>
        <p:nvPicPr>
          <p:cNvPr id="12" name="11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1714488"/>
            <a:ext cx="3295672" cy="1857364"/>
          </a:xfrm>
          <a:prstGeom prst="rect">
            <a:avLst/>
          </a:prstGeom>
        </p:spPr>
      </p:pic>
      <p:pic>
        <p:nvPicPr>
          <p:cNvPr id="13" name="12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429124" y="2357430"/>
            <a:ext cx="3286148" cy="1857364"/>
          </a:xfrm>
          <a:prstGeom prst="rect">
            <a:avLst/>
          </a:prstGeom>
        </p:spPr>
      </p:pic>
      <p:pic>
        <p:nvPicPr>
          <p:cNvPr id="14" name="13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428728" y="2357430"/>
            <a:ext cx="3295672" cy="1857364"/>
          </a:xfrm>
          <a:prstGeom prst="rect">
            <a:avLst/>
          </a:prstGeom>
        </p:spPr>
      </p:pic>
      <p:pic>
        <p:nvPicPr>
          <p:cNvPr id="15" name="14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429124" y="3143248"/>
            <a:ext cx="3286148" cy="1857364"/>
          </a:xfrm>
          <a:prstGeom prst="rect">
            <a:avLst/>
          </a:prstGeom>
        </p:spPr>
      </p:pic>
      <p:pic>
        <p:nvPicPr>
          <p:cNvPr id="16" name="15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428728" y="3143248"/>
            <a:ext cx="3295672" cy="1857364"/>
          </a:xfrm>
          <a:prstGeom prst="rect">
            <a:avLst/>
          </a:prstGeom>
        </p:spPr>
      </p:pic>
      <p:pic>
        <p:nvPicPr>
          <p:cNvPr id="17" name="16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3786190"/>
            <a:ext cx="3286148" cy="1857364"/>
          </a:xfrm>
          <a:prstGeom prst="rect">
            <a:avLst/>
          </a:prstGeom>
        </p:spPr>
      </p:pic>
      <p:pic>
        <p:nvPicPr>
          <p:cNvPr id="18" name="17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3786190"/>
            <a:ext cx="3295672" cy="1857364"/>
          </a:xfrm>
          <a:prstGeom prst="rect">
            <a:avLst/>
          </a:prstGeom>
        </p:spPr>
      </p:pic>
      <p:pic>
        <p:nvPicPr>
          <p:cNvPr id="19" name="18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4572008"/>
            <a:ext cx="3286148" cy="1857364"/>
          </a:xfrm>
          <a:prstGeom prst="rect">
            <a:avLst/>
          </a:prstGeom>
        </p:spPr>
      </p:pic>
      <p:pic>
        <p:nvPicPr>
          <p:cNvPr id="20" name="19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4572008"/>
            <a:ext cx="3295672" cy="1857364"/>
          </a:xfrm>
          <a:prstGeom prst="rect">
            <a:avLst/>
          </a:prstGeom>
        </p:spPr>
      </p:pic>
      <p:pic>
        <p:nvPicPr>
          <p:cNvPr id="21" name="20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5286388"/>
            <a:ext cx="3286148" cy="1857364"/>
          </a:xfrm>
          <a:prstGeom prst="rect">
            <a:avLst/>
          </a:prstGeom>
        </p:spPr>
      </p:pic>
      <p:pic>
        <p:nvPicPr>
          <p:cNvPr id="22" name="21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5286388"/>
            <a:ext cx="3295672" cy="1857364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1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AEAA8"/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e9dec629cf22e228a7b48235ec3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200000">
            <a:off x="3357471" y="1500257"/>
            <a:ext cx="2620674" cy="1191747"/>
          </a:xfrm>
          <a:prstGeom prst="rect">
            <a:avLst/>
          </a:prstGeom>
        </p:spPr>
      </p:pic>
      <p:pic>
        <p:nvPicPr>
          <p:cNvPr id="8" name="7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429124" y="2714620"/>
            <a:ext cx="2620674" cy="1191747"/>
          </a:xfrm>
          <a:prstGeom prst="rect">
            <a:avLst/>
          </a:prstGeom>
        </p:spPr>
      </p:pic>
      <p:pic>
        <p:nvPicPr>
          <p:cNvPr id="9" name="8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5400000">
            <a:off x="3214594" y="3929150"/>
            <a:ext cx="2620674" cy="1191747"/>
          </a:xfrm>
          <a:prstGeom prst="rect">
            <a:avLst/>
          </a:prstGeom>
        </p:spPr>
      </p:pic>
      <p:pic>
        <p:nvPicPr>
          <p:cNvPr id="10" name="9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527635">
            <a:off x="2097746" y="2560077"/>
            <a:ext cx="2620674" cy="1191747"/>
          </a:xfrm>
          <a:prstGeom prst="rect">
            <a:avLst/>
          </a:prstGeom>
        </p:spPr>
      </p:pic>
      <p:pic>
        <p:nvPicPr>
          <p:cNvPr id="11" name="10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8308752">
            <a:off x="4217460" y="1818702"/>
            <a:ext cx="2620674" cy="1191747"/>
          </a:xfrm>
          <a:prstGeom prst="rect">
            <a:avLst/>
          </a:prstGeom>
        </p:spPr>
      </p:pic>
      <p:pic>
        <p:nvPicPr>
          <p:cNvPr id="12" name="11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319551">
            <a:off x="4157041" y="3545476"/>
            <a:ext cx="2620674" cy="1191747"/>
          </a:xfrm>
          <a:prstGeom prst="rect">
            <a:avLst/>
          </a:prstGeom>
        </p:spPr>
      </p:pic>
      <p:pic>
        <p:nvPicPr>
          <p:cNvPr id="13" name="12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8040031">
            <a:off x="2324766" y="3470902"/>
            <a:ext cx="2620674" cy="1220225"/>
          </a:xfrm>
          <a:prstGeom prst="rect">
            <a:avLst/>
          </a:prstGeom>
        </p:spPr>
      </p:pic>
      <p:pic>
        <p:nvPicPr>
          <p:cNvPr id="14" name="13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3514472">
            <a:off x="2464278" y="1754243"/>
            <a:ext cx="2620674" cy="1191747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C3918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0d63ff13fd603f6f352afa932476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817689" y="175613"/>
            <a:ext cx="3793563" cy="3143269"/>
          </a:xfrm>
          <a:prstGeom prst="rect">
            <a:avLst/>
          </a:prstGeom>
          <a:effectLst/>
        </p:spPr>
      </p:pic>
      <p:pic>
        <p:nvPicPr>
          <p:cNvPr id="6" name="5 Imagen" descr="Drawing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827194" y="225660"/>
            <a:ext cx="3908832" cy="3024243"/>
          </a:xfrm>
          <a:prstGeom prst="rect">
            <a:avLst/>
          </a:prstGeom>
          <a:effectLst/>
        </p:spPr>
      </p:pic>
      <p:pic>
        <p:nvPicPr>
          <p:cNvPr id="7" name="6 Imagen" descr="Drawing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843847" y="1318621"/>
            <a:ext cx="3793563" cy="3143269"/>
          </a:xfrm>
          <a:prstGeom prst="rect">
            <a:avLst/>
          </a:prstGeom>
          <a:effectLst/>
        </p:spPr>
      </p:pic>
      <p:pic>
        <p:nvPicPr>
          <p:cNvPr id="8" name="7 Imagen" descr="Drawing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853352" y="1368668"/>
            <a:ext cx="3908832" cy="3024243"/>
          </a:xfrm>
          <a:prstGeom prst="rect">
            <a:avLst/>
          </a:prstGeom>
          <a:effectLst/>
        </p:spPr>
      </p:pic>
      <p:pic>
        <p:nvPicPr>
          <p:cNvPr id="9" name="8 Imagen" descr="Drawing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824540" y="2533069"/>
            <a:ext cx="3793563" cy="3143269"/>
          </a:xfrm>
          <a:prstGeom prst="rect">
            <a:avLst/>
          </a:prstGeom>
          <a:effectLst/>
        </p:spPr>
      </p:pic>
      <p:pic>
        <p:nvPicPr>
          <p:cNvPr id="10" name="9 Imagen" descr="Drawing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834045" y="2583116"/>
            <a:ext cx="3908832" cy="3024243"/>
          </a:xfrm>
          <a:prstGeom prst="rect">
            <a:avLst/>
          </a:prstGeom>
          <a:effectLst/>
        </p:spPr>
      </p:pic>
      <p:pic>
        <p:nvPicPr>
          <p:cNvPr id="11" name="10 Imagen" descr="Drawing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824540" y="3533200"/>
            <a:ext cx="3793563" cy="3143269"/>
          </a:xfrm>
          <a:prstGeom prst="rect">
            <a:avLst/>
          </a:prstGeom>
          <a:effectLst/>
        </p:spPr>
      </p:pic>
      <p:pic>
        <p:nvPicPr>
          <p:cNvPr id="12" name="11 Imagen" descr="Drawing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834045" y="3583247"/>
            <a:ext cx="3908832" cy="3024243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55432">
            <a:off x="3724613" y="813639"/>
            <a:ext cx="1843098" cy="1588878"/>
          </a:xfrm>
          <a:prstGeom prst="ellipse">
            <a:avLst/>
          </a:prstGeom>
        </p:spPr>
      </p:pic>
      <p:pic>
        <p:nvPicPr>
          <p:cNvPr id="6" name="5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2714620"/>
            <a:ext cx="1913201" cy="1649311"/>
          </a:xfrm>
          <a:prstGeom prst="ellipse">
            <a:avLst/>
          </a:prstGeom>
        </p:spPr>
      </p:pic>
      <p:pic>
        <p:nvPicPr>
          <p:cNvPr id="7" name="6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20397">
            <a:off x="3514915" y="4339161"/>
            <a:ext cx="1913201" cy="1649311"/>
          </a:xfrm>
          <a:prstGeom prst="ellipse">
            <a:avLst/>
          </a:prstGeom>
        </p:spPr>
      </p:pic>
      <p:pic>
        <p:nvPicPr>
          <p:cNvPr id="8" name="7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544651" y="2566762"/>
            <a:ext cx="1913201" cy="1649311"/>
          </a:xfrm>
          <a:prstGeom prst="ellipse">
            <a:avLst/>
          </a:prstGeom>
        </p:spPr>
      </p:pic>
      <p:pic>
        <p:nvPicPr>
          <p:cNvPr id="9" name="8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525425">
            <a:off x="2306282" y="1357193"/>
            <a:ext cx="1913201" cy="1649311"/>
          </a:xfrm>
          <a:prstGeom prst="ellipse">
            <a:avLst/>
          </a:prstGeom>
        </p:spPr>
      </p:pic>
      <p:pic>
        <p:nvPicPr>
          <p:cNvPr id="10" name="9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417225">
            <a:off x="4982188" y="1491130"/>
            <a:ext cx="1843098" cy="1588878"/>
          </a:xfrm>
          <a:prstGeom prst="ellipse">
            <a:avLst/>
          </a:prstGeom>
        </p:spPr>
      </p:pic>
      <p:pic>
        <p:nvPicPr>
          <p:cNvPr id="11" name="10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612028">
            <a:off x="4948351" y="3789645"/>
            <a:ext cx="1913201" cy="1649311"/>
          </a:xfrm>
          <a:prstGeom prst="ellipse">
            <a:avLst/>
          </a:prstGeom>
        </p:spPr>
      </p:pic>
      <p:pic>
        <p:nvPicPr>
          <p:cNvPr id="12" name="11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22815">
            <a:off x="2233663" y="3842922"/>
            <a:ext cx="1913201" cy="1649311"/>
          </a:xfrm>
          <a:prstGeom prst="ellipse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2e8a63d4e84ea5db6f59e4529d6c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41831">
            <a:off x="4129619" y="1111893"/>
            <a:ext cx="4032847" cy="2048199"/>
          </a:xfrm>
          <a:prstGeom prst="rect">
            <a:avLst/>
          </a:prstGeom>
        </p:spPr>
      </p:pic>
      <p:pic>
        <p:nvPicPr>
          <p:cNvPr id="6" name="5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73868" flipV="1">
            <a:off x="4309936" y="3451247"/>
            <a:ext cx="3810000" cy="1810072"/>
          </a:xfrm>
          <a:prstGeom prst="rect">
            <a:avLst/>
          </a:prstGeom>
        </p:spPr>
      </p:pic>
      <p:pic>
        <p:nvPicPr>
          <p:cNvPr id="7" name="6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01324" flipV="1">
            <a:off x="722034" y="1327039"/>
            <a:ext cx="4251986" cy="1749945"/>
          </a:xfrm>
          <a:prstGeom prst="rect">
            <a:avLst/>
          </a:prstGeom>
        </p:spPr>
      </p:pic>
      <p:pic>
        <p:nvPicPr>
          <p:cNvPr id="8" name="7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947830">
            <a:off x="685176" y="3260752"/>
            <a:ext cx="4027413" cy="183364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3300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7360-adm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0"/>
            <a:ext cx="1857388" cy="1806501"/>
          </a:xfrm>
          <a:prstGeom prst="rect">
            <a:avLst/>
          </a:prstGeom>
        </p:spPr>
      </p:pic>
      <p:pic>
        <p:nvPicPr>
          <p:cNvPr id="6" name="5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571612"/>
            <a:ext cx="1857388" cy="1806501"/>
          </a:xfrm>
          <a:prstGeom prst="rect">
            <a:avLst/>
          </a:prstGeom>
        </p:spPr>
      </p:pic>
      <p:pic>
        <p:nvPicPr>
          <p:cNvPr id="7" name="6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286124"/>
            <a:ext cx="1857388" cy="1806501"/>
          </a:xfrm>
          <a:prstGeom prst="rect">
            <a:avLst/>
          </a:prstGeom>
        </p:spPr>
      </p:pic>
      <p:pic>
        <p:nvPicPr>
          <p:cNvPr id="8" name="7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5051499"/>
            <a:ext cx="1857388" cy="1806501"/>
          </a:xfrm>
          <a:prstGeom prst="rect">
            <a:avLst/>
          </a:prstGeom>
        </p:spPr>
      </p:pic>
      <p:pic>
        <p:nvPicPr>
          <p:cNvPr id="9" name="8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1857388" cy="1806501"/>
          </a:xfrm>
          <a:prstGeom prst="rect">
            <a:avLst/>
          </a:prstGeom>
        </p:spPr>
      </p:pic>
      <p:pic>
        <p:nvPicPr>
          <p:cNvPr id="10" name="9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571612"/>
            <a:ext cx="1857388" cy="1806501"/>
          </a:xfrm>
          <a:prstGeom prst="rect">
            <a:avLst/>
          </a:prstGeom>
        </p:spPr>
      </p:pic>
      <p:pic>
        <p:nvPicPr>
          <p:cNvPr id="11" name="10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286124"/>
            <a:ext cx="1857388" cy="1806501"/>
          </a:xfrm>
          <a:prstGeom prst="rect">
            <a:avLst/>
          </a:prstGeom>
        </p:spPr>
      </p:pic>
      <p:pic>
        <p:nvPicPr>
          <p:cNvPr id="12" name="11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051499"/>
            <a:ext cx="1857388" cy="180650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8988-adm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86501">
            <a:off x="3379252" y="691553"/>
            <a:ext cx="2630988" cy="1731190"/>
          </a:xfrm>
          <a:prstGeom prst="rect">
            <a:avLst/>
          </a:prstGeom>
        </p:spPr>
      </p:pic>
      <p:pic>
        <p:nvPicPr>
          <p:cNvPr id="6" name="5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925390">
            <a:off x="3076581" y="4061652"/>
            <a:ext cx="2630988" cy="1731190"/>
          </a:xfrm>
          <a:prstGeom prst="rect">
            <a:avLst/>
          </a:prstGeom>
        </p:spPr>
      </p:pic>
      <p:pic>
        <p:nvPicPr>
          <p:cNvPr id="7" name="6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836345">
            <a:off x="4678111" y="2643319"/>
            <a:ext cx="2630988" cy="1731190"/>
          </a:xfrm>
          <a:prstGeom prst="rect">
            <a:avLst/>
          </a:prstGeom>
        </p:spPr>
      </p:pic>
      <p:pic>
        <p:nvPicPr>
          <p:cNvPr id="8" name="7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4877">
            <a:off x="1729960" y="2362429"/>
            <a:ext cx="2630988" cy="1731190"/>
          </a:xfrm>
          <a:prstGeom prst="rect">
            <a:avLst/>
          </a:prstGeom>
        </p:spPr>
      </p:pic>
      <p:pic>
        <p:nvPicPr>
          <p:cNvPr id="9" name="8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749106">
            <a:off x="4445070" y="1269534"/>
            <a:ext cx="2630988" cy="1731190"/>
          </a:xfrm>
          <a:prstGeom prst="rect">
            <a:avLst/>
          </a:prstGeom>
        </p:spPr>
      </p:pic>
      <p:pic>
        <p:nvPicPr>
          <p:cNvPr id="10" name="9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35324">
            <a:off x="4356405" y="3722853"/>
            <a:ext cx="2630988" cy="1731190"/>
          </a:xfrm>
          <a:prstGeom prst="rect">
            <a:avLst/>
          </a:prstGeom>
        </p:spPr>
      </p:pic>
      <p:pic>
        <p:nvPicPr>
          <p:cNvPr id="11" name="10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41480">
            <a:off x="2103007" y="1250367"/>
            <a:ext cx="2630988" cy="1731190"/>
          </a:xfrm>
          <a:prstGeom prst="rect">
            <a:avLst/>
          </a:prstGeom>
        </p:spPr>
      </p:pic>
      <p:pic>
        <p:nvPicPr>
          <p:cNvPr id="12" name="11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68237">
            <a:off x="1959091" y="3768553"/>
            <a:ext cx="2630988" cy="173119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4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1500174"/>
            <a:ext cx="4050809" cy="3862399"/>
          </a:xfrm>
          <a:prstGeom prst="rect">
            <a:avLst/>
          </a:prstGeom>
        </p:spPr>
      </p:pic>
      <p:pic>
        <p:nvPicPr>
          <p:cNvPr id="7" name="6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642918"/>
            <a:ext cx="2097838" cy="2000264"/>
          </a:xfrm>
          <a:prstGeom prst="rect">
            <a:avLst/>
          </a:prstGeom>
          <a:effectLst/>
        </p:spPr>
      </p:pic>
      <p:pic>
        <p:nvPicPr>
          <p:cNvPr id="8" name="7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4000504"/>
            <a:ext cx="2097838" cy="2000264"/>
          </a:xfrm>
          <a:prstGeom prst="rect">
            <a:avLst/>
          </a:prstGeom>
          <a:effectLst/>
        </p:spPr>
      </p:pic>
      <p:pic>
        <p:nvPicPr>
          <p:cNvPr id="9" name="8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785794"/>
            <a:ext cx="2097838" cy="2000264"/>
          </a:xfrm>
          <a:prstGeom prst="rect">
            <a:avLst/>
          </a:prstGeom>
          <a:effectLst/>
        </p:spPr>
      </p:pic>
      <p:pic>
        <p:nvPicPr>
          <p:cNvPr id="10" name="9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4000504"/>
            <a:ext cx="2097838" cy="2000264"/>
          </a:xfrm>
          <a:prstGeom prst="rect">
            <a:avLst/>
          </a:prstGeom>
          <a:effectLst/>
        </p:spPr>
      </p:pic>
      <p:pic>
        <p:nvPicPr>
          <p:cNvPr id="11" name="10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202" y="5572890"/>
            <a:ext cx="1347798" cy="1285110"/>
          </a:xfrm>
          <a:prstGeom prst="rect">
            <a:avLst/>
          </a:prstGeom>
          <a:effectLst/>
        </p:spPr>
      </p:pic>
      <p:pic>
        <p:nvPicPr>
          <p:cNvPr id="12" name="11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202" y="0"/>
            <a:ext cx="1347798" cy="1285110"/>
          </a:xfrm>
          <a:prstGeom prst="rect">
            <a:avLst/>
          </a:prstGeom>
          <a:effectLst/>
        </p:spPr>
      </p:pic>
      <p:pic>
        <p:nvPicPr>
          <p:cNvPr id="13" name="12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72890"/>
            <a:ext cx="1347798" cy="1285110"/>
          </a:xfrm>
          <a:prstGeom prst="rect">
            <a:avLst/>
          </a:prstGeom>
          <a:effectLst/>
        </p:spPr>
      </p:pic>
      <p:pic>
        <p:nvPicPr>
          <p:cNvPr id="14" name="13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47798" cy="1285110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86497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43050"/>
            <a:ext cx="1500198" cy="1714512"/>
          </a:xfrm>
          <a:prstGeom prst="rect">
            <a:avLst/>
          </a:prstGeom>
        </p:spPr>
      </p:pic>
      <p:pic>
        <p:nvPicPr>
          <p:cNvPr id="6" name="5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7562"/>
            <a:ext cx="1500198" cy="1714512"/>
          </a:xfrm>
          <a:prstGeom prst="rect">
            <a:avLst/>
          </a:prstGeom>
        </p:spPr>
      </p:pic>
      <p:pic>
        <p:nvPicPr>
          <p:cNvPr id="7" name="6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1643050"/>
            <a:ext cx="1500198" cy="1714512"/>
          </a:xfrm>
          <a:prstGeom prst="rect">
            <a:avLst/>
          </a:prstGeom>
        </p:spPr>
      </p:pic>
      <p:pic>
        <p:nvPicPr>
          <p:cNvPr id="8" name="7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3357562"/>
            <a:ext cx="1500198" cy="1714512"/>
          </a:xfrm>
          <a:prstGeom prst="rect">
            <a:avLst/>
          </a:prstGeom>
        </p:spPr>
      </p:pic>
      <p:pic>
        <p:nvPicPr>
          <p:cNvPr id="9" name="8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643050"/>
            <a:ext cx="1500198" cy="1714512"/>
          </a:xfrm>
          <a:prstGeom prst="rect">
            <a:avLst/>
          </a:prstGeom>
        </p:spPr>
      </p:pic>
      <p:pic>
        <p:nvPicPr>
          <p:cNvPr id="10" name="9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3357562"/>
            <a:ext cx="1500198" cy="1714512"/>
          </a:xfrm>
          <a:prstGeom prst="rect">
            <a:avLst/>
          </a:prstGeom>
        </p:spPr>
      </p:pic>
      <p:pic>
        <p:nvPicPr>
          <p:cNvPr id="11" name="10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643050"/>
            <a:ext cx="1500198" cy="1714512"/>
          </a:xfrm>
          <a:prstGeom prst="rect">
            <a:avLst/>
          </a:prstGeom>
        </p:spPr>
      </p:pic>
      <p:pic>
        <p:nvPicPr>
          <p:cNvPr id="12" name="11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357562"/>
            <a:ext cx="1500198" cy="1714512"/>
          </a:xfrm>
          <a:prstGeom prst="rect">
            <a:avLst/>
          </a:prstGeom>
        </p:spPr>
      </p:pic>
      <p:pic>
        <p:nvPicPr>
          <p:cNvPr id="13" name="12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1571612"/>
            <a:ext cx="1500198" cy="1714512"/>
          </a:xfrm>
          <a:prstGeom prst="rect">
            <a:avLst/>
          </a:prstGeom>
        </p:spPr>
      </p:pic>
      <p:pic>
        <p:nvPicPr>
          <p:cNvPr id="14" name="13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3286124"/>
            <a:ext cx="1500198" cy="1714512"/>
          </a:xfrm>
          <a:prstGeom prst="rect">
            <a:avLst/>
          </a:prstGeom>
        </p:spPr>
      </p:pic>
      <p:pic>
        <p:nvPicPr>
          <p:cNvPr id="15" name="14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02" y="1571612"/>
            <a:ext cx="1500198" cy="1714512"/>
          </a:xfrm>
          <a:prstGeom prst="rect">
            <a:avLst/>
          </a:prstGeom>
        </p:spPr>
      </p:pic>
      <p:pic>
        <p:nvPicPr>
          <p:cNvPr id="16" name="15 Imagen" descr="y7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02" y="3286124"/>
            <a:ext cx="1500198" cy="171451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C391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6029334_CAEEF4E5203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Drawing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>
            <a:off x="2214546" y="1000108"/>
            <a:ext cx="4733925" cy="48387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57148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57148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114300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114300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171448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171448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2285992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2285992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2857472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2857472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342900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342900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400048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400048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450057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450057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507205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507205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564357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564357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621505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621505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285784" y="-357214"/>
            <a:ext cx="10072758" cy="8715436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A3F1A">
                  <a:shade val="67500"/>
                  <a:satMod val="115000"/>
                </a:srgbClr>
              </a:gs>
              <a:gs pos="100000">
                <a:srgbClr val="5A3F1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da5d5393744f7a3b16d43172fba03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502" y="0"/>
            <a:ext cx="9215502" cy="6858000"/>
          </a:xfrm>
          <a:prstGeom prst="rect">
            <a:avLst/>
          </a:prstGeom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300" y="55340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643438" y="0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300" y="769696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643438" y="714356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300" y="1412662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643438" y="1357322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300" y="2127018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643438" y="2071678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300" y="2555670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643438" y="2500330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300" y="3270026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643438" y="3214686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300" y="3912992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643438" y="3857652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300" y="4627348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643438" y="4572008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2" y="5270314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72000" y="5214974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2" y="5984670"/>
            <a:ext cx="2214577" cy="1044819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72000" y="5929330"/>
            <a:ext cx="2214580" cy="110016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285784" y="-357214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0311675-kofe-ch3--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429124" y="-500090"/>
            <a:ext cx="3286148" cy="1857364"/>
          </a:xfrm>
          <a:prstGeom prst="rect">
            <a:avLst/>
          </a:prstGeom>
        </p:spPr>
      </p:pic>
      <p:pic>
        <p:nvPicPr>
          <p:cNvPr id="6" name="5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428728" y="-500090"/>
            <a:ext cx="3295672" cy="1857364"/>
          </a:xfrm>
          <a:prstGeom prst="rect">
            <a:avLst/>
          </a:prstGeom>
        </p:spPr>
      </p:pic>
      <p:pic>
        <p:nvPicPr>
          <p:cNvPr id="7" name="6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429124" y="285728"/>
            <a:ext cx="3286148" cy="1857364"/>
          </a:xfrm>
          <a:prstGeom prst="rect">
            <a:avLst/>
          </a:prstGeom>
        </p:spPr>
      </p:pic>
      <p:pic>
        <p:nvPicPr>
          <p:cNvPr id="8" name="7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428728" y="285728"/>
            <a:ext cx="3295672" cy="1857364"/>
          </a:xfrm>
          <a:prstGeom prst="rect">
            <a:avLst/>
          </a:prstGeom>
        </p:spPr>
      </p:pic>
      <p:pic>
        <p:nvPicPr>
          <p:cNvPr id="9" name="8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928670"/>
            <a:ext cx="3286148" cy="1857364"/>
          </a:xfrm>
          <a:prstGeom prst="rect">
            <a:avLst/>
          </a:prstGeom>
        </p:spPr>
      </p:pic>
      <p:pic>
        <p:nvPicPr>
          <p:cNvPr id="10" name="9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928670"/>
            <a:ext cx="3295672" cy="1857364"/>
          </a:xfrm>
          <a:prstGeom prst="rect">
            <a:avLst/>
          </a:prstGeom>
        </p:spPr>
      </p:pic>
      <p:pic>
        <p:nvPicPr>
          <p:cNvPr id="11" name="10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1714488"/>
            <a:ext cx="3286148" cy="1857364"/>
          </a:xfrm>
          <a:prstGeom prst="rect">
            <a:avLst/>
          </a:prstGeom>
        </p:spPr>
      </p:pic>
      <p:pic>
        <p:nvPicPr>
          <p:cNvPr id="12" name="11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1714488"/>
            <a:ext cx="3295672" cy="1857364"/>
          </a:xfrm>
          <a:prstGeom prst="rect">
            <a:avLst/>
          </a:prstGeom>
        </p:spPr>
      </p:pic>
      <p:pic>
        <p:nvPicPr>
          <p:cNvPr id="13" name="12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429124" y="2357430"/>
            <a:ext cx="3286148" cy="1857364"/>
          </a:xfrm>
          <a:prstGeom prst="rect">
            <a:avLst/>
          </a:prstGeom>
        </p:spPr>
      </p:pic>
      <p:pic>
        <p:nvPicPr>
          <p:cNvPr id="14" name="13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428728" y="2357430"/>
            <a:ext cx="3295672" cy="1857364"/>
          </a:xfrm>
          <a:prstGeom prst="rect">
            <a:avLst/>
          </a:prstGeom>
        </p:spPr>
      </p:pic>
      <p:pic>
        <p:nvPicPr>
          <p:cNvPr id="15" name="14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429124" y="3143248"/>
            <a:ext cx="3286148" cy="1857364"/>
          </a:xfrm>
          <a:prstGeom prst="rect">
            <a:avLst/>
          </a:prstGeom>
        </p:spPr>
      </p:pic>
      <p:pic>
        <p:nvPicPr>
          <p:cNvPr id="16" name="15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428728" y="3143248"/>
            <a:ext cx="3295672" cy="1857364"/>
          </a:xfrm>
          <a:prstGeom prst="rect">
            <a:avLst/>
          </a:prstGeom>
        </p:spPr>
      </p:pic>
      <p:pic>
        <p:nvPicPr>
          <p:cNvPr id="17" name="16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3786190"/>
            <a:ext cx="3286148" cy="1857364"/>
          </a:xfrm>
          <a:prstGeom prst="rect">
            <a:avLst/>
          </a:prstGeom>
        </p:spPr>
      </p:pic>
      <p:pic>
        <p:nvPicPr>
          <p:cNvPr id="18" name="17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3786190"/>
            <a:ext cx="3295672" cy="1857364"/>
          </a:xfrm>
          <a:prstGeom prst="rect">
            <a:avLst/>
          </a:prstGeom>
        </p:spPr>
      </p:pic>
      <p:pic>
        <p:nvPicPr>
          <p:cNvPr id="19" name="18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4572008"/>
            <a:ext cx="3286148" cy="1857364"/>
          </a:xfrm>
          <a:prstGeom prst="rect">
            <a:avLst/>
          </a:prstGeom>
        </p:spPr>
      </p:pic>
      <p:pic>
        <p:nvPicPr>
          <p:cNvPr id="20" name="19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4572008"/>
            <a:ext cx="3295672" cy="1857364"/>
          </a:xfrm>
          <a:prstGeom prst="rect">
            <a:avLst/>
          </a:prstGeom>
        </p:spPr>
      </p:pic>
      <p:pic>
        <p:nvPicPr>
          <p:cNvPr id="21" name="20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V="1">
            <a:off x="4357686" y="5286388"/>
            <a:ext cx="3286148" cy="1857364"/>
          </a:xfrm>
          <a:prstGeom prst="rect">
            <a:avLst/>
          </a:prstGeom>
        </p:spPr>
      </p:pic>
      <p:pic>
        <p:nvPicPr>
          <p:cNvPr id="22" name="21 Imagen" descr="2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 flipV="1">
            <a:off x="1357290" y="5286388"/>
            <a:ext cx="3295672" cy="1857364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1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9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200000">
            <a:off x="3357471" y="1500257"/>
            <a:ext cx="2620674" cy="1191747"/>
          </a:xfrm>
          <a:prstGeom prst="rect">
            <a:avLst/>
          </a:prstGeom>
        </p:spPr>
      </p:pic>
      <p:pic>
        <p:nvPicPr>
          <p:cNvPr id="6" name="5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429124" y="2714620"/>
            <a:ext cx="2620674" cy="1191747"/>
          </a:xfrm>
          <a:prstGeom prst="rect">
            <a:avLst/>
          </a:prstGeom>
        </p:spPr>
      </p:pic>
      <p:pic>
        <p:nvPicPr>
          <p:cNvPr id="7" name="6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5400000">
            <a:off x="3214594" y="3929150"/>
            <a:ext cx="2620674" cy="1191747"/>
          </a:xfrm>
          <a:prstGeom prst="rect">
            <a:avLst/>
          </a:prstGeom>
        </p:spPr>
      </p:pic>
      <p:pic>
        <p:nvPicPr>
          <p:cNvPr id="8" name="7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527635">
            <a:off x="2097746" y="2560077"/>
            <a:ext cx="2620674" cy="1191747"/>
          </a:xfrm>
          <a:prstGeom prst="rect">
            <a:avLst/>
          </a:prstGeom>
        </p:spPr>
      </p:pic>
      <p:pic>
        <p:nvPicPr>
          <p:cNvPr id="9" name="8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8308752">
            <a:off x="4217460" y="1818702"/>
            <a:ext cx="2620674" cy="1191747"/>
          </a:xfrm>
          <a:prstGeom prst="rect">
            <a:avLst/>
          </a:prstGeom>
        </p:spPr>
      </p:pic>
      <p:pic>
        <p:nvPicPr>
          <p:cNvPr id="10" name="9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319551">
            <a:off x="4157041" y="3545476"/>
            <a:ext cx="2620674" cy="1191747"/>
          </a:xfrm>
          <a:prstGeom prst="rect">
            <a:avLst/>
          </a:prstGeom>
        </p:spPr>
      </p:pic>
      <p:pic>
        <p:nvPicPr>
          <p:cNvPr id="11" name="10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8040031">
            <a:off x="2324766" y="3470902"/>
            <a:ext cx="2620674" cy="1220225"/>
          </a:xfrm>
          <a:prstGeom prst="rect">
            <a:avLst/>
          </a:prstGeom>
        </p:spPr>
      </p:pic>
      <p:pic>
        <p:nvPicPr>
          <p:cNvPr id="12" name="11 Imagen" descr="Drawingoik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3514472">
            <a:off x="2464278" y="1754243"/>
            <a:ext cx="2620674" cy="119174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chemeClr val="bg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3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817689" y="175613"/>
            <a:ext cx="3793563" cy="3143269"/>
          </a:xfrm>
          <a:prstGeom prst="rect">
            <a:avLst/>
          </a:prstGeom>
          <a:effectLst/>
        </p:spPr>
      </p:pic>
      <p:pic>
        <p:nvPicPr>
          <p:cNvPr id="5" name="4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827194" y="225660"/>
            <a:ext cx="3908832" cy="3024243"/>
          </a:xfrm>
          <a:prstGeom prst="rect">
            <a:avLst/>
          </a:prstGeom>
          <a:effectLst/>
        </p:spPr>
      </p:pic>
      <p:pic>
        <p:nvPicPr>
          <p:cNvPr id="6" name="5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843847" y="1318621"/>
            <a:ext cx="3793563" cy="3143269"/>
          </a:xfrm>
          <a:prstGeom prst="rect">
            <a:avLst/>
          </a:prstGeom>
          <a:effectLst/>
        </p:spPr>
      </p:pic>
      <p:pic>
        <p:nvPicPr>
          <p:cNvPr id="7" name="6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853352" y="1368668"/>
            <a:ext cx="3908832" cy="3024243"/>
          </a:xfrm>
          <a:prstGeom prst="rect">
            <a:avLst/>
          </a:prstGeom>
          <a:effectLst/>
        </p:spPr>
      </p:pic>
      <p:pic>
        <p:nvPicPr>
          <p:cNvPr id="8" name="7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824540" y="2533069"/>
            <a:ext cx="3793563" cy="3143269"/>
          </a:xfrm>
          <a:prstGeom prst="rect">
            <a:avLst/>
          </a:prstGeom>
          <a:effectLst/>
        </p:spPr>
      </p:pic>
      <p:pic>
        <p:nvPicPr>
          <p:cNvPr id="9" name="8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834045" y="2583116"/>
            <a:ext cx="3908832" cy="3024243"/>
          </a:xfrm>
          <a:prstGeom prst="rect">
            <a:avLst/>
          </a:prstGeom>
          <a:effectLst/>
        </p:spPr>
      </p:pic>
      <p:pic>
        <p:nvPicPr>
          <p:cNvPr id="10" name="9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824540" y="3533200"/>
            <a:ext cx="3793563" cy="3143269"/>
          </a:xfrm>
          <a:prstGeom prst="rect">
            <a:avLst/>
          </a:prstGeom>
          <a:effectLst/>
        </p:spPr>
      </p:pic>
      <p:pic>
        <p:nvPicPr>
          <p:cNvPr id="11" name="10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834045" y="3583247"/>
            <a:ext cx="3908832" cy="3024243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949ed6f9376dc00e2cb47b07fe95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0"/>
            <a:ext cx="1905000" cy="914400"/>
          </a:xfrm>
          <a:prstGeom prst="rect">
            <a:avLst/>
          </a:prstGeom>
        </p:spPr>
      </p:pic>
      <p:pic>
        <p:nvPicPr>
          <p:cNvPr id="10" name="9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642918"/>
            <a:ext cx="1905000" cy="914400"/>
          </a:xfrm>
          <a:prstGeom prst="rect">
            <a:avLst/>
          </a:prstGeom>
        </p:spPr>
      </p:pic>
      <p:pic>
        <p:nvPicPr>
          <p:cNvPr id="11" name="10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0"/>
            <a:ext cx="1880218" cy="928670"/>
          </a:xfrm>
          <a:prstGeom prst="rect">
            <a:avLst/>
          </a:prstGeom>
        </p:spPr>
      </p:pic>
      <p:pic>
        <p:nvPicPr>
          <p:cNvPr id="12" name="11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642918"/>
            <a:ext cx="1880218" cy="928670"/>
          </a:xfrm>
          <a:prstGeom prst="rect">
            <a:avLst/>
          </a:prstGeom>
        </p:spPr>
      </p:pic>
      <p:pic>
        <p:nvPicPr>
          <p:cNvPr id="13" name="12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1357322"/>
            <a:ext cx="1905000" cy="914400"/>
          </a:xfrm>
          <a:prstGeom prst="rect">
            <a:avLst/>
          </a:prstGeom>
        </p:spPr>
      </p:pic>
      <p:pic>
        <p:nvPicPr>
          <p:cNvPr id="14" name="13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2000240"/>
            <a:ext cx="1905000" cy="914400"/>
          </a:xfrm>
          <a:prstGeom prst="rect">
            <a:avLst/>
          </a:prstGeom>
        </p:spPr>
      </p:pic>
      <p:pic>
        <p:nvPicPr>
          <p:cNvPr id="15" name="14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1357322"/>
            <a:ext cx="1880218" cy="928670"/>
          </a:xfrm>
          <a:prstGeom prst="rect">
            <a:avLst/>
          </a:prstGeom>
        </p:spPr>
      </p:pic>
      <p:pic>
        <p:nvPicPr>
          <p:cNvPr id="16" name="15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2000240"/>
            <a:ext cx="1880218" cy="928670"/>
          </a:xfrm>
          <a:prstGeom prst="rect">
            <a:avLst/>
          </a:prstGeom>
        </p:spPr>
      </p:pic>
      <p:pic>
        <p:nvPicPr>
          <p:cNvPr id="17" name="16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2643206"/>
            <a:ext cx="1905000" cy="914400"/>
          </a:xfrm>
          <a:prstGeom prst="rect">
            <a:avLst/>
          </a:prstGeom>
        </p:spPr>
      </p:pic>
      <p:pic>
        <p:nvPicPr>
          <p:cNvPr id="18" name="17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286124"/>
            <a:ext cx="1905000" cy="914400"/>
          </a:xfrm>
          <a:prstGeom prst="rect">
            <a:avLst/>
          </a:prstGeom>
        </p:spPr>
      </p:pic>
      <p:pic>
        <p:nvPicPr>
          <p:cNvPr id="19" name="18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2643206"/>
            <a:ext cx="1880218" cy="928670"/>
          </a:xfrm>
          <a:prstGeom prst="rect">
            <a:avLst/>
          </a:prstGeom>
        </p:spPr>
      </p:pic>
      <p:pic>
        <p:nvPicPr>
          <p:cNvPr id="20" name="19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3286124"/>
            <a:ext cx="1880218" cy="928670"/>
          </a:xfrm>
          <a:prstGeom prst="rect">
            <a:avLst/>
          </a:prstGeom>
        </p:spPr>
      </p:pic>
      <p:pic>
        <p:nvPicPr>
          <p:cNvPr id="21" name="20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4000528"/>
            <a:ext cx="1905000" cy="914400"/>
          </a:xfrm>
          <a:prstGeom prst="rect">
            <a:avLst/>
          </a:prstGeom>
        </p:spPr>
      </p:pic>
      <p:pic>
        <p:nvPicPr>
          <p:cNvPr id="22" name="21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4643446"/>
            <a:ext cx="1905000" cy="914400"/>
          </a:xfrm>
          <a:prstGeom prst="rect">
            <a:avLst/>
          </a:prstGeom>
        </p:spPr>
      </p:pic>
      <p:pic>
        <p:nvPicPr>
          <p:cNvPr id="23" name="22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4000528"/>
            <a:ext cx="1880218" cy="928670"/>
          </a:xfrm>
          <a:prstGeom prst="rect">
            <a:avLst/>
          </a:prstGeom>
        </p:spPr>
      </p:pic>
      <p:pic>
        <p:nvPicPr>
          <p:cNvPr id="24" name="23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4643446"/>
            <a:ext cx="1880218" cy="928670"/>
          </a:xfrm>
          <a:prstGeom prst="rect">
            <a:avLst/>
          </a:prstGeom>
        </p:spPr>
      </p:pic>
      <p:pic>
        <p:nvPicPr>
          <p:cNvPr id="25" name="24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5286412"/>
            <a:ext cx="1905000" cy="914400"/>
          </a:xfrm>
          <a:prstGeom prst="rect">
            <a:avLst/>
          </a:prstGeom>
        </p:spPr>
      </p:pic>
      <p:pic>
        <p:nvPicPr>
          <p:cNvPr id="26" name="25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5929330"/>
            <a:ext cx="1905000" cy="914400"/>
          </a:xfrm>
          <a:prstGeom prst="rect">
            <a:avLst/>
          </a:prstGeom>
        </p:spPr>
      </p:pic>
      <p:pic>
        <p:nvPicPr>
          <p:cNvPr id="27" name="26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5286412"/>
            <a:ext cx="1880218" cy="928670"/>
          </a:xfrm>
          <a:prstGeom prst="rect">
            <a:avLst/>
          </a:prstGeom>
        </p:spPr>
      </p:pic>
      <p:pic>
        <p:nvPicPr>
          <p:cNvPr id="28" name="27 Imagen" descr="2014_stern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572000" y="5929330"/>
            <a:ext cx="1880218" cy="928670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AEAA8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24632_895626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455432">
            <a:off x="3724613" y="813639"/>
            <a:ext cx="1843098" cy="1588878"/>
          </a:xfrm>
          <a:prstGeom prst="rect">
            <a:avLst/>
          </a:prstGeom>
        </p:spPr>
      </p:pic>
      <p:pic>
        <p:nvPicPr>
          <p:cNvPr id="6" name="5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5572132" y="2714620"/>
            <a:ext cx="1913201" cy="1649311"/>
          </a:xfrm>
          <a:prstGeom prst="rect">
            <a:avLst/>
          </a:prstGeom>
        </p:spPr>
      </p:pic>
      <p:pic>
        <p:nvPicPr>
          <p:cNvPr id="7" name="6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5120397">
            <a:off x="3514915" y="4339161"/>
            <a:ext cx="1913201" cy="1649311"/>
          </a:xfrm>
          <a:prstGeom prst="rect">
            <a:avLst/>
          </a:prstGeom>
        </p:spPr>
      </p:pic>
      <p:pic>
        <p:nvPicPr>
          <p:cNvPr id="8" name="7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0800000">
            <a:off x="1544651" y="2566762"/>
            <a:ext cx="1913201" cy="1649311"/>
          </a:xfrm>
          <a:prstGeom prst="rect">
            <a:avLst/>
          </a:prstGeom>
        </p:spPr>
      </p:pic>
      <p:pic>
        <p:nvPicPr>
          <p:cNvPr id="9" name="8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525425">
            <a:off x="2306282" y="1357193"/>
            <a:ext cx="1913201" cy="1649311"/>
          </a:xfrm>
          <a:prstGeom prst="rect">
            <a:avLst/>
          </a:prstGeom>
        </p:spPr>
      </p:pic>
      <p:pic>
        <p:nvPicPr>
          <p:cNvPr id="10" name="9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8417225">
            <a:off x="4982188" y="1491130"/>
            <a:ext cx="1843098" cy="1588878"/>
          </a:xfrm>
          <a:prstGeom prst="rect">
            <a:avLst/>
          </a:prstGeom>
        </p:spPr>
      </p:pic>
      <p:pic>
        <p:nvPicPr>
          <p:cNvPr id="11" name="10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612028">
            <a:off x="4948351" y="3789645"/>
            <a:ext cx="1913201" cy="1649311"/>
          </a:xfrm>
          <a:prstGeom prst="rect">
            <a:avLst/>
          </a:prstGeom>
        </p:spPr>
      </p:pic>
      <p:pic>
        <p:nvPicPr>
          <p:cNvPr id="12" name="11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8522815">
            <a:off x="2233663" y="3842922"/>
            <a:ext cx="1913201" cy="164931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5A441C">
                  <a:shade val="67500"/>
                  <a:satMod val="115000"/>
                </a:srgbClr>
              </a:gs>
              <a:gs pos="100000">
                <a:srgbClr val="5A44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fa8cdf4ac449da17637c8b55f6fa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41831">
            <a:off x="4129619" y="1111893"/>
            <a:ext cx="4032847" cy="2048199"/>
          </a:xfrm>
          <a:prstGeom prst="rect">
            <a:avLst/>
          </a:prstGeom>
        </p:spPr>
      </p:pic>
      <p:pic>
        <p:nvPicPr>
          <p:cNvPr id="6" name="5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73868" flipV="1">
            <a:off x="4309936" y="3451247"/>
            <a:ext cx="3810000" cy="1810072"/>
          </a:xfrm>
          <a:prstGeom prst="rect">
            <a:avLst/>
          </a:prstGeom>
        </p:spPr>
      </p:pic>
      <p:pic>
        <p:nvPicPr>
          <p:cNvPr id="7" name="6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01324" flipV="1">
            <a:off x="722034" y="1327039"/>
            <a:ext cx="4251986" cy="1749945"/>
          </a:xfrm>
          <a:prstGeom prst="rect">
            <a:avLst/>
          </a:prstGeom>
        </p:spPr>
      </p:pic>
      <p:pic>
        <p:nvPicPr>
          <p:cNvPr id="8" name="7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947830">
            <a:off x="685176" y="3260752"/>
            <a:ext cx="4027413" cy="183364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0310299-kofe-ch2--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86050" y="0"/>
            <a:ext cx="1752600" cy="1905000"/>
          </a:xfrm>
          <a:prstGeom prst="rect">
            <a:avLst/>
          </a:prstGeom>
        </p:spPr>
      </p:pic>
      <p:pic>
        <p:nvPicPr>
          <p:cNvPr id="6" name="5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00562" y="0"/>
            <a:ext cx="1752600" cy="1905000"/>
          </a:xfrm>
          <a:prstGeom prst="rect">
            <a:avLst/>
          </a:prstGeom>
        </p:spPr>
      </p:pic>
      <p:pic>
        <p:nvPicPr>
          <p:cNvPr id="7" name="6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1285860"/>
            <a:ext cx="1752600" cy="1905000"/>
          </a:xfrm>
          <a:prstGeom prst="rect">
            <a:avLst/>
          </a:prstGeom>
        </p:spPr>
      </p:pic>
      <p:pic>
        <p:nvPicPr>
          <p:cNvPr id="8" name="7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429124" y="1285860"/>
            <a:ext cx="1752600" cy="1905000"/>
          </a:xfrm>
          <a:prstGeom prst="rect">
            <a:avLst/>
          </a:prstGeom>
        </p:spPr>
      </p:pic>
      <p:pic>
        <p:nvPicPr>
          <p:cNvPr id="9" name="8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2500330"/>
            <a:ext cx="1752600" cy="1905000"/>
          </a:xfrm>
          <a:prstGeom prst="rect">
            <a:avLst/>
          </a:prstGeom>
        </p:spPr>
      </p:pic>
      <p:pic>
        <p:nvPicPr>
          <p:cNvPr id="10" name="9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429124" y="2500330"/>
            <a:ext cx="1752600" cy="1905000"/>
          </a:xfrm>
          <a:prstGeom prst="rect">
            <a:avLst/>
          </a:prstGeom>
        </p:spPr>
      </p:pic>
      <p:pic>
        <p:nvPicPr>
          <p:cNvPr id="11" name="10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643174" y="3786190"/>
            <a:ext cx="1752600" cy="1905000"/>
          </a:xfrm>
          <a:prstGeom prst="rect">
            <a:avLst/>
          </a:prstGeom>
        </p:spPr>
      </p:pic>
      <p:pic>
        <p:nvPicPr>
          <p:cNvPr id="12" name="11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357686" y="3786190"/>
            <a:ext cx="1752600" cy="1905000"/>
          </a:xfrm>
          <a:prstGeom prst="rect">
            <a:avLst/>
          </a:prstGeom>
        </p:spPr>
      </p:pic>
      <p:pic>
        <p:nvPicPr>
          <p:cNvPr id="13" name="12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643174" y="4953000"/>
            <a:ext cx="1752600" cy="1905000"/>
          </a:xfrm>
          <a:prstGeom prst="rect">
            <a:avLst/>
          </a:prstGeom>
        </p:spPr>
      </p:pic>
      <p:pic>
        <p:nvPicPr>
          <p:cNvPr id="14" name="13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357686" y="4953000"/>
            <a:ext cx="1752600" cy="19050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ywalls.com-618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71414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0" y="-24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785770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0" y="714332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1428736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0" y="1357298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2143092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0" y="2071654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2571744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0" y="2500306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3286100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0" y="3214662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3929066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0" y="3857628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643174" y="4643422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500560" y="4571984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71736" y="5286388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429122" y="5214950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71736" y="6000744"/>
            <a:ext cx="1928826" cy="124303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429122" y="5929306"/>
            <a:ext cx="2071704" cy="12859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85784" y="-357214"/>
            <a:ext cx="10072758" cy="8286808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43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t-wallpaper_skobka_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928926" y="0"/>
            <a:ext cx="1752600" cy="1905000"/>
          </a:xfrm>
          <a:prstGeom prst="rect">
            <a:avLst/>
          </a:prstGeom>
        </p:spPr>
      </p:pic>
      <p:pic>
        <p:nvPicPr>
          <p:cNvPr id="6" name="5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643438" y="0"/>
            <a:ext cx="1752600" cy="1905000"/>
          </a:xfrm>
          <a:prstGeom prst="rect">
            <a:avLst/>
          </a:prstGeom>
        </p:spPr>
      </p:pic>
      <p:pic>
        <p:nvPicPr>
          <p:cNvPr id="7" name="6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857488" y="1285860"/>
            <a:ext cx="1752600" cy="1905000"/>
          </a:xfrm>
          <a:prstGeom prst="rect">
            <a:avLst/>
          </a:prstGeom>
        </p:spPr>
      </p:pic>
      <p:pic>
        <p:nvPicPr>
          <p:cNvPr id="8" name="7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1285860"/>
            <a:ext cx="1752600" cy="1905000"/>
          </a:xfrm>
          <a:prstGeom prst="rect">
            <a:avLst/>
          </a:prstGeom>
        </p:spPr>
      </p:pic>
      <p:pic>
        <p:nvPicPr>
          <p:cNvPr id="9" name="8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857488" y="2500330"/>
            <a:ext cx="1752600" cy="1905000"/>
          </a:xfrm>
          <a:prstGeom prst="rect">
            <a:avLst/>
          </a:prstGeom>
        </p:spPr>
      </p:pic>
      <p:pic>
        <p:nvPicPr>
          <p:cNvPr id="10" name="9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2500330"/>
            <a:ext cx="1752600" cy="1905000"/>
          </a:xfrm>
          <a:prstGeom prst="rect">
            <a:avLst/>
          </a:prstGeom>
        </p:spPr>
      </p:pic>
      <p:pic>
        <p:nvPicPr>
          <p:cNvPr id="11" name="10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86050" y="3786190"/>
            <a:ext cx="1752600" cy="1905000"/>
          </a:xfrm>
          <a:prstGeom prst="rect">
            <a:avLst/>
          </a:prstGeom>
        </p:spPr>
      </p:pic>
      <p:pic>
        <p:nvPicPr>
          <p:cNvPr id="12" name="11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00562" y="3786190"/>
            <a:ext cx="1752600" cy="1905000"/>
          </a:xfrm>
          <a:prstGeom prst="rect">
            <a:avLst/>
          </a:prstGeom>
        </p:spPr>
      </p:pic>
      <p:pic>
        <p:nvPicPr>
          <p:cNvPr id="13" name="12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86050" y="4953000"/>
            <a:ext cx="1752600" cy="1905000"/>
          </a:xfrm>
          <a:prstGeom prst="rect">
            <a:avLst/>
          </a:prstGeom>
        </p:spPr>
      </p:pic>
      <p:pic>
        <p:nvPicPr>
          <p:cNvPr id="14" name="13 Imagen" descr="fiodeluz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00562" y="4953000"/>
            <a:ext cx="1752600" cy="19050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c8fe3bbbb15827cad01d687afc3515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cappuccino_class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4782401"/>
            <a:ext cx="2428892" cy="2075599"/>
          </a:xfrm>
          <a:prstGeom prst="rect">
            <a:avLst/>
          </a:prstGeom>
        </p:spPr>
      </p:pic>
      <p:pic>
        <p:nvPicPr>
          <p:cNvPr id="7" name="6 Imagen" descr="capuccino-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2" y="4371975"/>
            <a:ext cx="2857500" cy="2486025"/>
          </a:xfrm>
          <a:prstGeom prst="rect">
            <a:avLst/>
          </a:prstGeom>
        </p:spPr>
      </p:pic>
      <p:pic>
        <p:nvPicPr>
          <p:cNvPr id="8" name="7 Imagen" descr="Coffe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24" y="4781550"/>
            <a:ext cx="2857500" cy="207645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4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4b1e27040104622891d7a20a05292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Drawing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>
            <a:off x="2214546" y="1000108"/>
            <a:ext cx="4733925" cy="48387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5A3F1A">
                  <a:shade val="67500"/>
                  <a:satMod val="115000"/>
                </a:srgbClr>
              </a:gs>
              <a:gs pos="100000">
                <a:srgbClr val="5A3F1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ffee-foam-art-chrismast-t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1500174"/>
            <a:ext cx="4050809" cy="3862399"/>
          </a:xfrm>
          <a:prstGeom prst="rect">
            <a:avLst/>
          </a:prstGeom>
        </p:spPr>
      </p:pic>
      <p:pic>
        <p:nvPicPr>
          <p:cNvPr id="8" name="7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642918"/>
            <a:ext cx="2097838" cy="2000264"/>
          </a:xfrm>
          <a:prstGeom prst="rect">
            <a:avLst/>
          </a:prstGeom>
          <a:effectLst/>
        </p:spPr>
      </p:pic>
      <p:pic>
        <p:nvPicPr>
          <p:cNvPr id="9" name="8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4000504"/>
            <a:ext cx="2097838" cy="2000264"/>
          </a:xfrm>
          <a:prstGeom prst="rect">
            <a:avLst/>
          </a:prstGeom>
          <a:effectLst/>
        </p:spPr>
      </p:pic>
      <p:pic>
        <p:nvPicPr>
          <p:cNvPr id="10" name="9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785794"/>
            <a:ext cx="2097838" cy="2000264"/>
          </a:xfrm>
          <a:prstGeom prst="rect">
            <a:avLst/>
          </a:prstGeom>
          <a:effectLst/>
        </p:spPr>
      </p:pic>
      <p:pic>
        <p:nvPicPr>
          <p:cNvPr id="11" name="10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4000504"/>
            <a:ext cx="2097838" cy="2000264"/>
          </a:xfrm>
          <a:prstGeom prst="rect">
            <a:avLst/>
          </a:prstGeom>
          <a:effectLst/>
        </p:spPr>
      </p:pic>
      <p:pic>
        <p:nvPicPr>
          <p:cNvPr id="12" name="11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202" y="5572890"/>
            <a:ext cx="1347798" cy="1285110"/>
          </a:xfrm>
          <a:prstGeom prst="rect">
            <a:avLst/>
          </a:prstGeom>
          <a:effectLst/>
        </p:spPr>
      </p:pic>
      <p:pic>
        <p:nvPicPr>
          <p:cNvPr id="13" name="12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202" y="0"/>
            <a:ext cx="1347798" cy="1285110"/>
          </a:xfrm>
          <a:prstGeom prst="rect">
            <a:avLst/>
          </a:prstGeom>
          <a:effectLst/>
        </p:spPr>
      </p:pic>
      <p:pic>
        <p:nvPicPr>
          <p:cNvPr id="14" name="13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72890"/>
            <a:ext cx="1347798" cy="1285110"/>
          </a:xfrm>
          <a:prstGeom prst="rect">
            <a:avLst/>
          </a:prstGeom>
          <a:effectLst/>
        </p:spPr>
      </p:pic>
      <p:pic>
        <p:nvPicPr>
          <p:cNvPr id="15" name="14 Imagen" descr="Drawing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47798" cy="1285110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A441C">
                  <a:shade val="67500"/>
                  <a:satMod val="115000"/>
                </a:srgbClr>
              </a:gs>
              <a:gs pos="100000">
                <a:srgbClr val="5A441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bd41c662c62b9dcc63a28b1cc5989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57148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57148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114300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114300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171448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171448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2285992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2285992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2857472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2857472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342900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342900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400048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400048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450057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450057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507205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507205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564357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564357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621505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621505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285784" y="-357214"/>
            <a:ext cx="10072758" cy="878687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C4800">
                  <a:shade val="30000"/>
                  <a:satMod val="115000"/>
                </a:srgbClr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ffe-time-beans-kofe-zer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551242" y="175614"/>
            <a:ext cx="3793563" cy="3143269"/>
          </a:xfrm>
          <a:prstGeom prst="rect">
            <a:avLst/>
          </a:prstGeom>
          <a:effectLst/>
        </p:spPr>
      </p:pic>
      <p:pic>
        <p:nvPicPr>
          <p:cNvPr id="6" name="5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560747" y="225661"/>
            <a:ext cx="3908832" cy="3024243"/>
          </a:xfrm>
          <a:prstGeom prst="rect">
            <a:avLst/>
          </a:prstGeom>
          <a:effectLst/>
        </p:spPr>
      </p:pic>
      <p:pic>
        <p:nvPicPr>
          <p:cNvPr id="7" name="6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577400" y="1318622"/>
            <a:ext cx="3793563" cy="3143269"/>
          </a:xfrm>
          <a:prstGeom prst="rect">
            <a:avLst/>
          </a:prstGeom>
          <a:effectLst/>
        </p:spPr>
      </p:pic>
      <p:pic>
        <p:nvPicPr>
          <p:cNvPr id="8" name="7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586905" y="1368669"/>
            <a:ext cx="3908832" cy="3024243"/>
          </a:xfrm>
          <a:prstGeom prst="rect">
            <a:avLst/>
          </a:prstGeom>
          <a:effectLst/>
        </p:spPr>
      </p:pic>
      <p:pic>
        <p:nvPicPr>
          <p:cNvPr id="9" name="8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558093" y="2533070"/>
            <a:ext cx="3793563" cy="3143269"/>
          </a:xfrm>
          <a:prstGeom prst="rect">
            <a:avLst/>
          </a:prstGeom>
          <a:effectLst/>
        </p:spPr>
      </p:pic>
      <p:pic>
        <p:nvPicPr>
          <p:cNvPr id="10" name="9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567598" y="2583117"/>
            <a:ext cx="3908832" cy="3024243"/>
          </a:xfrm>
          <a:prstGeom prst="rect">
            <a:avLst/>
          </a:prstGeom>
          <a:effectLst/>
        </p:spPr>
      </p:pic>
      <p:pic>
        <p:nvPicPr>
          <p:cNvPr id="11" name="10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3695857">
            <a:off x="1558093" y="3533201"/>
            <a:ext cx="3793563" cy="3143269"/>
          </a:xfrm>
          <a:prstGeom prst="rect">
            <a:avLst/>
          </a:prstGeom>
          <a:effectLst/>
        </p:spPr>
      </p:pic>
      <p:pic>
        <p:nvPicPr>
          <p:cNvPr id="12" name="11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 rot="18889161" flipV="1">
            <a:off x="3567598" y="3583248"/>
            <a:ext cx="3908832" cy="3024243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vet_kofe_s_molok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455432">
            <a:off x="3724613" y="813639"/>
            <a:ext cx="1843098" cy="1588878"/>
          </a:xfrm>
          <a:prstGeom prst="rect">
            <a:avLst/>
          </a:prstGeom>
        </p:spPr>
      </p:pic>
      <p:pic>
        <p:nvPicPr>
          <p:cNvPr id="6" name="5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5572132" y="2714620"/>
            <a:ext cx="1913201" cy="1649311"/>
          </a:xfrm>
          <a:prstGeom prst="rect">
            <a:avLst/>
          </a:prstGeom>
        </p:spPr>
      </p:pic>
      <p:pic>
        <p:nvPicPr>
          <p:cNvPr id="7" name="6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5120397">
            <a:off x="3514915" y="4339161"/>
            <a:ext cx="1913201" cy="1649311"/>
          </a:xfrm>
          <a:prstGeom prst="rect">
            <a:avLst/>
          </a:prstGeom>
        </p:spPr>
      </p:pic>
      <p:pic>
        <p:nvPicPr>
          <p:cNvPr id="8" name="7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0800000">
            <a:off x="1544651" y="2566762"/>
            <a:ext cx="1913201" cy="1649311"/>
          </a:xfrm>
          <a:prstGeom prst="rect">
            <a:avLst/>
          </a:prstGeom>
        </p:spPr>
      </p:pic>
      <p:pic>
        <p:nvPicPr>
          <p:cNvPr id="9" name="8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525425">
            <a:off x="2306282" y="1357193"/>
            <a:ext cx="1913201" cy="1649311"/>
          </a:xfrm>
          <a:prstGeom prst="rect">
            <a:avLst/>
          </a:prstGeom>
        </p:spPr>
      </p:pic>
      <p:pic>
        <p:nvPicPr>
          <p:cNvPr id="10" name="9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8417225">
            <a:off x="4982188" y="1491130"/>
            <a:ext cx="1843098" cy="1588878"/>
          </a:xfrm>
          <a:prstGeom prst="rect">
            <a:avLst/>
          </a:prstGeom>
        </p:spPr>
      </p:pic>
      <p:pic>
        <p:nvPicPr>
          <p:cNvPr id="11" name="10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612028">
            <a:off x="4948351" y="3789645"/>
            <a:ext cx="1913201" cy="1649311"/>
          </a:xfrm>
          <a:prstGeom prst="rect">
            <a:avLst/>
          </a:prstGeom>
        </p:spPr>
      </p:pic>
      <p:pic>
        <p:nvPicPr>
          <p:cNvPr id="12" name="11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8522815">
            <a:off x="2233663" y="3842922"/>
            <a:ext cx="1913201" cy="164931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4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ffee-wallpapers-hd-beautiful-collection-hd-wallpapers-cafe-for-mobile-1080p-android-laptop-windows-7-mac-1366x768-wallpaper-iphone-na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0"/>
            <a:ext cx="1857388" cy="1806501"/>
          </a:xfrm>
          <a:prstGeom prst="rect">
            <a:avLst/>
          </a:prstGeom>
        </p:spPr>
      </p:pic>
      <p:pic>
        <p:nvPicPr>
          <p:cNvPr id="6" name="5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571612"/>
            <a:ext cx="1857388" cy="1806501"/>
          </a:xfrm>
          <a:prstGeom prst="rect">
            <a:avLst/>
          </a:prstGeom>
        </p:spPr>
      </p:pic>
      <p:pic>
        <p:nvPicPr>
          <p:cNvPr id="7" name="6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286124"/>
            <a:ext cx="1857388" cy="1806501"/>
          </a:xfrm>
          <a:prstGeom prst="rect">
            <a:avLst/>
          </a:prstGeom>
        </p:spPr>
      </p:pic>
      <p:pic>
        <p:nvPicPr>
          <p:cNvPr id="8" name="7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5051499"/>
            <a:ext cx="1857388" cy="1806501"/>
          </a:xfrm>
          <a:prstGeom prst="rect">
            <a:avLst/>
          </a:prstGeom>
        </p:spPr>
      </p:pic>
      <p:pic>
        <p:nvPicPr>
          <p:cNvPr id="9" name="8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1857388" cy="1806501"/>
          </a:xfrm>
          <a:prstGeom prst="rect">
            <a:avLst/>
          </a:prstGeom>
        </p:spPr>
      </p:pic>
      <p:pic>
        <p:nvPicPr>
          <p:cNvPr id="10" name="9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571612"/>
            <a:ext cx="1857388" cy="1806501"/>
          </a:xfrm>
          <a:prstGeom prst="rect">
            <a:avLst/>
          </a:prstGeom>
        </p:spPr>
      </p:pic>
      <p:pic>
        <p:nvPicPr>
          <p:cNvPr id="11" name="10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286124"/>
            <a:ext cx="1857388" cy="1806501"/>
          </a:xfrm>
          <a:prstGeom prst="rect">
            <a:avLst/>
          </a:prstGeom>
        </p:spPr>
      </p:pic>
      <p:pic>
        <p:nvPicPr>
          <p:cNvPr id="12" name="11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051499"/>
            <a:ext cx="1857388" cy="180650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704B00">
                  <a:shade val="67500"/>
                  <a:satMod val="115000"/>
                </a:srgbClr>
              </a:gs>
              <a:gs pos="100000">
                <a:srgbClr val="70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a-granos-de-café-800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18" name="17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071934" y="785794"/>
            <a:ext cx="1228723" cy="1653753"/>
          </a:xfrm>
          <a:prstGeom prst="rect">
            <a:avLst/>
          </a:prstGeom>
        </p:spPr>
      </p:pic>
      <p:pic>
        <p:nvPicPr>
          <p:cNvPr id="19" name="18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6054010" y="2649927"/>
            <a:ext cx="1228723" cy="1653753"/>
          </a:xfrm>
          <a:prstGeom prst="rect">
            <a:avLst/>
          </a:prstGeom>
        </p:spPr>
      </p:pic>
      <p:pic>
        <p:nvPicPr>
          <p:cNvPr id="20" name="19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4000496" y="4572008"/>
            <a:ext cx="1228723" cy="1653753"/>
          </a:xfrm>
          <a:prstGeom prst="rect">
            <a:avLst/>
          </a:prstGeom>
        </p:spPr>
      </p:pic>
      <p:pic>
        <p:nvPicPr>
          <p:cNvPr id="21" name="20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402814">
            <a:off x="1890341" y="2692667"/>
            <a:ext cx="1228723" cy="1653753"/>
          </a:xfrm>
          <a:prstGeom prst="rect">
            <a:avLst/>
          </a:prstGeom>
        </p:spPr>
      </p:pic>
      <p:pic>
        <p:nvPicPr>
          <p:cNvPr id="22" name="21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659223">
            <a:off x="5403521" y="1265490"/>
            <a:ext cx="1228723" cy="1653753"/>
          </a:xfrm>
          <a:prstGeom prst="rect">
            <a:avLst/>
          </a:prstGeom>
        </p:spPr>
      </p:pic>
      <p:pic>
        <p:nvPicPr>
          <p:cNvPr id="23" name="22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7960818">
            <a:off x="5410623" y="4042943"/>
            <a:ext cx="1228723" cy="1653753"/>
          </a:xfrm>
          <a:prstGeom prst="rect">
            <a:avLst/>
          </a:prstGeom>
        </p:spPr>
      </p:pic>
      <p:pic>
        <p:nvPicPr>
          <p:cNvPr id="24" name="23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3598083">
            <a:off x="2480291" y="4116597"/>
            <a:ext cx="1228723" cy="1653753"/>
          </a:xfrm>
          <a:prstGeom prst="rect">
            <a:avLst/>
          </a:prstGeom>
        </p:spPr>
      </p:pic>
      <p:pic>
        <p:nvPicPr>
          <p:cNvPr id="25" name="24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8512037">
            <a:off x="2622521" y="1186996"/>
            <a:ext cx="1228723" cy="1653753"/>
          </a:xfrm>
          <a:prstGeom prst="rect">
            <a:avLst/>
          </a:prstGeom>
        </p:spPr>
      </p:pic>
      <p:pic>
        <p:nvPicPr>
          <p:cNvPr id="26" name="25 Imagen" descr="Element_GreenGlitterFlowe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19500" y="2662237"/>
            <a:ext cx="1905000" cy="153352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87720">
                  <a:shade val="67500"/>
                  <a:satMod val="115000"/>
                </a:srgbClr>
              </a:gs>
              <a:gs pos="100000">
                <a:srgbClr val="A8772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avor_coffee-15394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41831">
            <a:off x="4129619" y="1111893"/>
            <a:ext cx="4032847" cy="2048199"/>
          </a:xfrm>
          <a:prstGeom prst="rect">
            <a:avLst/>
          </a:prstGeom>
        </p:spPr>
      </p:pic>
      <p:pic>
        <p:nvPicPr>
          <p:cNvPr id="6" name="5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73868" flipV="1">
            <a:off x="4309936" y="3451247"/>
            <a:ext cx="3810000" cy="1810072"/>
          </a:xfrm>
          <a:prstGeom prst="rect">
            <a:avLst/>
          </a:prstGeom>
        </p:spPr>
      </p:pic>
      <p:pic>
        <p:nvPicPr>
          <p:cNvPr id="7" name="6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01324" flipV="1">
            <a:off x="722034" y="1327039"/>
            <a:ext cx="4251986" cy="1749945"/>
          </a:xfrm>
          <a:prstGeom prst="rect">
            <a:avLst/>
          </a:prstGeom>
        </p:spPr>
      </p:pic>
      <p:pic>
        <p:nvPicPr>
          <p:cNvPr id="8" name="7 Imagen" descr="Drawingoi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947830">
            <a:off x="685176" y="3260752"/>
            <a:ext cx="4027413" cy="183364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inding_coffee_1024x768_939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429124" y="-500090"/>
            <a:ext cx="3286148" cy="1857364"/>
          </a:xfrm>
          <a:prstGeom prst="rect">
            <a:avLst/>
          </a:prstGeom>
        </p:spPr>
      </p:pic>
      <p:pic>
        <p:nvPicPr>
          <p:cNvPr id="6" name="5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428728" y="-500090"/>
            <a:ext cx="3295672" cy="1857364"/>
          </a:xfrm>
          <a:prstGeom prst="rect">
            <a:avLst/>
          </a:prstGeom>
        </p:spPr>
      </p:pic>
      <p:pic>
        <p:nvPicPr>
          <p:cNvPr id="7" name="6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429124" y="285728"/>
            <a:ext cx="3286148" cy="1857364"/>
          </a:xfrm>
          <a:prstGeom prst="rect">
            <a:avLst/>
          </a:prstGeom>
        </p:spPr>
      </p:pic>
      <p:pic>
        <p:nvPicPr>
          <p:cNvPr id="8" name="7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428728" y="285728"/>
            <a:ext cx="3295672" cy="1857364"/>
          </a:xfrm>
          <a:prstGeom prst="rect">
            <a:avLst/>
          </a:prstGeom>
        </p:spPr>
      </p:pic>
      <p:pic>
        <p:nvPicPr>
          <p:cNvPr id="9" name="8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357686" y="928670"/>
            <a:ext cx="3286148" cy="1857364"/>
          </a:xfrm>
          <a:prstGeom prst="rect">
            <a:avLst/>
          </a:prstGeom>
        </p:spPr>
      </p:pic>
      <p:pic>
        <p:nvPicPr>
          <p:cNvPr id="10" name="9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357290" y="928670"/>
            <a:ext cx="3295672" cy="1857364"/>
          </a:xfrm>
          <a:prstGeom prst="rect">
            <a:avLst/>
          </a:prstGeom>
        </p:spPr>
      </p:pic>
      <p:pic>
        <p:nvPicPr>
          <p:cNvPr id="11" name="10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357686" y="1714488"/>
            <a:ext cx="3286148" cy="1857364"/>
          </a:xfrm>
          <a:prstGeom prst="rect">
            <a:avLst/>
          </a:prstGeom>
        </p:spPr>
      </p:pic>
      <p:pic>
        <p:nvPicPr>
          <p:cNvPr id="12" name="11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357290" y="1714488"/>
            <a:ext cx="3295672" cy="1857364"/>
          </a:xfrm>
          <a:prstGeom prst="rect">
            <a:avLst/>
          </a:prstGeom>
        </p:spPr>
      </p:pic>
      <p:pic>
        <p:nvPicPr>
          <p:cNvPr id="13" name="12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429124" y="2357430"/>
            <a:ext cx="3286148" cy="1857364"/>
          </a:xfrm>
          <a:prstGeom prst="rect">
            <a:avLst/>
          </a:prstGeom>
        </p:spPr>
      </p:pic>
      <p:pic>
        <p:nvPicPr>
          <p:cNvPr id="14" name="13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428728" y="2357430"/>
            <a:ext cx="3295672" cy="1857364"/>
          </a:xfrm>
          <a:prstGeom prst="rect">
            <a:avLst/>
          </a:prstGeom>
        </p:spPr>
      </p:pic>
      <p:pic>
        <p:nvPicPr>
          <p:cNvPr id="15" name="14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429124" y="3143248"/>
            <a:ext cx="3286148" cy="1857364"/>
          </a:xfrm>
          <a:prstGeom prst="rect">
            <a:avLst/>
          </a:prstGeom>
        </p:spPr>
      </p:pic>
      <p:pic>
        <p:nvPicPr>
          <p:cNvPr id="16" name="15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428728" y="3143248"/>
            <a:ext cx="3295672" cy="1857364"/>
          </a:xfrm>
          <a:prstGeom prst="rect">
            <a:avLst/>
          </a:prstGeom>
        </p:spPr>
      </p:pic>
      <p:pic>
        <p:nvPicPr>
          <p:cNvPr id="17" name="16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357686" y="3786190"/>
            <a:ext cx="3286148" cy="1857364"/>
          </a:xfrm>
          <a:prstGeom prst="rect">
            <a:avLst/>
          </a:prstGeom>
        </p:spPr>
      </p:pic>
      <p:pic>
        <p:nvPicPr>
          <p:cNvPr id="18" name="17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357290" y="3786190"/>
            <a:ext cx="3295672" cy="1857364"/>
          </a:xfrm>
          <a:prstGeom prst="rect">
            <a:avLst/>
          </a:prstGeom>
        </p:spPr>
      </p:pic>
      <p:pic>
        <p:nvPicPr>
          <p:cNvPr id="19" name="18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357686" y="4572008"/>
            <a:ext cx="3286148" cy="1857364"/>
          </a:xfrm>
          <a:prstGeom prst="rect">
            <a:avLst/>
          </a:prstGeom>
        </p:spPr>
      </p:pic>
      <p:pic>
        <p:nvPicPr>
          <p:cNvPr id="20" name="19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357290" y="4572008"/>
            <a:ext cx="3295672" cy="1857364"/>
          </a:xfrm>
          <a:prstGeom prst="rect">
            <a:avLst/>
          </a:prstGeom>
        </p:spPr>
      </p:pic>
      <p:pic>
        <p:nvPicPr>
          <p:cNvPr id="21" name="20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357686" y="5286388"/>
            <a:ext cx="3286148" cy="1857364"/>
          </a:xfrm>
          <a:prstGeom prst="rect">
            <a:avLst/>
          </a:prstGeom>
        </p:spPr>
      </p:pic>
      <p:pic>
        <p:nvPicPr>
          <p:cNvPr id="22" name="21 Imagen" descr="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1357290" y="5286388"/>
            <a:ext cx="3295672" cy="1857364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1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4B00">
                  <a:shade val="67500"/>
                  <a:satMod val="115000"/>
                </a:srgbClr>
              </a:gs>
              <a:gs pos="100000">
                <a:srgbClr val="704B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od Craver - Cafe R&amp;C 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3695857">
            <a:off x="1817689" y="175613"/>
            <a:ext cx="3793563" cy="3143269"/>
          </a:xfrm>
          <a:prstGeom prst="rect">
            <a:avLst/>
          </a:prstGeom>
          <a:effectLst/>
        </p:spPr>
      </p:pic>
      <p:pic>
        <p:nvPicPr>
          <p:cNvPr id="6" name="5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8889161" flipV="1">
            <a:off x="3827194" y="225660"/>
            <a:ext cx="3908832" cy="3024243"/>
          </a:xfrm>
          <a:prstGeom prst="rect">
            <a:avLst/>
          </a:prstGeom>
          <a:effectLst/>
        </p:spPr>
      </p:pic>
      <p:pic>
        <p:nvPicPr>
          <p:cNvPr id="7" name="6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3695857">
            <a:off x="1843847" y="1318621"/>
            <a:ext cx="3793563" cy="3143269"/>
          </a:xfrm>
          <a:prstGeom prst="rect">
            <a:avLst/>
          </a:prstGeom>
          <a:effectLst/>
        </p:spPr>
      </p:pic>
      <p:pic>
        <p:nvPicPr>
          <p:cNvPr id="8" name="7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8889161" flipV="1">
            <a:off x="3853352" y="1368668"/>
            <a:ext cx="3908832" cy="3024243"/>
          </a:xfrm>
          <a:prstGeom prst="rect">
            <a:avLst/>
          </a:prstGeom>
          <a:effectLst/>
        </p:spPr>
      </p:pic>
      <p:pic>
        <p:nvPicPr>
          <p:cNvPr id="9" name="8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3695857">
            <a:off x="1824540" y="2533069"/>
            <a:ext cx="3793563" cy="3143269"/>
          </a:xfrm>
          <a:prstGeom prst="rect">
            <a:avLst/>
          </a:prstGeom>
          <a:effectLst/>
        </p:spPr>
      </p:pic>
      <p:pic>
        <p:nvPicPr>
          <p:cNvPr id="10" name="9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8889161" flipV="1">
            <a:off x="3834045" y="2583116"/>
            <a:ext cx="3908832" cy="3024243"/>
          </a:xfrm>
          <a:prstGeom prst="rect">
            <a:avLst/>
          </a:prstGeom>
          <a:effectLst/>
        </p:spPr>
      </p:pic>
      <p:pic>
        <p:nvPicPr>
          <p:cNvPr id="11" name="10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3695857">
            <a:off x="1824540" y="3533200"/>
            <a:ext cx="3793563" cy="3143269"/>
          </a:xfrm>
          <a:prstGeom prst="rect">
            <a:avLst/>
          </a:prstGeom>
          <a:effectLst/>
        </p:spPr>
      </p:pic>
      <p:pic>
        <p:nvPicPr>
          <p:cNvPr id="12" name="11 Imagen" descr="Drawin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8889161" flipV="1">
            <a:off x="3834045" y="3583247"/>
            <a:ext cx="3908832" cy="3024243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704B00">
                  <a:shade val="67500"/>
                  <a:satMod val="115000"/>
                </a:srgbClr>
              </a:gs>
              <a:gs pos="100000">
                <a:srgbClr val="70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food_38662_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455432">
            <a:off x="3724613" y="813639"/>
            <a:ext cx="1843098" cy="1588878"/>
          </a:xfrm>
          <a:prstGeom prst="rect">
            <a:avLst/>
          </a:prstGeom>
        </p:spPr>
      </p:pic>
      <p:pic>
        <p:nvPicPr>
          <p:cNvPr id="6" name="5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5572132" y="2714620"/>
            <a:ext cx="1913201" cy="1649311"/>
          </a:xfrm>
          <a:prstGeom prst="rect">
            <a:avLst/>
          </a:prstGeom>
        </p:spPr>
      </p:pic>
      <p:pic>
        <p:nvPicPr>
          <p:cNvPr id="7" name="6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5120397">
            <a:off x="3514915" y="4339161"/>
            <a:ext cx="1913201" cy="1649311"/>
          </a:xfrm>
          <a:prstGeom prst="rect">
            <a:avLst/>
          </a:prstGeom>
        </p:spPr>
      </p:pic>
      <p:pic>
        <p:nvPicPr>
          <p:cNvPr id="8" name="7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0800000">
            <a:off x="1544651" y="2566762"/>
            <a:ext cx="1913201" cy="1649311"/>
          </a:xfrm>
          <a:prstGeom prst="rect">
            <a:avLst/>
          </a:prstGeom>
        </p:spPr>
      </p:pic>
      <p:pic>
        <p:nvPicPr>
          <p:cNvPr id="9" name="8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525425">
            <a:off x="2306282" y="1357193"/>
            <a:ext cx="1913201" cy="1649311"/>
          </a:xfrm>
          <a:prstGeom prst="rect">
            <a:avLst/>
          </a:prstGeom>
        </p:spPr>
      </p:pic>
      <p:pic>
        <p:nvPicPr>
          <p:cNvPr id="10" name="9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8417225">
            <a:off x="4982188" y="1491130"/>
            <a:ext cx="1843098" cy="1588878"/>
          </a:xfrm>
          <a:prstGeom prst="rect">
            <a:avLst/>
          </a:prstGeom>
        </p:spPr>
      </p:pic>
      <p:pic>
        <p:nvPicPr>
          <p:cNvPr id="11" name="10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612028">
            <a:off x="4948351" y="3789645"/>
            <a:ext cx="1913201" cy="1649311"/>
          </a:xfrm>
          <a:prstGeom prst="rect">
            <a:avLst/>
          </a:prstGeom>
        </p:spPr>
      </p:pic>
      <p:pic>
        <p:nvPicPr>
          <p:cNvPr id="12" name="11 Imagen" descr="granos-caf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8522815">
            <a:off x="2233663" y="3842922"/>
            <a:ext cx="1913201" cy="164931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fe_kofevarka_moloko_st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cafe-moch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1721" y="2500306"/>
            <a:ext cx="3132279" cy="339090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fe-zerna-chashka-ruchka-serdce.jpg"/>
          <p:cNvPicPr>
            <a:picLocks noChangeAspect="1"/>
          </p:cNvPicPr>
          <p:nvPr/>
        </p:nvPicPr>
        <p:blipFill>
          <a:blip r:embed="rId2"/>
          <a:srcRect l="6511" r="69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0"/>
            <a:ext cx="1857388" cy="1806501"/>
          </a:xfrm>
          <a:prstGeom prst="rect">
            <a:avLst/>
          </a:prstGeom>
        </p:spPr>
      </p:pic>
      <p:pic>
        <p:nvPicPr>
          <p:cNvPr id="6" name="5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571612"/>
            <a:ext cx="1857388" cy="1806501"/>
          </a:xfrm>
          <a:prstGeom prst="rect">
            <a:avLst/>
          </a:prstGeom>
        </p:spPr>
      </p:pic>
      <p:pic>
        <p:nvPicPr>
          <p:cNvPr id="7" name="6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286124"/>
            <a:ext cx="1857388" cy="1806501"/>
          </a:xfrm>
          <a:prstGeom prst="rect">
            <a:avLst/>
          </a:prstGeom>
        </p:spPr>
      </p:pic>
      <p:pic>
        <p:nvPicPr>
          <p:cNvPr id="8" name="7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5051499"/>
            <a:ext cx="1857388" cy="1806501"/>
          </a:xfrm>
          <a:prstGeom prst="rect">
            <a:avLst/>
          </a:prstGeom>
        </p:spPr>
      </p:pic>
      <p:pic>
        <p:nvPicPr>
          <p:cNvPr id="9" name="8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1857388" cy="1806501"/>
          </a:xfrm>
          <a:prstGeom prst="rect">
            <a:avLst/>
          </a:prstGeom>
        </p:spPr>
      </p:pic>
      <p:pic>
        <p:nvPicPr>
          <p:cNvPr id="10" name="9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571612"/>
            <a:ext cx="1857388" cy="1806501"/>
          </a:xfrm>
          <a:prstGeom prst="rect">
            <a:avLst/>
          </a:prstGeom>
        </p:spPr>
      </p:pic>
      <p:pic>
        <p:nvPicPr>
          <p:cNvPr id="11" name="10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286124"/>
            <a:ext cx="1857388" cy="1806501"/>
          </a:xfrm>
          <a:prstGeom prst="rect">
            <a:avLst/>
          </a:prstGeom>
        </p:spPr>
      </p:pic>
      <p:pic>
        <p:nvPicPr>
          <p:cNvPr id="12" name="11 Imagen" descr="Drawingu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051499"/>
            <a:ext cx="1857388" cy="180650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A441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boi-kofe-palit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86501">
            <a:off x="3379252" y="691553"/>
            <a:ext cx="2630988" cy="1731190"/>
          </a:xfrm>
          <a:prstGeom prst="rect">
            <a:avLst/>
          </a:prstGeom>
        </p:spPr>
      </p:pic>
      <p:pic>
        <p:nvPicPr>
          <p:cNvPr id="6" name="5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925390">
            <a:off x="3076581" y="4061652"/>
            <a:ext cx="2630988" cy="1731190"/>
          </a:xfrm>
          <a:prstGeom prst="rect">
            <a:avLst/>
          </a:prstGeom>
        </p:spPr>
      </p:pic>
      <p:pic>
        <p:nvPicPr>
          <p:cNvPr id="7" name="6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836345">
            <a:off x="4678111" y="2643319"/>
            <a:ext cx="2630988" cy="1731190"/>
          </a:xfrm>
          <a:prstGeom prst="rect">
            <a:avLst/>
          </a:prstGeom>
        </p:spPr>
      </p:pic>
      <p:pic>
        <p:nvPicPr>
          <p:cNvPr id="8" name="7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4877">
            <a:off x="1729960" y="2362429"/>
            <a:ext cx="2630988" cy="1731190"/>
          </a:xfrm>
          <a:prstGeom prst="rect">
            <a:avLst/>
          </a:prstGeom>
        </p:spPr>
      </p:pic>
      <p:pic>
        <p:nvPicPr>
          <p:cNvPr id="9" name="8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749106">
            <a:off x="4445070" y="1269534"/>
            <a:ext cx="2630988" cy="1731190"/>
          </a:xfrm>
          <a:prstGeom prst="rect">
            <a:avLst/>
          </a:prstGeom>
        </p:spPr>
      </p:pic>
      <p:pic>
        <p:nvPicPr>
          <p:cNvPr id="10" name="9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35324">
            <a:off x="4356405" y="3722853"/>
            <a:ext cx="2630988" cy="1731190"/>
          </a:xfrm>
          <a:prstGeom prst="rect">
            <a:avLst/>
          </a:prstGeom>
        </p:spPr>
      </p:pic>
      <p:pic>
        <p:nvPicPr>
          <p:cNvPr id="11" name="10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41480">
            <a:off x="2103007" y="1250367"/>
            <a:ext cx="2630988" cy="1731190"/>
          </a:xfrm>
          <a:prstGeom prst="rect">
            <a:avLst/>
          </a:prstGeom>
        </p:spPr>
      </p:pic>
      <p:pic>
        <p:nvPicPr>
          <p:cNvPr id="12" name="11 Imagen" descr="Drawinguy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68237">
            <a:off x="1959091" y="3768553"/>
            <a:ext cx="2630988" cy="173119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coffee-beans-Creative-art-world-map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965"/>
            <a:ext cx="9144000" cy="5714070"/>
          </a:xfrm>
          <a:prstGeom prst="rect">
            <a:avLst/>
          </a:prstGeom>
        </p:spPr>
      </p:pic>
      <p:pic>
        <p:nvPicPr>
          <p:cNvPr id="5" name="4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857224" cy="738986"/>
          </a:xfrm>
          <a:prstGeom prst="rect">
            <a:avLst/>
          </a:prstGeom>
        </p:spPr>
      </p:pic>
      <p:pic>
        <p:nvPicPr>
          <p:cNvPr id="6" name="5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0"/>
            <a:ext cx="857224" cy="738986"/>
          </a:xfrm>
          <a:prstGeom prst="rect">
            <a:avLst/>
          </a:prstGeom>
        </p:spPr>
      </p:pic>
      <p:pic>
        <p:nvPicPr>
          <p:cNvPr id="7" name="6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61" y="0"/>
            <a:ext cx="857224" cy="738986"/>
          </a:xfrm>
          <a:prstGeom prst="rect">
            <a:avLst/>
          </a:prstGeom>
        </p:spPr>
      </p:pic>
      <p:pic>
        <p:nvPicPr>
          <p:cNvPr id="8" name="7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857224" cy="738986"/>
          </a:xfrm>
          <a:prstGeom prst="rect">
            <a:avLst/>
          </a:prstGeom>
        </p:spPr>
      </p:pic>
      <p:pic>
        <p:nvPicPr>
          <p:cNvPr id="9" name="8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207" y="0"/>
            <a:ext cx="857224" cy="738986"/>
          </a:xfrm>
          <a:prstGeom prst="rect">
            <a:avLst/>
          </a:prstGeom>
        </p:spPr>
      </p:pic>
      <p:pic>
        <p:nvPicPr>
          <p:cNvPr id="10" name="9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0"/>
            <a:ext cx="857224" cy="738986"/>
          </a:xfrm>
          <a:prstGeom prst="rect">
            <a:avLst/>
          </a:prstGeom>
        </p:spPr>
      </p:pic>
      <p:pic>
        <p:nvPicPr>
          <p:cNvPr id="11" name="10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67" y="0"/>
            <a:ext cx="857224" cy="738986"/>
          </a:xfrm>
          <a:prstGeom prst="rect">
            <a:avLst/>
          </a:prstGeom>
        </p:spPr>
      </p:pic>
      <p:pic>
        <p:nvPicPr>
          <p:cNvPr id="12" name="11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0"/>
            <a:ext cx="857224" cy="738986"/>
          </a:xfrm>
          <a:prstGeom prst="rect">
            <a:avLst/>
          </a:prstGeom>
        </p:spPr>
      </p:pic>
      <p:pic>
        <p:nvPicPr>
          <p:cNvPr id="13" name="12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89" y="0"/>
            <a:ext cx="857224" cy="738986"/>
          </a:xfrm>
          <a:prstGeom prst="rect">
            <a:avLst/>
          </a:prstGeom>
        </p:spPr>
      </p:pic>
      <p:pic>
        <p:nvPicPr>
          <p:cNvPr id="14" name="13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0"/>
            <a:ext cx="857224" cy="738986"/>
          </a:xfrm>
          <a:prstGeom prst="rect">
            <a:avLst/>
          </a:prstGeom>
        </p:spPr>
      </p:pic>
      <p:pic>
        <p:nvPicPr>
          <p:cNvPr id="15" name="14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49" y="0"/>
            <a:ext cx="857224" cy="738986"/>
          </a:xfrm>
          <a:prstGeom prst="rect">
            <a:avLst/>
          </a:prstGeom>
        </p:spPr>
      </p:pic>
      <p:pic>
        <p:nvPicPr>
          <p:cNvPr id="16" name="15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0"/>
            <a:ext cx="857224" cy="738986"/>
          </a:xfrm>
          <a:prstGeom prst="rect">
            <a:avLst/>
          </a:prstGeom>
        </p:spPr>
      </p:pic>
      <p:pic>
        <p:nvPicPr>
          <p:cNvPr id="17" name="16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6" y="0"/>
            <a:ext cx="857224" cy="738986"/>
          </a:xfrm>
          <a:prstGeom prst="rect">
            <a:avLst/>
          </a:prstGeom>
        </p:spPr>
      </p:pic>
      <p:pic>
        <p:nvPicPr>
          <p:cNvPr id="20" name="19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19014"/>
            <a:ext cx="857224" cy="738986"/>
          </a:xfrm>
          <a:prstGeom prst="rect">
            <a:avLst/>
          </a:prstGeom>
        </p:spPr>
      </p:pic>
      <p:pic>
        <p:nvPicPr>
          <p:cNvPr id="21" name="20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7" y="6119014"/>
            <a:ext cx="857224" cy="738986"/>
          </a:xfrm>
          <a:prstGeom prst="rect">
            <a:avLst/>
          </a:prstGeom>
        </p:spPr>
      </p:pic>
      <p:pic>
        <p:nvPicPr>
          <p:cNvPr id="22" name="21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60" y="6119014"/>
            <a:ext cx="857224" cy="738986"/>
          </a:xfrm>
          <a:prstGeom prst="rect">
            <a:avLst/>
          </a:prstGeom>
        </p:spPr>
      </p:pic>
      <p:pic>
        <p:nvPicPr>
          <p:cNvPr id="23" name="22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7" y="6119014"/>
            <a:ext cx="857224" cy="738986"/>
          </a:xfrm>
          <a:prstGeom prst="rect">
            <a:avLst/>
          </a:prstGeom>
        </p:spPr>
      </p:pic>
      <p:pic>
        <p:nvPicPr>
          <p:cNvPr id="24" name="23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206" y="6119014"/>
            <a:ext cx="857224" cy="738986"/>
          </a:xfrm>
          <a:prstGeom prst="rect">
            <a:avLst/>
          </a:prstGeom>
        </p:spPr>
      </p:pic>
      <p:pic>
        <p:nvPicPr>
          <p:cNvPr id="25" name="24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3" y="6119014"/>
            <a:ext cx="857224" cy="738986"/>
          </a:xfrm>
          <a:prstGeom prst="rect">
            <a:avLst/>
          </a:prstGeom>
        </p:spPr>
      </p:pic>
      <p:pic>
        <p:nvPicPr>
          <p:cNvPr id="26" name="25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66" y="6119014"/>
            <a:ext cx="857224" cy="738986"/>
          </a:xfrm>
          <a:prstGeom prst="rect">
            <a:avLst/>
          </a:prstGeom>
        </p:spPr>
      </p:pic>
      <p:pic>
        <p:nvPicPr>
          <p:cNvPr id="27" name="26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3" y="6119014"/>
            <a:ext cx="857224" cy="738986"/>
          </a:xfrm>
          <a:prstGeom prst="rect">
            <a:avLst/>
          </a:prstGeom>
        </p:spPr>
      </p:pic>
      <p:pic>
        <p:nvPicPr>
          <p:cNvPr id="28" name="27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88" y="6119014"/>
            <a:ext cx="857224" cy="738986"/>
          </a:xfrm>
          <a:prstGeom prst="rect">
            <a:avLst/>
          </a:prstGeom>
        </p:spPr>
      </p:pic>
      <p:pic>
        <p:nvPicPr>
          <p:cNvPr id="29" name="28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5" y="6119014"/>
            <a:ext cx="857224" cy="738986"/>
          </a:xfrm>
          <a:prstGeom prst="rect">
            <a:avLst/>
          </a:prstGeom>
        </p:spPr>
      </p:pic>
      <p:pic>
        <p:nvPicPr>
          <p:cNvPr id="30" name="29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48" y="6119014"/>
            <a:ext cx="857224" cy="738986"/>
          </a:xfrm>
          <a:prstGeom prst="rect">
            <a:avLst/>
          </a:prstGeom>
        </p:spPr>
      </p:pic>
      <p:pic>
        <p:nvPicPr>
          <p:cNvPr id="31" name="30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5" y="6119014"/>
            <a:ext cx="857224" cy="738986"/>
          </a:xfrm>
          <a:prstGeom prst="rect">
            <a:avLst/>
          </a:prstGeom>
        </p:spPr>
      </p:pic>
      <p:pic>
        <p:nvPicPr>
          <p:cNvPr id="32" name="31 Imagen" descr="granos-caf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5" y="6119014"/>
            <a:ext cx="857224" cy="73898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87720">
                  <a:shade val="67500"/>
                  <a:satMod val="115000"/>
                </a:srgbClr>
              </a:gs>
              <a:gs pos="100000">
                <a:srgbClr val="A8772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_302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57148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57148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114300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114300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171448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171448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2285992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2285992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2857472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2857472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342900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342900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400048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400048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450057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450057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5072050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5072050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564357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564357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714876" y="6215058"/>
            <a:ext cx="1905000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ourbe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2857488" y="6215058"/>
            <a:ext cx="1866912" cy="952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5A441C">
                  <a:shade val="67500"/>
                  <a:satMod val="115000"/>
                </a:srgbClr>
              </a:gs>
              <a:gs pos="100000">
                <a:srgbClr val="5A44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52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071934" y="785794"/>
            <a:ext cx="1228723" cy="1653753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5400000">
            <a:off x="6054010" y="2649927"/>
            <a:ext cx="1228723" cy="1653753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4000496" y="4572008"/>
            <a:ext cx="1228723" cy="1653753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402814">
            <a:off x="1890341" y="2692667"/>
            <a:ext cx="1228723" cy="1653753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659223">
            <a:off x="5403521" y="1265490"/>
            <a:ext cx="1228723" cy="1653753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7960818">
            <a:off x="5410623" y="4042943"/>
            <a:ext cx="1228723" cy="1653753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3598083">
            <a:off x="2480291" y="4116597"/>
            <a:ext cx="1228723" cy="1653753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8512037">
            <a:off x="2622521" y="1186996"/>
            <a:ext cx="1228723" cy="1653753"/>
          </a:xfrm>
          <a:prstGeom prst="rect">
            <a:avLst/>
          </a:prstGeom>
        </p:spPr>
      </p:pic>
      <p:pic>
        <p:nvPicPr>
          <p:cNvPr id="13" name="12 Imagen" descr="Element_GreenGlitterFlower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19500" y="2662237"/>
            <a:ext cx="1905000" cy="1533525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 rot="20393648">
            <a:off x="6282407" y="4609099"/>
            <a:ext cx="21131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000" dirty="0" smtClean="0">
                <a:ln w="3175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outiques of Merauke" pitchFamily="2" charset="0"/>
              </a:rPr>
              <a:t>Raquel</a:t>
            </a:r>
            <a:endParaRPr lang="es-ES" sz="8000" dirty="0">
              <a:ln w="3175">
                <a:solidFill>
                  <a:sysClr val="windowText" lastClr="000000"/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Boutiques of Merauke" pitchFamily="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357214"/>
            <a:ext cx="10072758" cy="7572404"/>
          </a:xfrm>
          <a:prstGeom prst="rect">
            <a:avLst/>
          </a:prstGeom>
          <a:gradFill flip="none" rotWithShape="1">
            <a:gsLst>
              <a:gs pos="0">
                <a:srgbClr val="5A3F1A"/>
              </a:gs>
              <a:gs pos="18000">
                <a:srgbClr val="A8772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9000"/>
                            </p:stCondLst>
                            <p:childTnLst>
                              <p:par>
                                <p:cTn id="16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2571736" y="214290"/>
            <a:ext cx="462017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nbow Solid" pitchFamily="82" charset="0"/>
              </a:rPr>
              <a:t>VIDEO  SOBRE  EL  CAFE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nbow Solid" pitchFamily="82" charset="0"/>
            </a:endParaRPr>
          </a:p>
        </p:txBody>
      </p:sp>
    </p:spTree>
    <p:controls>
      <p:control spid="4098" name="ShockwaveFlash1" r:id="rId2" imgW="9145277" imgH="6304762"/>
    </p:controls>
  </p:cSld>
  <p:clrMapOvr>
    <a:masterClrMapping/>
  </p:clrMapOvr>
  <p:transition advTm="50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Presentación en pantalla (4:3)</PresentationFormat>
  <Paragraphs>13</Paragraphs>
  <Slides>49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139</cp:revision>
  <dcterms:created xsi:type="dcterms:W3CDTF">2015-06-04T16:06:00Z</dcterms:created>
  <dcterms:modified xsi:type="dcterms:W3CDTF">2015-06-06T00:18:40Z</dcterms:modified>
</cp:coreProperties>
</file>