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90" r:id="rId5"/>
    <p:sldId id="289" r:id="rId6"/>
    <p:sldId id="263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62" r:id="rId33"/>
    <p:sldId id="261" r:id="rId34"/>
    <p:sldId id="260" r:id="rId35"/>
    <p:sldId id="291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QpALOVlX9CuwObraEUm4g==" hashData="UMztM5J6gvanr8qUnAkCjma/lZ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56F0F-8B19-410D-AFEF-EF3908E31AE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4CAEF-2E0D-4FAB-9326-1B182824A009}" type="datetimeFigureOut">
              <a:rPr lang="es-ES" smtClean="0"/>
              <a:pPr/>
              <a:t>19/07/2014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6570F-91AD-41AA-99FF-9AAEBC632C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3BAEBD-E6DE-47BC-9455-7C7B4769138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2.png"/><Relationship Id="rId7" Type="http://schemas.openxmlformats.org/officeDocument/2006/relationships/image" Target="../media/image7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uario\Desktop\descargas\OyAdZBCeX_uYFQV7dMv72m0OBR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6672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OyAdZBCeX_uYFQV7dMv72m0OBR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1275"/>
            <a:ext cx="9144000" cy="46672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OyAdZBCeX_uYFQV7dMv72m0OBR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95638" y="3195637"/>
            <a:ext cx="6858000" cy="46672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OyAdZBCeX_uYFQV7dMv72m0OBR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481638" y="3195638"/>
            <a:ext cx="6858000" cy="466725"/>
          </a:xfrm>
          <a:prstGeom prst="rect">
            <a:avLst/>
          </a:prstGeom>
          <a:noFill/>
        </p:spPr>
      </p:pic>
      <p:pic>
        <p:nvPicPr>
          <p:cNvPr id="9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48680"/>
            <a:ext cx="3962400" cy="466726"/>
          </a:xfrm>
          <a:prstGeom prst="rect">
            <a:avLst/>
          </a:prstGeom>
          <a:noFill/>
        </p:spPr>
      </p:pic>
      <p:pic>
        <p:nvPicPr>
          <p:cNvPr id="10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5733256"/>
            <a:ext cx="2809875" cy="438151"/>
          </a:xfrm>
          <a:prstGeom prst="rect">
            <a:avLst/>
          </a:prstGeom>
          <a:noFill/>
        </p:spPr>
      </p:pic>
      <p:pic>
        <p:nvPicPr>
          <p:cNvPr id="11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5373216"/>
            <a:ext cx="754670" cy="886966"/>
          </a:xfrm>
          <a:prstGeom prst="rect">
            <a:avLst/>
          </a:prstGeom>
          <a:noFill/>
        </p:spPr>
      </p:pic>
      <p:pic>
        <p:nvPicPr>
          <p:cNvPr id="2052" name="Picture 4" descr="http://es.bloggif.com/tmp/3adcb4df4e1235ad03d8671e26b7d68b/text.gif?140578529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1988840"/>
            <a:ext cx="7776864" cy="723900"/>
          </a:xfrm>
          <a:prstGeom prst="rect">
            <a:avLst/>
          </a:prstGeom>
          <a:noFill/>
        </p:spPr>
      </p:pic>
      <p:pic>
        <p:nvPicPr>
          <p:cNvPr id="2054" name="Picture 6" descr="http://es.bloggif.com/tmp/3adcb4df4e1235ad03d8671e26b7d68b/text.gif?140578537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3284984"/>
            <a:ext cx="7896225" cy="571501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Famous Maho Beach St maarten Princess Juliana Int'l Airpor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Vueling.com      [España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26" name="Picture 2" descr="http://es.bloggif.com/tmp/3adcb4df4e1235ad03d8671e26b7d68b/text.gif?140578575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052736"/>
            <a:ext cx="6296025" cy="628651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8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 Arabia Egypt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5362" name="Picture 2" descr="http://es.bloggif.com/tmp/3adcb4df4e1235ad03d8671e26b7d68b/text.gif?140578581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052736"/>
            <a:ext cx="4724400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 As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6386" name="Picture 2" descr="http://es.bloggif.com/tmp/3adcb4df4e1235ad03d8671e26b7d68b/text.gif?140578588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764704"/>
            <a:ext cx="220980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 One Ital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3010" name="Picture 2" descr="http://es.bloggif.com/tmp/3adcb4df4e1235ad03d8671e26b7d68b/text.gif?140578593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268760"/>
            <a:ext cx="386715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_Méditerranée Franc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7410" name="Picture 2" descr="http://es.bloggif.com/tmp/3adcb4df4e1235ad03d8671e26b7d68b/text.gif?140578599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908720"/>
            <a:ext cx="7143750" cy="5524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irTran  Estado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8434" name="Picture 2" descr="http://es.bloggif.com/tmp/3adcb4df4e1235ad03d8671e26b7d68b/text.gif?14057860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836712"/>
            <a:ext cx="7058025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geria Sahara Airline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9458" name="Picture 2" descr="http://es.bloggif.com/tmp/3adcb4df4e1235ad03d8671e26b7d68b/text.gif?140578614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412776"/>
            <a:ext cx="6581775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legiant  Estado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50188" cy="6480720"/>
          </a:xfrm>
          <a:prstGeom prst="rect">
            <a:avLst/>
          </a:prstGeom>
        </p:spPr>
      </p:pic>
      <p:pic>
        <p:nvPicPr>
          <p:cNvPr id="20482" name="Picture 2" descr="http://es.bloggif.com/tmp/3adcb4df4e1235ad03d8671e26b7d68b/text.gif?140578620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836712"/>
            <a:ext cx="7324725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SZONAS Boliv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00" y="188640"/>
            <a:ext cx="9093200" cy="6480720"/>
          </a:xfrm>
          <a:prstGeom prst="rect">
            <a:avLst/>
          </a:prstGeom>
        </p:spPr>
      </p:pic>
      <p:pic>
        <p:nvPicPr>
          <p:cNvPr id="21506" name="Picture 2" descr="http://es.bloggif.com/tmp/3adcb4df4e1235ad03d8671e26b7d68b/text.gif?140578626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412776"/>
            <a:ext cx="577215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adoluJet  Turqu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2530" name="Picture 2" descr="http://es.bloggif.com/tmp/3adcb4df4e1235ad03d8671e26b7d68b/text.gif?14057863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620688"/>
            <a:ext cx="5781675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vianova  Rusia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3554" name="Picture 2" descr="http://es.bloggif.com/tmp/3adcb4df4e1235ad03d8671e26b7d68b/text.gif?140578641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836712"/>
            <a:ext cx="459105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l Embraer  Brasil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48966" cy="6480720"/>
          </a:xfrm>
          <a:prstGeom prst="rect">
            <a:avLst/>
          </a:prstGeom>
        </p:spPr>
      </p:pic>
      <p:pic>
        <p:nvPicPr>
          <p:cNvPr id="24578" name="Picture 2" descr="http://es.bloggif.com/tmp/3adcb4df4e1235ad03d8671e26b7d68b/text.gif?140578648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764704"/>
            <a:ext cx="582930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  Air  Ruman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5602" name="Picture 2" descr="http://es.bloggif.com/tmp/3adcb4df4e1235ad03d8671e26b7d68b/text.gif?14057865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76672"/>
            <a:ext cx="5286375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syJet  Suiz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6626" name="Picture 2" descr="http://es.bloggif.com/tmp/3adcb4df4e1235ad03d8671e26b7d68b/text.gif?140578662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980728"/>
            <a:ext cx="4057650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ybe plane  Inglaterr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7650" name="Picture 2" descr="http://es.bloggif.com/tmp/3adcb4df4e1235ad03d8671e26b7d68b/text.gif?140578668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692696"/>
            <a:ext cx="6553200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ontier    Estado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8674" name="Picture 2" descr="http://es.bloggif.com/tmp/3adcb4df4e1235ad03d8671e26b7d68b/text.gif?140578675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92696"/>
            <a:ext cx="6848475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rmanwings Aleman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29698" name="Picture 2" descr="http://es.bloggif.com/tmp/3adcb4df4e1235ad03d8671e26b7d68b/text.gif?140578683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92696"/>
            <a:ext cx="6810375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terjet Mexic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0722" name="Picture 2" descr="http://es.bloggif.com/tmp/3adcb4df4e1235ad03d8671e26b7d68b/text.gif?1405786899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052736"/>
            <a:ext cx="4476750" cy="6572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PA  Argentin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50" y="188640"/>
            <a:ext cx="8953500" cy="6480720"/>
          </a:xfrm>
          <a:prstGeom prst="rect">
            <a:avLst/>
          </a:prstGeom>
        </p:spPr>
      </p:pic>
      <p:pic>
        <p:nvPicPr>
          <p:cNvPr id="31746" name="Picture 2" descr="http://es.bloggif.com/tmp/3adcb4df4e1235ad03d8671e26b7d68b/text.gif?1405786957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124744"/>
            <a:ext cx="4619625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ki Austria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2770" name="Picture 2" descr="http://es.bloggif.com/tmp/3adcb4df4e1235ad03d8671e26b7d68b/text.gif?140578702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908720"/>
            <a:ext cx="3324225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orwegian air  Norueg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17380" cy="6480720"/>
          </a:xfrm>
          <a:prstGeom prst="rect">
            <a:avLst/>
          </a:prstGeom>
        </p:spPr>
      </p:pic>
      <p:pic>
        <p:nvPicPr>
          <p:cNvPr id="33794" name="Picture 2" descr="http://es.bloggif.com/tmp/3adcb4df4e1235ad03d8671e26b7d68b/text.gif?14057871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908720"/>
            <a:ext cx="6829425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uvian Airlines  Perú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4824" name="Picture 8" descr="http://es.bloggif.com/tmp/1a12a8901e509e4cef2b17f2969448a3/text.gif?140578731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764704"/>
            <a:ext cx="6505575" cy="552451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uge Air Canada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5842" name="Picture 2" descr="http://es.bloggif.com/tmp/1a12a8901e509e4cef2b17f2969448a3/text.gif?140578738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620688"/>
            <a:ext cx="5105400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yanai Irland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6868" name="Picture 4" descr="http://es.bloggif.com/tmp/1a12a8901e509e4cef2b17f2969448a3/text.gif?140578749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836712"/>
            <a:ext cx="4476750" cy="619126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8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y Airlines  Chil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73275" cy="6480720"/>
          </a:xfrm>
          <a:prstGeom prst="rect">
            <a:avLst/>
          </a:prstGeom>
        </p:spPr>
      </p:pic>
      <p:pic>
        <p:nvPicPr>
          <p:cNvPr id="37890" name="Picture 2" descr="http://es.bloggif.com/tmp/1a12a8901e509e4cef2b17f2969448a3/text.gif?140578756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836712"/>
            <a:ext cx="5162550" cy="6191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ansavia  Holand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8914" name="Picture 2" descr="http://es.bloggif.com/tmp/1a12a8901e509e4cef2b17f2969448a3/text.gif?140578767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908720"/>
            <a:ext cx="5534025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etnam Airline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9938" name="Picture 2" descr="http://es.bloggif.com/tmp/1a12a8901e509e4cef2b17f2969448a3/text.gif?140578774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052736"/>
            <a:ext cx="476250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rgin America  Estado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0962" name="Picture 2" descr="http://es.bloggif.com/tmp/1a12a8901e509e4cef2b17f2969448a3/text.gif?140578782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548680"/>
            <a:ext cx="7560840" cy="6572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rgin Express  Belgic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516161"/>
          </a:xfrm>
          <a:prstGeom prst="rect">
            <a:avLst/>
          </a:prstGeom>
        </p:spPr>
      </p:pic>
      <p:pic>
        <p:nvPicPr>
          <p:cNvPr id="41986" name="Picture 2" descr="http://es.bloggif.com/tmp/1a12a8901e509e4cef2b17f2969448a3/text.gif?14057879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196752"/>
            <a:ext cx="6391275" cy="6572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va Colombia  Colomb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81587" cy="6480720"/>
          </a:xfrm>
          <a:prstGeom prst="rect">
            <a:avLst/>
          </a:prstGeom>
        </p:spPr>
      </p:pic>
      <p:pic>
        <p:nvPicPr>
          <p:cNvPr id="44034" name="Picture 2" descr="http://es.bloggif.com/tmp/1a12a8901e509e4cef2b17f2969448a3/text.gif?140578798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836712"/>
            <a:ext cx="695325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olaris Mexic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pic>
        <p:nvPicPr>
          <p:cNvPr id="45058" name="Picture 2" descr="http://es.bloggif.com/tmp/1a12a8901e509e4cef2b17f2969448a3/text.gif?140578804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1196752"/>
            <a:ext cx="4210050" cy="514351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zzAir.com  Hungr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6082" name="Picture 2" descr="http://es.bloggif.com/tmp/1a12a8901e509e4cef2b17f2969448a3/text.gif?140578812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04664"/>
            <a:ext cx="6038850" cy="657226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580507" y="3265091"/>
            <a:ext cx="7344819" cy="183802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SEPARADORES GIF\SEPARADORES PNG\41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375467" y="3260863"/>
            <a:ext cx="7344817" cy="19225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40</Words>
  <Application>Microsoft Office PowerPoint</Application>
  <PresentationFormat>Presentación en pantalla (4:3)</PresentationFormat>
  <Paragraphs>15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2014-07-06T20:45:06Z</dcterms:created>
  <dcterms:modified xsi:type="dcterms:W3CDTF">2014-07-19T17:06:09Z</dcterms:modified>
</cp:coreProperties>
</file>