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4"/>
  </p:notesMasterIdLst>
  <p:sldIdLst>
    <p:sldId id="291" r:id="rId3"/>
    <p:sldId id="267" r:id="rId4"/>
    <p:sldId id="259" r:id="rId5"/>
    <p:sldId id="262" r:id="rId6"/>
    <p:sldId id="263" r:id="rId7"/>
    <p:sldId id="302" r:id="rId8"/>
    <p:sldId id="261" r:id="rId9"/>
    <p:sldId id="282" r:id="rId10"/>
    <p:sldId id="303" r:id="rId11"/>
    <p:sldId id="272" r:id="rId12"/>
    <p:sldId id="258" r:id="rId13"/>
    <p:sldId id="304" r:id="rId14"/>
    <p:sldId id="268" r:id="rId15"/>
    <p:sldId id="280" r:id="rId16"/>
    <p:sldId id="305" r:id="rId17"/>
    <p:sldId id="260" r:id="rId18"/>
    <p:sldId id="257" r:id="rId19"/>
    <p:sldId id="306" r:id="rId20"/>
    <p:sldId id="266" r:id="rId21"/>
    <p:sldId id="279" r:id="rId22"/>
    <p:sldId id="307" r:id="rId23"/>
    <p:sldId id="275" r:id="rId24"/>
    <p:sldId id="284" r:id="rId25"/>
    <p:sldId id="308" r:id="rId26"/>
    <p:sldId id="281" r:id="rId27"/>
    <p:sldId id="288" r:id="rId28"/>
    <p:sldId id="309" r:id="rId29"/>
    <p:sldId id="300" r:id="rId30"/>
    <p:sldId id="297" r:id="rId31"/>
    <p:sldId id="310" r:id="rId32"/>
    <p:sldId id="301" r:id="rId33"/>
    <p:sldId id="269" r:id="rId34"/>
    <p:sldId id="311" r:id="rId35"/>
    <p:sldId id="283" r:id="rId36"/>
    <p:sldId id="286" r:id="rId37"/>
    <p:sldId id="312" r:id="rId38"/>
    <p:sldId id="299" r:id="rId39"/>
    <p:sldId id="296" r:id="rId40"/>
    <p:sldId id="313" r:id="rId41"/>
    <p:sldId id="298" r:id="rId42"/>
    <p:sldId id="314" r:id="rId4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iGLDE5o3XwHdasED8nyaw" hashData="bsnfBqpqJRC/SO8M1gZ/AHQAr5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E1C"/>
    <a:srgbClr val="AD5BFF"/>
    <a:srgbClr val="FF6600"/>
    <a:srgbClr val="150805"/>
    <a:srgbClr val="2B100B"/>
    <a:srgbClr val="600000"/>
    <a:srgbClr val="CC99FF"/>
    <a:srgbClr val="666699"/>
    <a:srgbClr val="9999FF"/>
    <a:srgbClr val="E274F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C0C4D2A-622F-428A-A3EC-5DF82D1487EF}" type="datetimeFigureOut">
              <a:rPr lang="es-PE" smtClean="0"/>
              <a:pPr/>
              <a:t>27/05/2024</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EDE84A-DB2C-4137-965C-B58A78AEEED6}"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596E436-C8A4-4347-AEA0-F3DDA5E276B8}" type="datetimeFigureOut">
              <a:rPr lang="es-PE" smtClean="0"/>
              <a:pPr/>
              <a:t>27/05/2024</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1F1CF49-CD32-4C28-BEA8-8A9181CFD847}" type="slidenum">
              <a:rPr lang="es-PE" smtClean="0"/>
              <a:pPr/>
              <a:t>‹Nº›</a:t>
            </a:fld>
            <a:endParaRPr lang="es-PE"/>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596E436-C8A4-4347-AEA0-F3DDA5E276B8}" type="datetimeFigureOut">
              <a:rPr lang="es-PE" smtClean="0"/>
              <a:pPr/>
              <a:t>27/05/2024</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1F1CF49-CD32-4C28-BEA8-8A9181CFD847}"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274F4"/>
            </a:gs>
            <a:gs pos="50000">
              <a:srgbClr val="9999FF">
                <a:shade val="67500"/>
                <a:satMod val="115000"/>
              </a:srgbClr>
            </a:gs>
            <a:gs pos="100000">
              <a:srgbClr val="9999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tapeta-roza-w-grafice-2d.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a:off x="0" y="1071552"/>
            <a:ext cx="3000428" cy="22860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44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tapeta-roza-w-grafice-2d.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10" name="9 Imagen" descr="Cool Text - Combinando 459290865992454.png"/>
          <p:cNvPicPr>
            <a:picLocks noChangeAspect="1"/>
          </p:cNvPicPr>
          <p:nvPr/>
        </p:nvPicPr>
        <p:blipFill>
          <a:blip r:embed="rId4">
            <a:lum contrast="40000"/>
          </a:blip>
          <a:stretch>
            <a:fillRect/>
          </a:stretch>
        </p:blipFill>
        <p:spPr>
          <a:xfrm>
            <a:off x="785786" y="428610"/>
            <a:ext cx="2357454" cy="611858"/>
          </a:xfrm>
          <a:prstGeom prst="rect">
            <a:avLst/>
          </a:prstGeom>
        </p:spPr>
      </p:pic>
      <p:pic>
        <p:nvPicPr>
          <p:cNvPr id="11" name="10 Imagen" descr="Cool Text - La 459290889004738.png"/>
          <p:cNvPicPr>
            <a:picLocks noChangeAspect="1"/>
          </p:cNvPicPr>
          <p:nvPr/>
        </p:nvPicPr>
        <p:blipFill>
          <a:blip r:embed="rId5">
            <a:lum contrast="40000"/>
          </a:blip>
          <a:stretch>
            <a:fillRect/>
          </a:stretch>
        </p:blipFill>
        <p:spPr>
          <a:xfrm>
            <a:off x="3143240" y="428610"/>
            <a:ext cx="785818" cy="626783"/>
          </a:xfrm>
          <a:prstGeom prst="rect">
            <a:avLst/>
          </a:prstGeom>
        </p:spPr>
      </p:pic>
      <p:pic>
        <p:nvPicPr>
          <p:cNvPr id="12" name="11 Imagen" descr="Cool Text - Creatividad 459290901917598.png"/>
          <p:cNvPicPr>
            <a:picLocks noChangeAspect="1"/>
          </p:cNvPicPr>
          <p:nvPr/>
        </p:nvPicPr>
        <p:blipFill>
          <a:blip r:embed="rId6">
            <a:lum contrast="40000"/>
          </a:blip>
          <a:stretch>
            <a:fillRect/>
          </a:stretch>
        </p:blipFill>
        <p:spPr>
          <a:xfrm>
            <a:off x="3929058" y="428610"/>
            <a:ext cx="2286016" cy="612004"/>
          </a:xfrm>
          <a:prstGeom prst="rect">
            <a:avLst/>
          </a:prstGeom>
        </p:spPr>
      </p:pic>
      <p:pic>
        <p:nvPicPr>
          <p:cNvPr id="13" name="12 Imagen" descr="Cool Text - Con 459290922065654.png"/>
          <p:cNvPicPr>
            <a:picLocks noChangeAspect="1"/>
          </p:cNvPicPr>
          <p:nvPr/>
        </p:nvPicPr>
        <p:blipFill>
          <a:blip r:embed="rId7">
            <a:lum contrast="40000"/>
          </a:blip>
          <a:stretch>
            <a:fillRect/>
          </a:stretch>
        </p:blipFill>
        <p:spPr>
          <a:xfrm>
            <a:off x="6215074" y="428610"/>
            <a:ext cx="928694" cy="613118"/>
          </a:xfrm>
          <a:prstGeom prst="rect">
            <a:avLst/>
          </a:prstGeom>
        </p:spPr>
      </p:pic>
      <p:pic>
        <p:nvPicPr>
          <p:cNvPr id="14" name="13 Imagen" descr="Cool Text - La 459290889004738.png"/>
          <p:cNvPicPr>
            <a:picLocks noChangeAspect="1"/>
          </p:cNvPicPr>
          <p:nvPr/>
        </p:nvPicPr>
        <p:blipFill>
          <a:blip r:embed="rId5">
            <a:lum contrast="40000"/>
          </a:blip>
          <a:stretch>
            <a:fillRect/>
          </a:stretch>
        </p:blipFill>
        <p:spPr>
          <a:xfrm>
            <a:off x="7143768" y="428610"/>
            <a:ext cx="857256" cy="616856"/>
          </a:xfrm>
          <a:prstGeom prst="rect">
            <a:avLst/>
          </a:prstGeom>
        </p:spPr>
      </p:pic>
      <p:pic>
        <p:nvPicPr>
          <p:cNvPr id="15" name="14 Imagen" descr="Cool Text - Tecnologa 459290964959595.png"/>
          <p:cNvPicPr>
            <a:picLocks noChangeAspect="1"/>
          </p:cNvPicPr>
          <p:nvPr/>
        </p:nvPicPr>
        <p:blipFill>
          <a:blip r:embed="rId8">
            <a:lum contrast="40000"/>
          </a:blip>
          <a:stretch>
            <a:fillRect/>
          </a:stretch>
        </p:blipFill>
        <p:spPr>
          <a:xfrm>
            <a:off x="3500430" y="1000114"/>
            <a:ext cx="2000264" cy="675414"/>
          </a:xfrm>
          <a:prstGeom prst="rect">
            <a:avLst/>
          </a:prstGeom>
        </p:spPr>
      </p:pic>
      <p:pic>
        <p:nvPicPr>
          <p:cNvPr id="16" name="15 Imagen" descr="cooltext459291257619767.png"/>
          <p:cNvPicPr>
            <a:picLocks noChangeAspect="1"/>
          </p:cNvPicPr>
          <p:nvPr/>
        </p:nvPicPr>
        <p:blipFill>
          <a:blip r:embed="rId9"/>
          <a:stretch>
            <a:fillRect/>
          </a:stretch>
        </p:blipFill>
        <p:spPr>
          <a:xfrm>
            <a:off x="0" y="4643452"/>
            <a:ext cx="2143108" cy="327419"/>
          </a:xfrm>
          <a:prstGeom prst="rect">
            <a:avLst/>
          </a:prstGeom>
        </p:spPr>
      </p:pic>
    </p:spTree>
  </p:cSld>
  <p:clrMapOvr>
    <a:masterClrMapping/>
  </p:clrMapOvr>
  <p:transition advTm="30000">
    <p:sndAc>
      <p:stSnd loop="1">
        <p:snd r:embed="rId2" name="SHADOWS - Giovanni Marrad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5000"/>
                                        <p:tgtEl>
                                          <p:spTgt spid="2"/>
                                        </p:tgtEl>
                                      </p:cBhvr>
                                    </p:animEffect>
                                  </p:childTnLst>
                                </p:cTn>
                              </p:par>
                            </p:childTnLst>
                          </p:cTn>
                        </p:par>
                        <p:par>
                          <p:cTn id="26" fill="hold">
                            <p:stCondLst>
                              <p:cond delay="5000"/>
                            </p:stCondLst>
                            <p:childTnLst>
                              <p:par>
                                <p:cTn id="27" presetID="5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Scale>
                                      <p:cBhvr>
                                        <p:cTn id="29"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3000" decel="50000" fill="hold">
                                          <p:stCondLst>
                                            <p:cond delay="0"/>
                                          </p:stCondLst>
                                        </p:cTn>
                                        <p:tgtEl>
                                          <p:spTgt spid="10"/>
                                        </p:tgtEl>
                                        <p:attrNameLst>
                                          <p:attrName>ppt_x</p:attrName>
                                          <p:attrName>ppt_y</p:attrName>
                                        </p:attrNameLst>
                                      </p:cBhvr>
                                    </p:animMotion>
                                    <p:animEffect transition="in" filter="fade">
                                      <p:cBhvr>
                                        <p:cTn id="31" dur="3000"/>
                                        <p:tgtEl>
                                          <p:spTgt spid="10"/>
                                        </p:tgtEl>
                                      </p:cBhvr>
                                    </p:animEffect>
                                  </p:childTnLst>
                                </p:cTn>
                              </p:par>
                            </p:childTnLst>
                          </p:cTn>
                        </p:par>
                        <p:par>
                          <p:cTn id="32" fill="hold">
                            <p:stCondLst>
                              <p:cond delay="8000"/>
                            </p:stCondLst>
                            <p:childTnLst>
                              <p:par>
                                <p:cTn id="33" presetID="52"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Scale>
                                      <p:cBhvr>
                                        <p:cTn id="35"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3000" decel="50000" fill="hold">
                                          <p:stCondLst>
                                            <p:cond delay="0"/>
                                          </p:stCondLst>
                                        </p:cTn>
                                        <p:tgtEl>
                                          <p:spTgt spid="11"/>
                                        </p:tgtEl>
                                        <p:attrNameLst>
                                          <p:attrName>ppt_x</p:attrName>
                                          <p:attrName>ppt_y</p:attrName>
                                        </p:attrNameLst>
                                      </p:cBhvr>
                                    </p:animMotion>
                                    <p:animEffect transition="in" filter="fade">
                                      <p:cBhvr>
                                        <p:cTn id="37" dur="3000"/>
                                        <p:tgtEl>
                                          <p:spTgt spid="11"/>
                                        </p:tgtEl>
                                      </p:cBhvr>
                                    </p:animEffect>
                                  </p:childTnLst>
                                </p:cTn>
                              </p:par>
                            </p:childTnLst>
                          </p:cTn>
                        </p:par>
                        <p:par>
                          <p:cTn id="38" fill="hold">
                            <p:stCondLst>
                              <p:cond delay="11000"/>
                            </p:stCondLst>
                            <p:childTnLst>
                              <p:par>
                                <p:cTn id="39" presetID="52" presetClass="entr" presetSubtype="0"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Scale>
                                      <p:cBhvr>
                                        <p:cTn id="41"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3000" decel="50000" fill="hold">
                                          <p:stCondLst>
                                            <p:cond delay="0"/>
                                          </p:stCondLst>
                                        </p:cTn>
                                        <p:tgtEl>
                                          <p:spTgt spid="12"/>
                                        </p:tgtEl>
                                        <p:attrNameLst>
                                          <p:attrName>ppt_x</p:attrName>
                                          <p:attrName>ppt_y</p:attrName>
                                        </p:attrNameLst>
                                      </p:cBhvr>
                                    </p:animMotion>
                                    <p:animEffect transition="in" filter="fade">
                                      <p:cBhvr>
                                        <p:cTn id="43" dur="3000"/>
                                        <p:tgtEl>
                                          <p:spTgt spid="12"/>
                                        </p:tgtEl>
                                      </p:cBhvr>
                                    </p:animEffect>
                                  </p:childTnLst>
                                </p:cTn>
                              </p:par>
                            </p:childTnLst>
                          </p:cTn>
                        </p:par>
                        <p:par>
                          <p:cTn id="44" fill="hold">
                            <p:stCondLst>
                              <p:cond delay="14000"/>
                            </p:stCondLst>
                            <p:childTnLst>
                              <p:par>
                                <p:cTn id="45" presetID="52" presetClass="entr" presetSubtype="0"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Scale>
                                      <p:cBhvr>
                                        <p:cTn id="47" dur="3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3000" decel="50000" fill="hold">
                                          <p:stCondLst>
                                            <p:cond delay="0"/>
                                          </p:stCondLst>
                                        </p:cTn>
                                        <p:tgtEl>
                                          <p:spTgt spid="13"/>
                                        </p:tgtEl>
                                        <p:attrNameLst>
                                          <p:attrName>ppt_x</p:attrName>
                                          <p:attrName>ppt_y</p:attrName>
                                        </p:attrNameLst>
                                      </p:cBhvr>
                                    </p:animMotion>
                                    <p:animEffect transition="in" filter="fade">
                                      <p:cBhvr>
                                        <p:cTn id="49" dur="3000"/>
                                        <p:tgtEl>
                                          <p:spTgt spid="13"/>
                                        </p:tgtEl>
                                      </p:cBhvr>
                                    </p:animEffect>
                                  </p:childTnLst>
                                </p:cTn>
                              </p:par>
                            </p:childTnLst>
                          </p:cTn>
                        </p:par>
                        <p:par>
                          <p:cTn id="50" fill="hold">
                            <p:stCondLst>
                              <p:cond delay="17000"/>
                            </p:stCondLst>
                            <p:childTnLst>
                              <p:par>
                                <p:cTn id="51" presetID="52" presetClass="entr" presetSubtype="0"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Scale>
                                      <p:cBhvr>
                                        <p:cTn id="53" dur="3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3000" decel="50000" fill="hold">
                                          <p:stCondLst>
                                            <p:cond delay="0"/>
                                          </p:stCondLst>
                                        </p:cTn>
                                        <p:tgtEl>
                                          <p:spTgt spid="14"/>
                                        </p:tgtEl>
                                        <p:attrNameLst>
                                          <p:attrName>ppt_x</p:attrName>
                                          <p:attrName>ppt_y</p:attrName>
                                        </p:attrNameLst>
                                      </p:cBhvr>
                                    </p:animMotion>
                                    <p:animEffect transition="in" filter="fade">
                                      <p:cBhvr>
                                        <p:cTn id="55" dur="3000"/>
                                        <p:tgtEl>
                                          <p:spTgt spid="14"/>
                                        </p:tgtEl>
                                      </p:cBhvr>
                                    </p:animEffect>
                                  </p:childTnLst>
                                </p:cTn>
                              </p:par>
                            </p:childTnLst>
                          </p:cTn>
                        </p:par>
                        <p:par>
                          <p:cTn id="56" fill="hold">
                            <p:stCondLst>
                              <p:cond delay="20000"/>
                            </p:stCondLst>
                            <p:childTnLst>
                              <p:par>
                                <p:cTn id="57" presetID="52" presetClass="entr" presetSubtype="0"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Scale>
                                      <p:cBhvr>
                                        <p:cTn id="59" dur="3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3000" decel="50000" fill="hold">
                                          <p:stCondLst>
                                            <p:cond delay="0"/>
                                          </p:stCondLst>
                                        </p:cTn>
                                        <p:tgtEl>
                                          <p:spTgt spid="15"/>
                                        </p:tgtEl>
                                        <p:attrNameLst>
                                          <p:attrName>ppt_x</p:attrName>
                                          <p:attrName>ppt_y</p:attrName>
                                        </p:attrNameLst>
                                      </p:cBhvr>
                                    </p:animMotion>
                                    <p:animEffect transition="in" filter="fade">
                                      <p:cBhvr>
                                        <p:cTn id="61" dur="3000"/>
                                        <p:tgtEl>
                                          <p:spTgt spid="15"/>
                                        </p:tgtEl>
                                      </p:cBhvr>
                                    </p:animEffect>
                                  </p:childTnLst>
                                </p:cTn>
                              </p:par>
                            </p:childTnLst>
                          </p:cTn>
                        </p:par>
                        <p:par>
                          <p:cTn id="62" fill="hold">
                            <p:stCondLst>
                              <p:cond delay="23000"/>
                            </p:stCondLst>
                            <p:childTnLst>
                              <p:par>
                                <p:cTn id="63" presetID="23" presetClass="entr" presetSubtype="16"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p:cTn id="65" dur="2000" fill="hold"/>
                                        <p:tgtEl>
                                          <p:spTgt spid="16"/>
                                        </p:tgtEl>
                                        <p:attrNameLst>
                                          <p:attrName>ppt_w</p:attrName>
                                        </p:attrNameLst>
                                      </p:cBhvr>
                                      <p:tavLst>
                                        <p:tav tm="0">
                                          <p:val>
                                            <p:fltVal val="0"/>
                                          </p:val>
                                        </p:tav>
                                        <p:tav tm="100000">
                                          <p:val>
                                            <p:strVal val="#ppt_w"/>
                                          </p:val>
                                        </p:tav>
                                      </p:tavLst>
                                    </p:anim>
                                    <p:anim calcmode="lin" valueType="num">
                                      <p:cBhvr>
                                        <p:cTn id="66" dur="2000" fill="hold"/>
                                        <p:tgtEl>
                                          <p:spTgt spid="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10800000" scaled="0"/>
        </a:gradFill>
        <a:effectLst/>
      </p:bgPr>
    </p:bg>
    <p:spTree>
      <p:nvGrpSpPr>
        <p:cNvPr id="1" name=""/>
        <p:cNvGrpSpPr/>
        <p:nvPr/>
      </p:nvGrpSpPr>
      <p:grpSpPr>
        <a:xfrm>
          <a:off x="0" y="0"/>
          <a:ext cx="0" cy="0"/>
          <a:chOff x="0" y="0"/>
          <a:chExt cx="0" cy="0"/>
        </a:xfrm>
      </p:grpSpPr>
      <p:pic>
        <p:nvPicPr>
          <p:cNvPr id="2" name="1 Imagen" descr="tapeta-filizanka-kawy-i-grzyby-na-parapecie-okna-z-widokiem-na-go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E8BA94"/>
              </a:gs>
              <a:gs pos="50000">
                <a:srgbClr val="666699">
                  <a:shade val="67500"/>
                  <a:satMod val="115000"/>
                </a:srgbClr>
              </a:gs>
              <a:gs pos="100000">
                <a:srgbClr val="666699">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filizanka-kawy-i-grzyby-na-parapecie-okna-z-widokiem-na-go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fltVal val="0"/>
                                          </p:val>
                                        </p:tav>
                                        <p:tav tm="100000">
                                          <p:val>
                                            <p:strVal val="#ppt_w"/>
                                          </p:val>
                                        </p:tav>
                                      </p:tavLst>
                                    </p:anim>
                                    <p:anim calcmode="lin" valueType="num">
                                      <p:cBhvr>
                                        <p:cTn id="22" dur="5000" fill="hold"/>
                                        <p:tgtEl>
                                          <p:spTgt spid="2"/>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CC99FF"/>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6" name="5 Imagen" descr="d53819ffaddf5eab6b5bd6317e94f8d3.jpg"/>
          <p:cNvPicPr>
            <a:picLocks noChangeAspect="1"/>
          </p:cNvPicPr>
          <p:nvPr/>
        </p:nvPicPr>
        <p:blipFill>
          <a:blip r:embed="rId2"/>
          <a:stretch>
            <a:fillRect/>
          </a:stretch>
        </p:blipFill>
        <p:spPr>
          <a:xfrm>
            <a:off x="2232" y="0"/>
            <a:ext cx="9141768" cy="5143500"/>
          </a:xfrm>
          <a:prstGeom prst="rect">
            <a:avLst/>
          </a:prstGeom>
        </p:spPr>
      </p:pic>
      <p:sp>
        <p:nvSpPr>
          <p:cNvPr id="7" name="6 CuadroTexto"/>
          <p:cNvSpPr txBox="1"/>
          <p:nvPr/>
        </p:nvSpPr>
        <p:spPr>
          <a:xfrm>
            <a:off x="1714480" y="285734"/>
            <a:ext cx="6357982" cy="2246769"/>
          </a:xfrm>
          <a:prstGeom prst="rect">
            <a:avLst/>
          </a:prstGeom>
          <a:noFill/>
        </p:spPr>
        <p:txBody>
          <a:bodyPr wrap="square" rtlCol="0">
            <a:spAutoFit/>
          </a:bodyPr>
          <a:lstStyle/>
          <a:p>
            <a:r>
              <a:rPr lang="es-PE" sz="2000" dirty="0" smtClean="0"/>
              <a:t>En un mundo cada vez más conectado y digital, las nuevas formas de expresión artística han evolucionado adaptándose a los avances que surgen diariamente. Una de las disciplinas que ha florecido en este panorama ha sido la Ilustración Digital, un sector que abarca el arte tradicional pero aprovechando todas las ventajas que ofrecen las herramientas de las tecnologías actuales</a:t>
            </a:r>
          </a:p>
          <a:p>
            <a:endParaRPr lang="es-PE" sz="2000" dirty="0"/>
          </a:p>
        </p:txBody>
      </p:sp>
    </p:spTree>
  </p:cSld>
  <p:clrMapOvr>
    <a:masterClrMapping/>
  </p:clrMapOvr>
  <p:transition advTm="37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tapeta-dwa-kolorowe-ptaki-i-kwiaty-w-kul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wa-kolorowe-ptaki-i-kwiaty-w-kul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21" presetClass="exit" presetSubtype="8" fill="hold" nodeType="withEffect">
                                  <p:stCondLst>
                                    <p:cond delay="0"/>
                                  </p:stCondLst>
                                  <p:childTnLst>
                                    <p:animEffect transition="out" filter="wheel(8)">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6" presetClass="exit" presetSubtype="32" fill="hold" grpId="1" nodeType="withEffect">
                                  <p:stCondLst>
                                    <p:cond delay="0"/>
                                  </p:stCondLst>
                                  <p:childTnLst>
                                    <p:animEffect transition="out" filter="circle(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dwa-lezace-na-trawie-lwy-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30000">
                <a:srgbClr val="46220E"/>
              </a:gs>
              <a:gs pos="64999">
                <a:srgbClr val="F0EBD5"/>
              </a:gs>
              <a:gs pos="100000">
                <a:srgbClr val="D1C39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dwa-lezace-na-trawie-lwy-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fltVal val="0"/>
                                          </p:val>
                                        </p:tav>
                                      </p:tavLst>
                                    </p:anim>
                                    <p:anim calcmode="lin" valueType="num">
                                      <p:cBhvr>
                                        <p:cTn id="7" dur="5000"/>
                                        <p:tgtEl>
                                          <p:spTgt spid="4"/>
                                        </p:tgtEl>
                                        <p:attrNameLst>
                                          <p:attrName>ppt_h</p:attrName>
                                        </p:attrNameLst>
                                      </p:cBhvr>
                                      <p:tavLst>
                                        <p:tav tm="0">
                                          <p:val>
                                            <p:strVal val="ppt_h"/>
                                          </p:val>
                                        </p:tav>
                                        <p:tav tm="100000">
                                          <p:val>
                                            <p:strVal val="ppt_h"/>
                                          </p:val>
                                        </p:tav>
                                      </p:tavLst>
                                    </p:anim>
                                    <p:set>
                                      <p:cBhvr>
                                        <p:cTn id="8" dur="1" fill="hold">
                                          <p:stCondLst>
                                            <p:cond delay="4999"/>
                                          </p:stCondLst>
                                        </p:cTn>
                                        <p:tgtEl>
                                          <p:spTgt spid="4"/>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16" presetClass="exit" presetSubtype="21" fill="hold" grpId="1" nodeType="withEffect">
                                  <p:stCondLst>
                                    <p:cond delay="0"/>
                                  </p:stCondLst>
                                  <p:childTnLst>
                                    <p:animEffect transition="out" filter="barn(inVertical)">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p:bgPr>
    </p:bg>
    <p:spTree>
      <p:nvGrpSpPr>
        <p:cNvPr id="1" name=""/>
        <p:cNvGrpSpPr/>
        <p:nvPr/>
      </p:nvGrpSpPr>
      <p:grpSpPr>
        <a:xfrm>
          <a:off x="0" y="0"/>
          <a:ext cx="0" cy="0"/>
          <a:chOff x="0" y="0"/>
          <a:chExt cx="0" cy="0"/>
        </a:xfrm>
      </p:grpSpPr>
      <p:pic>
        <p:nvPicPr>
          <p:cNvPr id="2" name="1 Imagen" descr="1a24bd9ea9cdd912f405790f70933d09.jpg"/>
          <p:cNvPicPr>
            <a:picLocks noChangeAspect="1"/>
          </p:cNvPicPr>
          <p:nvPr/>
        </p:nvPicPr>
        <p:blipFill>
          <a:blip r:embed="rId2"/>
          <a:stretch>
            <a:fillRect/>
          </a:stretch>
        </p:blipFill>
        <p:spPr>
          <a:xfrm>
            <a:off x="0" y="0"/>
            <a:ext cx="9141768" cy="5143500"/>
          </a:xfrm>
          <a:prstGeom prst="rect">
            <a:avLst/>
          </a:prstGeom>
        </p:spPr>
      </p:pic>
      <p:sp>
        <p:nvSpPr>
          <p:cNvPr id="3" name="2 CuadroTexto"/>
          <p:cNvSpPr txBox="1"/>
          <p:nvPr/>
        </p:nvSpPr>
        <p:spPr>
          <a:xfrm>
            <a:off x="2357422" y="857238"/>
            <a:ext cx="4572032" cy="1631216"/>
          </a:xfrm>
          <a:prstGeom prst="rect">
            <a:avLst/>
          </a:prstGeom>
          <a:noFill/>
        </p:spPr>
        <p:txBody>
          <a:bodyPr wrap="square" rtlCol="0">
            <a:spAutoFit/>
          </a:bodyPr>
          <a:lstStyle/>
          <a:p>
            <a:r>
              <a:rPr lang="es-PE" sz="2000"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rPr>
              <a:t>Código y diseño entrelazados se funden, En el corazón de la pantalla brillante, Vectores dan forma a sueños sin límites, Y el arte cibernético cobra vida fascinante.</a:t>
            </a:r>
          </a:p>
          <a:p>
            <a:endParaRPr lang="es-PE" sz="2000" dirty="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ndParaRPr>
          </a:p>
        </p:txBody>
      </p:sp>
    </p:spTree>
  </p:cSld>
  <p:clrMapOvr>
    <a:masterClrMapping/>
  </p:clrMapOvr>
  <p:transition advTm="17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3E1C"/>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tapeta-domek-w-ksztalcie-grzyba-w-les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12000">
                <a:srgbClr val="002060"/>
              </a:gs>
              <a:gs pos="64999">
                <a:srgbClr val="F0EBD5"/>
              </a:gs>
              <a:gs pos="100000">
                <a:srgbClr val="D1C39F"/>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domek-w-ksztalcie-grzyba-w-les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4"/>
                                        </p:tgtEl>
                                      </p:cBhvr>
                                    </p:animEffect>
                                    <p:set>
                                      <p:cBhvr>
                                        <p:cTn id="18" dur="1" fill="hold">
                                          <p:stCondLst>
                                            <p:cond delay="4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labedz-na-jeziorze-otoczony-kwiatami-i-tecza-nad-gor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labedz-na-jeziorze-otoczony-kwiatami-i-tecza-nad-gor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21" presetClass="exit" presetSubtype="8" fill="hold" nodeType="withEffect">
                                  <p:stCondLst>
                                    <p:cond delay="0"/>
                                  </p:stCondLst>
                                  <p:childTnLst>
                                    <p:animEffect transition="out" filter="wheel(8)">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0" scaled="1"/>
          <a:tileRect/>
        </a:gradFill>
        <a:effectLst/>
      </p:bgPr>
    </p:bg>
    <p:spTree>
      <p:nvGrpSpPr>
        <p:cNvPr id="1" name=""/>
        <p:cNvGrpSpPr/>
        <p:nvPr/>
      </p:nvGrpSpPr>
      <p:grpSpPr>
        <a:xfrm>
          <a:off x="0" y="0"/>
          <a:ext cx="0" cy="0"/>
          <a:chOff x="0" y="0"/>
          <a:chExt cx="0" cy="0"/>
        </a:xfrm>
      </p:grpSpPr>
      <p:pic>
        <p:nvPicPr>
          <p:cNvPr id="2" name="1 Imagen" descr="4e946d2cf8a1cec5bea139406a60948f.jpg"/>
          <p:cNvPicPr>
            <a:picLocks noChangeAspect="1"/>
          </p:cNvPicPr>
          <p:nvPr/>
        </p:nvPicPr>
        <p:blipFill>
          <a:blip r:embed="rId2"/>
          <a:stretch>
            <a:fillRect/>
          </a:stretch>
        </p:blipFill>
        <p:spPr>
          <a:xfrm>
            <a:off x="0" y="0"/>
            <a:ext cx="9141768" cy="5143500"/>
          </a:xfrm>
          <a:prstGeom prst="rect">
            <a:avLst/>
          </a:prstGeom>
        </p:spPr>
      </p:pic>
      <p:sp>
        <p:nvSpPr>
          <p:cNvPr id="3" name="2 CuadroTexto"/>
          <p:cNvSpPr txBox="1"/>
          <p:nvPr/>
        </p:nvSpPr>
        <p:spPr>
          <a:xfrm>
            <a:off x="4572000" y="2357436"/>
            <a:ext cx="4286280" cy="2308324"/>
          </a:xfrm>
          <a:prstGeom prst="rect">
            <a:avLst/>
          </a:prstGeom>
          <a:noFill/>
        </p:spPr>
        <p:txBody>
          <a:bodyPr wrap="square" rtlCol="0">
            <a:spAutoFit/>
          </a:bodyPr>
          <a:lstStyle/>
          <a:p>
            <a:r>
              <a:rPr lang="es-PE" sz="2400" dirty="0" smtClean="0"/>
              <a:t>Entre líneas de código y algoritmos danzantes, El artista digital escribe su melodía, Con trazos de luz y sombras elegantes, Transformando el lienzo en poesía.</a:t>
            </a:r>
          </a:p>
          <a:p>
            <a:endParaRPr lang="es-PE" sz="2400" dirty="0"/>
          </a:p>
        </p:txBody>
      </p:sp>
    </p:spTree>
  </p:cSld>
  <p:clrMapOvr>
    <a:masterClrMapping/>
  </p:clrMapOvr>
  <p:transition advTm="20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 name="1 Imagen" descr="tapeta-jaguar-w-rzece-z-lapa-na-klodz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2000">
                <a:schemeClr val="tx1"/>
              </a:gs>
              <a:gs pos="30000">
                <a:srgbClr val="D49E6C"/>
              </a:gs>
              <a:gs pos="70000">
                <a:srgbClr val="A65528"/>
              </a:gs>
              <a:gs pos="100000">
                <a:srgbClr val="663012"/>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jaguar-w-rzece-z-lapa-na-klodzi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16" presetClass="exit" presetSubtype="26" fill="hold" nodeType="withEffect">
                                  <p:stCondLst>
                                    <p:cond delay="0"/>
                                  </p:stCondLst>
                                  <p:childTnLst>
                                    <p:animEffect transition="out" filter="barn(in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3" name="2 Imagen" descr="119038-arte-personaje_de_ficcion-artes_creativas-mujer_de_guerrero-la_fantasia-1920x1080.jpg"/>
          <p:cNvPicPr>
            <a:picLocks noChangeAspect="1"/>
          </p:cNvPicPr>
          <p:nvPr/>
        </p:nvPicPr>
        <p:blipFill>
          <a:blip r:embed="rId2"/>
          <a:stretch>
            <a:fillRect/>
          </a:stretch>
        </p:blipFill>
        <p:spPr>
          <a:xfrm>
            <a:off x="2232" y="0"/>
            <a:ext cx="9141768" cy="5143500"/>
          </a:xfrm>
          <a:prstGeom prst="rect">
            <a:avLst/>
          </a:prstGeom>
        </p:spPr>
      </p:pic>
      <p:sp>
        <p:nvSpPr>
          <p:cNvPr id="4" name="3 Rectángulo"/>
          <p:cNvSpPr/>
          <p:nvPr/>
        </p:nvSpPr>
        <p:spPr>
          <a:xfrm>
            <a:off x="0" y="0"/>
            <a:ext cx="9144000" cy="5143500"/>
          </a:xfrm>
          <a:prstGeom prst="rect">
            <a:avLst/>
          </a:prstGeom>
          <a:gradFill flip="none" rotWithShape="1">
            <a:gsLst>
              <a:gs pos="0">
                <a:srgbClr val="CC99FF"/>
              </a:gs>
              <a:gs pos="50000">
                <a:srgbClr val="666699">
                  <a:shade val="67500"/>
                  <a:satMod val="115000"/>
                </a:srgbClr>
              </a:gs>
              <a:gs pos="100000">
                <a:srgbClr val="6666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19038-arte-personaje_de_ficcion-artes_creativas-mujer_de_guerrero-la_fantasia-1920x1080.jpg"/>
          <p:cNvPicPr>
            <a:picLocks noChangeAspect="1"/>
          </p:cNvPicPr>
          <p:nvPr/>
        </p:nvPicPr>
        <p:blipFill>
          <a:blip r:embed="rId2"/>
          <a:stretch>
            <a:fillRect/>
          </a:stretch>
        </p:blipFill>
        <p:spPr>
          <a:xfrm>
            <a:off x="0"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2/3*ppt_w"/>
                                          </p:val>
                                        </p:tav>
                                      </p:tavLst>
                                    </p:anim>
                                    <p:anim calcmode="lin" valueType="num">
                                      <p:cBhvr>
                                        <p:cTn id="7" dur="5000"/>
                                        <p:tgtEl>
                                          <p:spTgt spid="5"/>
                                        </p:tgtEl>
                                        <p:attrNameLst>
                                          <p:attrName>ppt_h</p:attrName>
                                        </p:attrNameLst>
                                      </p:cBhvr>
                                      <p:tavLst>
                                        <p:tav tm="0">
                                          <p:val>
                                            <p:strVal val="ppt_h"/>
                                          </p:val>
                                        </p:tav>
                                        <p:tav tm="100000">
                                          <p:val>
                                            <p:strVal val="2/3*ppt_h"/>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xit" presetSubtype="544" fill="hold" grpId="0" nodeType="withEffect">
                                  <p:stCondLst>
                                    <p:cond delay="0"/>
                                  </p:stCondLst>
                                  <p:childTnLst>
                                    <p:anim calcmode="lin" valueType="num">
                                      <p:cBhvr>
                                        <p:cTn id="13" dur="5000"/>
                                        <p:tgtEl>
                                          <p:spTgt spid="4"/>
                                        </p:tgtEl>
                                        <p:attrNameLst>
                                          <p:attrName>ppt_w</p:attrName>
                                        </p:attrNameLst>
                                      </p:cBhvr>
                                      <p:tavLst>
                                        <p:tav tm="0">
                                          <p:val>
                                            <p:strVal val="ppt_w"/>
                                          </p:val>
                                        </p:tav>
                                        <p:tav tm="100000">
                                          <p:val>
                                            <p:fltVal val="0"/>
                                          </p:val>
                                        </p:tav>
                                      </p:tavLst>
                                    </p:anim>
                                    <p:anim calcmode="lin" valueType="num">
                                      <p:cBhvr>
                                        <p:cTn id="14" dur="5000"/>
                                        <p:tgtEl>
                                          <p:spTgt spid="4"/>
                                        </p:tgtEl>
                                        <p:attrNameLst>
                                          <p:attrName>ppt_h</p:attrName>
                                        </p:attrNameLst>
                                      </p:cBhvr>
                                      <p:tavLst>
                                        <p:tav tm="0">
                                          <p:val>
                                            <p:strVal val="ppt_h"/>
                                          </p:val>
                                        </p:tav>
                                        <p:tav tm="100000">
                                          <p:val>
                                            <p:fltVal val="0"/>
                                          </p:val>
                                        </p:tav>
                                      </p:tavLst>
                                    </p:anim>
                                    <p:anim calcmode="lin" valueType="num">
                                      <p:cBhvr>
                                        <p:cTn id="15" dur="5000"/>
                                        <p:tgtEl>
                                          <p:spTgt spid="4"/>
                                        </p:tgtEl>
                                        <p:attrNameLst>
                                          <p:attrName>ppt_x</p:attrName>
                                        </p:attrNameLst>
                                      </p:cBhvr>
                                      <p:tavLst>
                                        <p:tav tm="0">
                                          <p:val>
                                            <p:strVal val="ppt_x"/>
                                          </p:val>
                                        </p:tav>
                                        <p:tav tm="100000">
                                          <p:val>
                                            <p:fltVal val="0.5"/>
                                          </p:val>
                                        </p:tav>
                                      </p:tavLst>
                                    </p:anim>
                                    <p:anim calcmode="lin" valueType="num">
                                      <p:cBhvr>
                                        <p:cTn id="16" dur="5000"/>
                                        <p:tgtEl>
                                          <p:spTgt spid="4"/>
                                        </p:tgtEl>
                                        <p:attrNameLst>
                                          <p:attrName>ppt_y</p:attrName>
                                        </p:attrNameLst>
                                      </p:cBhvr>
                                      <p:tavLst>
                                        <p:tav tm="0">
                                          <p:val>
                                            <p:strVal val="ppt_y"/>
                                          </p:val>
                                        </p:tav>
                                        <p:tav tm="100000">
                                          <p:val>
                                            <p:fltVal val="0.5"/>
                                          </p:val>
                                        </p:tav>
                                      </p:tavLst>
                                    </p:anim>
                                    <p:set>
                                      <p:cBhvr>
                                        <p:cTn id="17" dur="1" fill="hold">
                                          <p:stCondLst>
                                            <p:cond delay="4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4"/>
                                        </p:tgtEl>
                                      </p:cBhvr>
                                    </p:animEffect>
                                    <p:set>
                                      <p:cBhvr>
                                        <p:cTn id="20" dur="1" fill="hold">
                                          <p:stCondLst>
                                            <p:cond delay="4999"/>
                                          </p:stCondLst>
                                        </p:cTn>
                                        <p:tgtEl>
                                          <p:spTgt spid="4"/>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0" fill="hold"/>
                                        <p:tgtEl>
                                          <p:spTgt spid="3"/>
                                        </p:tgtEl>
                                        <p:attrNameLst>
                                          <p:attrName>ppt_w</p:attrName>
                                        </p:attrNameLst>
                                      </p:cBhvr>
                                      <p:tavLst>
                                        <p:tav tm="0">
                                          <p:val>
                                            <p:strVal val="4/3*#ppt_w"/>
                                          </p:val>
                                        </p:tav>
                                        <p:tav tm="100000">
                                          <p:val>
                                            <p:strVal val="#ppt_w"/>
                                          </p:val>
                                        </p:tav>
                                      </p:tavLst>
                                    </p:anim>
                                    <p:anim calcmode="lin" valueType="num">
                                      <p:cBhvr>
                                        <p:cTn id="24" dur="5000" fill="hold"/>
                                        <p:tgtEl>
                                          <p:spTgt spid="3"/>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plus(out)">
                                      <p:cBhvr>
                                        <p:cTn id="2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3000">
              <a:srgbClr val="D4DEFF"/>
            </a:gs>
            <a:gs pos="83000">
              <a:srgbClr val="D4DEFF"/>
            </a:gs>
            <a:gs pos="100000">
              <a:srgbClr val="96AB94"/>
            </a:gs>
          </a:gsLst>
          <a:lin ang="0" scaled="1"/>
          <a:tileRect/>
        </a:gradFill>
        <a:effectLst/>
      </p:bgPr>
    </p:bg>
    <p:spTree>
      <p:nvGrpSpPr>
        <p:cNvPr id="1" name=""/>
        <p:cNvGrpSpPr/>
        <p:nvPr/>
      </p:nvGrpSpPr>
      <p:grpSpPr>
        <a:xfrm>
          <a:off x="0" y="0"/>
          <a:ext cx="0" cy="0"/>
          <a:chOff x="0" y="0"/>
          <a:chExt cx="0" cy="0"/>
        </a:xfrm>
      </p:grpSpPr>
      <p:pic>
        <p:nvPicPr>
          <p:cNvPr id="2" name="1 Imagen" descr="7f120126e97e35deb63ae4d4df00a47e.jpg"/>
          <p:cNvPicPr>
            <a:picLocks noChangeAspect="1"/>
          </p:cNvPicPr>
          <p:nvPr/>
        </p:nvPicPr>
        <p:blipFill>
          <a:blip r:embed="rId2"/>
          <a:stretch>
            <a:fillRect/>
          </a:stretch>
        </p:blipFill>
        <p:spPr>
          <a:xfrm>
            <a:off x="0" y="0"/>
            <a:ext cx="9141768" cy="5143500"/>
          </a:xfrm>
          <a:prstGeom prst="rect">
            <a:avLst/>
          </a:prstGeom>
        </p:spPr>
      </p:pic>
      <p:sp>
        <p:nvSpPr>
          <p:cNvPr id="3" name="2 CuadroTexto"/>
          <p:cNvSpPr txBox="1"/>
          <p:nvPr/>
        </p:nvSpPr>
        <p:spPr>
          <a:xfrm>
            <a:off x="1000100" y="714362"/>
            <a:ext cx="5286412" cy="1938992"/>
          </a:xfrm>
          <a:prstGeom prst="rect">
            <a:avLst/>
          </a:prstGeom>
          <a:noFill/>
        </p:spPr>
        <p:txBody>
          <a:bodyPr wrap="square" rtlCol="0">
            <a:spAutoFit/>
          </a:bodyPr>
          <a:lstStyle/>
          <a:p>
            <a:r>
              <a:rPr lang="es-PE" sz="2000" dirty="0" smtClean="0"/>
              <a:t>Imagina un lienzo en blanco, pero en lugar de pinceles y pinturas, tienes a tu disposición una potente computadora y un arsenal de software especializado. Con solo unos clics, puedes dar vida a tus ideas, crear imágenes impactantes y diseñar piezas gráficas que cautivan a los espectadores.</a:t>
            </a:r>
            <a:endParaRPr lang="es-PE" sz="2000" dirty="0">
              <a:solidFill>
                <a:srgbClr val="D20000"/>
              </a:solidFill>
            </a:endParaRPr>
          </a:p>
        </p:txBody>
      </p:sp>
    </p:spTree>
  </p:cSld>
  <p:clrMapOvr>
    <a:masterClrMapping/>
  </p:clrMapOvr>
  <p:transition advTm="3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6000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tapeta-galopujace-konie-w-grafice-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170F07"/>
              </a:gs>
              <a:gs pos="50000">
                <a:srgbClr val="FF6600">
                  <a:shade val="67500"/>
                  <a:satMod val="115000"/>
                </a:srgbClr>
              </a:gs>
              <a:gs pos="100000">
                <a:srgbClr val="FF66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galopujace-konie-w-grafice-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544"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fltVal val="0"/>
                                          </p:val>
                                        </p:tav>
                                      </p:tavLst>
                                    </p:anim>
                                    <p:anim calcmode="lin" valueType="num">
                                      <p:cBhvr>
                                        <p:cTn id="15" dur="3000"/>
                                        <p:tgtEl>
                                          <p:spTgt spid="3"/>
                                        </p:tgtEl>
                                        <p:attrNameLst>
                                          <p:attrName>ppt_x</p:attrName>
                                        </p:attrNameLst>
                                      </p:cBhvr>
                                      <p:tavLst>
                                        <p:tav tm="0">
                                          <p:val>
                                            <p:strVal val="ppt_x"/>
                                          </p:val>
                                        </p:tav>
                                        <p:tav tm="100000">
                                          <p:val>
                                            <p:fltVal val="0.5"/>
                                          </p:val>
                                        </p:tav>
                                      </p:tavLst>
                                    </p:anim>
                                    <p:anim calcmode="lin" valueType="num">
                                      <p:cBhvr>
                                        <p:cTn id="16" dur="3000"/>
                                        <p:tgtEl>
                                          <p:spTgt spid="3"/>
                                        </p:tgtEl>
                                        <p:attrNameLst>
                                          <p:attrName>ppt_y</p:attrName>
                                        </p:attrNameLst>
                                      </p:cBhvr>
                                      <p:tavLst>
                                        <p:tav tm="0">
                                          <p:val>
                                            <p:strVal val="ppt_y"/>
                                          </p:val>
                                        </p:tav>
                                        <p:tav tm="100000">
                                          <p:val>
                                            <p:fltVal val="0.5"/>
                                          </p:val>
                                        </p:tav>
                                      </p:tavLst>
                                    </p:anim>
                                    <p:set>
                                      <p:cBhvr>
                                        <p:cTn id="17" dur="1" fill="hold">
                                          <p:stCondLst>
                                            <p:cond delay="2999"/>
                                          </p:stCondLst>
                                        </p:cTn>
                                        <p:tgtEl>
                                          <p:spTgt spid="3"/>
                                        </p:tgtEl>
                                        <p:attrNameLst>
                                          <p:attrName>style.visibility</p:attrName>
                                        </p:attrNameLst>
                                      </p:cBhvr>
                                      <p:to>
                                        <p:strVal val="hidden"/>
                                      </p:to>
                                    </p:set>
                                  </p:childTnLst>
                                </p:cTn>
                              </p:par>
                              <p:par>
                                <p:cTn id="18" presetID="16" presetClass="exit" presetSubtype="37" fill="hold" grpId="1" nodeType="withEffect">
                                  <p:stCondLst>
                                    <p:cond delay="0"/>
                                  </p:stCondLst>
                                  <p:childTnLst>
                                    <p:animEffect transition="out" filter="barn(outVertical)">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31000">
              <a:srgbClr val="003E1C"/>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tapeta-kwiaty-i-lampy-przy-mostku-nad-stawem-obok-dom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C99FF">
                  <a:shade val="30000"/>
                  <a:satMod val="115000"/>
                </a:srgbClr>
              </a:gs>
              <a:gs pos="50000">
                <a:srgbClr val="CC99FF">
                  <a:shade val="67500"/>
                  <a:satMod val="115000"/>
                </a:srgbClr>
              </a:gs>
              <a:gs pos="100000">
                <a:srgbClr val="CC99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kwiaty-i-lampy-przy-mostku-nad-stawem-obok-dom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3" presetClass="exit" presetSubtype="10" fill="hold" nodeType="withEffect">
                                  <p:stCondLst>
                                    <p:cond delay="0"/>
                                  </p:stCondLst>
                                  <p:childTnLst>
                                    <p:animEffect transition="out" filter="blinds(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75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9d97b8332cabb481004ed8992dc37e0f.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2643174" y="1785932"/>
            <a:ext cx="4429156" cy="1631216"/>
          </a:xfrm>
          <a:prstGeom prst="rect">
            <a:avLst/>
          </a:prstGeom>
          <a:noFill/>
        </p:spPr>
        <p:txBody>
          <a:bodyPr wrap="square" rtlCol="0">
            <a:spAutoFit/>
          </a:bodyPr>
          <a:lstStyle/>
          <a:p>
            <a:r>
              <a:rPr lang="es-PE" sz="2000" dirty="0" smtClean="0"/>
              <a:t>En el lienzo infinito de la pantalla brillante, El arte gráfico florece con esplendor, Donde cada clic es un paso hacia adelante, En la búsqueda de la belleza y el color.</a:t>
            </a:r>
          </a:p>
          <a:p>
            <a:endParaRPr lang="es-PE" sz="2000" dirty="0"/>
          </a:p>
        </p:txBody>
      </p:sp>
    </p:spTree>
  </p:cSld>
  <p:clrMapOvr>
    <a:masterClrMapping/>
  </p:clrMapOvr>
  <p:transition advTm="2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0" scaled="0"/>
        </a:gradFill>
        <a:effectLst/>
      </p:bgPr>
    </p:bg>
    <p:spTree>
      <p:nvGrpSpPr>
        <p:cNvPr id="1" name=""/>
        <p:cNvGrpSpPr/>
        <p:nvPr/>
      </p:nvGrpSpPr>
      <p:grpSpPr>
        <a:xfrm>
          <a:off x="0" y="0"/>
          <a:ext cx="0" cy="0"/>
          <a:chOff x="0" y="0"/>
          <a:chExt cx="0" cy="0"/>
        </a:xfrm>
      </p:grpSpPr>
      <p:pic>
        <p:nvPicPr>
          <p:cNvPr id="2" name="1 Imagen" descr="tapeta-cztery-male-kotki-wsrod-kwiatow.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sp>
        <p:nvSpPr>
          <p:cNvPr id="3" name="2 Rectángulo"/>
          <p:cNvSpPr/>
          <p:nvPr/>
        </p:nvSpPr>
        <p:spPr>
          <a:xfrm>
            <a:off x="0" y="0"/>
            <a:ext cx="9144000" cy="5286394"/>
          </a:xfrm>
          <a:prstGeom prst="rect">
            <a:avLst/>
          </a:prstGeom>
          <a:gradFill flip="none" rotWithShape="1">
            <a:gsLst>
              <a:gs pos="0">
                <a:srgbClr val="FFFF00"/>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cztery-male-kotki-wsrod-kwiatow.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fltVal val="0"/>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strVal val="4/3*#ppt_w"/>
                                          </p:val>
                                        </p:tav>
                                        <p:tav tm="100000">
                                          <p:val>
                                            <p:strVal val="#ppt_w"/>
                                          </p:val>
                                        </p:tav>
                                      </p:tavLst>
                                    </p:anim>
                                    <p:anim calcmode="lin" valueType="num">
                                      <p:cBhvr>
                                        <p:cTn id="22" dur="5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E1C"/>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3" name="2 Imagen" descr="128724-ave-artes_creativas-la_vegetacion-naturaleza-entorno_natural-1920x1080.jpg"/>
          <p:cNvPicPr>
            <a:picLocks noChangeAspect="1"/>
          </p:cNvPicPr>
          <p:nvPr/>
        </p:nvPicPr>
        <p:blipFill>
          <a:blip r:embed="rId2"/>
          <a:stretch>
            <a:fillRect/>
          </a:stretch>
        </p:blipFill>
        <p:spPr>
          <a:xfrm>
            <a:off x="0" y="0"/>
            <a:ext cx="9141768" cy="5143500"/>
          </a:xfrm>
          <a:prstGeom prst="rect">
            <a:avLst/>
          </a:prstGeom>
        </p:spPr>
      </p:pic>
      <p:sp>
        <p:nvSpPr>
          <p:cNvPr id="4" name="3 Rectángulo"/>
          <p:cNvSpPr/>
          <p:nvPr/>
        </p:nvSpPr>
        <p:spPr>
          <a:xfrm>
            <a:off x="0" y="0"/>
            <a:ext cx="9144000" cy="5143500"/>
          </a:xfrm>
          <a:prstGeom prst="rect">
            <a:avLst/>
          </a:prstGeom>
          <a:gradFill flip="none" rotWithShape="1">
            <a:gsLst>
              <a:gs pos="9000">
                <a:srgbClr val="FFC000"/>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128724-ave-artes_creativas-la_vegetacion-naturaleza-entorno_natural-1920x1080.jpg"/>
          <p:cNvPicPr>
            <a:picLocks noChangeAspect="1"/>
          </p:cNvPicPr>
          <p:nvPr/>
        </p:nvPicPr>
        <p:blipFill>
          <a:blip r:embed="rId2"/>
          <a:stretch>
            <a:fillRect/>
          </a:stretch>
        </p:blipFill>
        <p:spPr>
          <a:xfrm>
            <a:off x="0"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2/3*ppt_w"/>
                                          </p:val>
                                        </p:tav>
                                      </p:tavLst>
                                    </p:anim>
                                    <p:anim calcmode="lin" valueType="num">
                                      <p:cBhvr>
                                        <p:cTn id="7" dur="3000"/>
                                        <p:tgtEl>
                                          <p:spTgt spid="5"/>
                                        </p:tgtEl>
                                        <p:attrNameLst>
                                          <p:attrName>ppt_h</p:attrName>
                                        </p:attrNameLst>
                                      </p:cBhvr>
                                      <p:tavLst>
                                        <p:tav tm="0">
                                          <p:val>
                                            <p:strVal val="ppt_h"/>
                                          </p:val>
                                        </p:tav>
                                        <p:tav tm="100000">
                                          <p:val>
                                            <p:strVal val="2/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544"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fltVal val="0"/>
                                          </p:val>
                                        </p:tav>
                                      </p:tavLst>
                                    </p:anim>
                                    <p:anim calcmode="lin" valueType="num">
                                      <p:cBhvr>
                                        <p:cTn id="15" dur="3000"/>
                                        <p:tgtEl>
                                          <p:spTgt spid="4"/>
                                        </p:tgtEl>
                                        <p:attrNameLst>
                                          <p:attrName>ppt_x</p:attrName>
                                        </p:attrNameLst>
                                      </p:cBhvr>
                                      <p:tavLst>
                                        <p:tav tm="0">
                                          <p:val>
                                            <p:strVal val="ppt_x"/>
                                          </p:val>
                                        </p:tav>
                                        <p:tav tm="100000">
                                          <p:val>
                                            <p:fltVal val="0.5"/>
                                          </p:val>
                                        </p:tav>
                                      </p:tavLst>
                                    </p:anim>
                                    <p:anim calcmode="lin" valueType="num">
                                      <p:cBhvr>
                                        <p:cTn id="16" dur="3000"/>
                                        <p:tgtEl>
                                          <p:spTgt spid="4"/>
                                        </p:tgtEl>
                                        <p:attrNameLst>
                                          <p:attrName>ppt_y</p:attrName>
                                        </p:attrNameLst>
                                      </p:cBhvr>
                                      <p:tavLst>
                                        <p:tav tm="0">
                                          <p:val>
                                            <p:strVal val="ppt_y"/>
                                          </p:val>
                                        </p:tav>
                                        <p:tav tm="100000">
                                          <p:val>
                                            <p:fltVal val="0.5"/>
                                          </p:val>
                                        </p:tav>
                                      </p:tavLst>
                                    </p:anim>
                                    <p:set>
                                      <p:cBhvr>
                                        <p:cTn id="17" dur="1" fill="hold">
                                          <p:stCondLst>
                                            <p:cond delay="2999"/>
                                          </p:stCondLst>
                                        </p:cTn>
                                        <p:tgtEl>
                                          <p:spTgt spid="4"/>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3000" fill="hold"/>
                                        <p:tgtEl>
                                          <p:spTgt spid="3"/>
                                        </p:tgtEl>
                                        <p:attrNameLst>
                                          <p:attrName>ppt_w</p:attrName>
                                        </p:attrNameLst>
                                      </p:cBhvr>
                                      <p:tavLst>
                                        <p:tav tm="0">
                                          <p:val>
                                            <p:fltVal val="0"/>
                                          </p:val>
                                        </p:tav>
                                        <p:tav tm="100000">
                                          <p:val>
                                            <p:strVal val="#ppt_w"/>
                                          </p:val>
                                        </p:tav>
                                      </p:tavLst>
                                    </p:anim>
                                    <p:anim calcmode="lin" valueType="num">
                                      <p:cBhvr>
                                        <p:cTn id="24" dur="3000" fill="hold"/>
                                        <p:tgtEl>
                                          <p:spTgt spid="3"/>
                                        </p:tgtEl>
                                        <p:attrNameLst>
                                          <p:attrName>ppt_h</p:attrName>
                                        </p:attrNameLst>
                                      </p:cBhvr>
                                      <p:tavLst>
                                        <p:tav tm="0">
                                          <p:val>
                                            <p:strVal val="#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circle(out)">
                                      <p:cBhvr>
                                        <p:cTn id="2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CC99FF"/>
            </a:gs>
            <a:gs pos="50000">
              <a:srgbClr val="7030A0">
                <a:shade val="67500"/>
                <a:satMod val="115000"/>
              </a:srgbClr>
            </a:gs>
            <a:gs pos="100000">
              <a:srgbClr val="7030A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9fb6678ee9dc07f8473a57b0f2df5b73.jpg"/>
          <p:cNvPicPr>
            <a:picLocks noChangeAspect="1"/>
          </p:cNvPicPr>
          <p:nvPr/>
        </p:nvPicPr>
        <p:blipFill>
          <a:blip r:embed="rId2"/>
          <a:stretch>
            <a:fillRect/>
          </a:stretch>
        </p:blipFill>
        <p:spPr>
          <a:xfrm>
            <a:off x="2232" y="0"/>
            <a:ext cx="9141768" cy="5143500"/>
          </a:xfrm>
          <a:prstGeom prst="rect">
            <a:avLst/>
          </a:prstGeom>
        </p:spPr>
      </p:pic>
      <p:sp>
        <p:nvSpPr>
          <p:cNvPr id="4" name="3 CuadroTexto"/>
          <p:cNvSpPr txBox="1"/>
          <p:nvPr/>
        </p:nvSpPr>
        <p:spPr>
          <a:xfrm>
            <a:off x="3357555" y="1285866"/>
            <a:ext cx="5572164" cy="1323439"/>
          </a:xfrm>
          <a:prstGeom prst="rect">
            <a:avLst/>
          </a:prstGeom>
          <a:noFill/>
        </p:spPr>
        <p:txBody>
          <a:bodyPr wrap="square" rtlCol="0">
            <a:spAutoFit/>
          </a:bodyPr>
          <a:lstStyle/>
          <a:p>
            <a:r>
              <a:rPr lang="es-PE" sz="2000" dirty="0" smtClean="0"/>
              <a:t>En un mundo globalizado y cada vez más conectado con el entorno digital, las manifestaciones artísticas experimentan cambios y mejoras constantes. En este contexto, la ilustración digital ha emergido con fuerza.</a:t>
            </a:r>
            <a:endParaRPr lang="es-PE" sz="2000" dirty="0"/>
          </a:p>
        </p:txBody>
      </p:sp>
    </p:spTree>
  </p:cSld>
  <p:clrMapOvr>
    <a:masterClrMapping/>
  </p:clrMapOvr>
  <p:transition advTm="2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0" scaled="0"/>
        </a:gradFill>
        <a:effectLst/>
      </p:bgPr>
    </p:bg>
    <p:spTree>
      <p:nvGrpSpPr>
        <p:cNvPr id="1" name=""/>
        <p:cNvGrpSpPr/>
        <p:nvPr/>
      </p:nvGrpSpPr>
      <p:grpSpPr>
        <a:xfrm>
          <a:off x="0" y="0"/>
          <a:ext cx="0" cy="0"/>
          <a:chOff x="0" y="0"/>
          <a:chExt cx="0" cy="0"/>
        </a:xfrm>
      </p:grpSpPr>
      <p:pic>
        <p:nvPicPr>
          <p:cNvPr id="2" name="1 Imagen" descr="tapeta-dziewczyna-z-kwiatami-we-wlosach-w-2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a:gsLst>
              <a:gs pos="0">
                <a:srgbClr val="FF6600"/>
              </a:gs>
              <a:gs pos="30000">
                <a:srgbClr val="D49E6C"/>
              </a:gs>
              <a:gs pos="70000">
                <a:srgbClr val="A65528"/>
              </a:gs>
              <a:gs pos="100000">
                <a:srgbClr val="66301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dziewczyna-z-kwiatami-we-wlosach-w-2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150805"/>
            </a:gs>
            <a:gs pos="50000">
              <a:schemeClr val="bg1">
                <a:shade val="67500"/>
                <a:satMod val="115000"/>
              </a:schemeClr>
            </a:gs>
            <a:gs pos="100000">
              <a:schemeClr val="bg1">
                <a:shade val="100000"/>
                <a:satMod val="115000"/>
              </a:schemeClr>
            </a:gs>
          </a:gsLst>
          <a:lin ang="5400000" scaled="1"/>
        </a:gradFill>
        <a:effectLst/>
      </p:bgPr>
    </p:bg>
    <p:spTree>
      <p:nvGrpSpPr>
        <p:cNvPr id="1" name=""/>
        <p:cNvGrpSpPr/>
        <p:nvPr/>
      </p:nvGrpSpPr>
      <p:grpSpPr>
        <a:xfrm>
          <a:off x="0" y="0"/>
          <a:ext cx="0" cy="0"/>
          <a:chOff x="0" y="0"/>
          <a:chExt cx="0" cy="0"/>
        </a:xfrm>
      </p:grpSpPr>
      <p:pic>
        <p:nvPicPr>
          <p:cNvPr id="3" name="2 Imagen" descr="img3.wallspic.com-caballo_blanco_con_pelo_castano-3840x2400.jpg"/>
          <p:cNvPicPr>
            <a:picLocks noChangeAspect="1"/>
          </p:cNvPicPr>
          <p:nvPr/>
        </p:nvPicPr>
        <p:blipFill>
          <a:blip r:embed="rId2"/>
          <a:stretch>
            <a:fillRect/>
          </a:stretch>
        </p:blipFill>
        <p:spPr>
          <a:xfrm>
            <a:off x="7060" y="0"/>
            <a:ext cx="9136940" cy="5143500"/>
          </a:xfrm>
          <a:prstGeom prst="rect">
            <a:avLst/>
          </a:prstGeom>
        </p:spPr>
      </p:pic>
      <p:sp>
        <p:nvSpPr>
          <p:cNvPr id="5" name="4 Rectángulo"/>
          <p:cNvSpPr/>
          <p:nvPr/>
        </p:nvSpPr>
        <p:spPr>
          <a:xfrm>
            <a:off x="0" y="0"/>
            <a:ext cx="9144000" cy="5143500"/>
          </a:xfrm>
          <a:prstGeom prst="rect">
            <a:avLst/>
          </a:prstGeom>
          <a:gradFill flip="none" rotWithShape="1">
            <a:gsLst>
              <a:gs pos="23000">
                <a:srgbClr val="990000"/>
              </a:gs>
              <a:gs pos="50000">
                <a:schemeClr val="bg1">
                  <a:lumMod val="85000"/>
                  <a:shade val="67500"/>
                  <a:satMod val="115000"/>
                </a:schemeClr>
              </a:gs>
              <a:gs pos="100000">
                <a:schemeClr val="bg1">
                  <a:lumMod val="8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img3.wallspic.com-caballo_blanco_con_pelo_castano-3840x2400.jpg"/>
          <p:cNvPicPr>
            <a:picLocks noChangeAspect="1"/>
          </p:cNvPicPr>
          <p:nvPr/>
        </p:nvPicPr>
        <p:blipFill>
          <a:blip r:embed="rId2"/>
          <a:stretch>
            <a:fillRect/>
          </a:stretch>
        </p:blipFill>
        <p:spPr>
          <a:xfrm>
            <a:off x="0" y="0"/>
            <a:ext cx="9144000"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strVal val="4/3*#ppt_w"/>
                                          </p:val>
                                        </p:tav>
                                        <p:tav tm="100000">
                                          <p:val>
                                            <p:strVal val="#ppt_w"/>
                                          </p:val>
                                        </p:tav>
                                      </p:tavLst>
                                    </p:anim>
                                    <p:anim calcmode="lin" valueType="num">
                                      <p:cBhvr>
                                        <p:cTn id="22" dur="3000" fill="hold"/>
                                        <p:tgtEl>
                                          <p:spTgt spid="3"/>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ox(out)">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50000">
              <a:srgbClr val="7030A0">
                <a:shade val="67500"/>
                <a:satMod val="115000"/>
              </a:srgbClr>
            </a:gs>
            <a:gs pos="100000">
              <a:srgbClr val="7030A0">
                <a:shade val="100000"/>
                <a:satMod val="115000"/>
              </a:srgbClr>
            </a:gs>
          </a:gsLst>
          <a:lin ang="10800000" scaled="1"/>
          <a:tileRect/>
        </a:gradFill>
        <a:effectLst/>
      </p:bgPr>
    </p:bg>
    <p:spTree>
      <p:nvGrpSpPr>
        <p:cNvPr id="1" name=""/>
        <p:cNvGrpSpPr/>
        <p:nvPr/>
      </p:nvGrpSpPr>
      <p:grpSpPr>
        <a:xfrm>
          <a:off x="0" y="0"/>
          <a:ext cx="0" cy="0"/>
          <a:chOff x="0" y="0"/>
          <a:chExt cx="0" cy="0"/>
        </a:xfrm>
      </p:grpSpPr>
      <p:pic>
        <p:nvPicPr>
          <p:cNvPr id="2" name="1 Imagen" descr="39d31efce1e5b9e3ee72ad1811942ba9.jp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571472" y="1357304"/>
            <a:ext cx="5072098" cy="1631216"/>
          </a:xfrm>
          <a:prstGeom prst="rect">
            <a:avLst/>
          </a:prstGeom>
          <a:noFill/>
        </p:spPr>
        <p:txBody>
          <a:bodyPr wrap="square" rtlCol="0">
            <a:spAutoFit/>
          </a:bodyPr>
          <a:lstStyle/>
          <a:p>
            <a:r>
              <a:rPr lang="es-PE" sz="2000" dirty="0" smtClean="0"/>
              <a:t>En el lienzo electrónico, el lápiz se convierte, En una varita mágica de poder sin igual, Dibujando realidades que el mundo divierte, Y creando belleza que nunca podrá marchitar.</a:t>
            </a:r>
          </a:p>
          <a:p>
            <a:endParaRPr lang="es-PE" sz="2000" dirty="0"/>
          </a:p>
        </p:txBody>
      </p:sp>
    </p:spTree>
  </p:cSld>
  <p:clrMapOvr>
    <a:masterClrMapping/>
  </p:clrMapOvr>
  <p:transition advTm="20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 name="1 Imagen" descr="tapeta-kobieta-w-okularach-ze-sluchawkami-na-usz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a:gsLst>
              <a:gs pos="0">
                <a:srgbClr val="C85100"/>
              </a:gs>
              <a:gs pos="64999">
                <a:srgbClr val="F0EBD5"/>
              </a:gs>
              <a:gs pos="100000">
                <a:srgbClr val="D1C39F"/>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5" name="4 Imagen" descr="tapeta-kobieta-w-okularach-ze-sluchawkami-na-usz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2/3*ppt_w"/>
                                          </p:val>
                                        </p:tav>
                                      </p:tavLst>
                                    </p:anim>
                                    <p:anim calcmode="lin" valueType="num">
                                      <p:cBhvr>
                                        <p:cTn id="7" dur="3000"/>
                                        <p:tgtEl>
                                          <p:spTgt spid="5"/>
                                        </p:tgtEl>
                                        <p:attrNameLst>
                                          <p:attrName>ppt_h</p:attrName>
                                        </p:attrNameLst>
                                      </p:cBhvr>
                                      <p:tavLst>
                                        <p:tav tm="0">
                                          <p:val>
                                            <p:strVal val="ppt_h"/>
                                          </p:val>
                                        </p:tav>
                                        <p:tav tm="100000">
                                          <p:val>
                                            <p:strVal val="2/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fltVal val="0"/>
                                          </p:val>
                                        </p:tav>
                                      </p:tavLst>
                                    </p:anim>
                                    <p:set>
                                      <p:cBhvr>
                                        <p:cTn id="15" dur="1" fill="hold">
                                          <p:stCondLst>
                                            <p:cond delay="2999"/>
                                          </p:stCondLst>
                                        </p:cTn>
                                        <p:tgtEl>
                                          <p:spTgt spid="4"/>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mordka-bialego-szczenia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mordka-bialego-szczenia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16"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ppt_w"/>
                                          </p:val>
                                        </p:tav>
                                      </p:tavLst>
                                    </p:anim>
                                    <p:anim calcmode="lin" valueType="num">
                                      <p:cBhvr>
                                        <p:cTn id="14" dur="5000"/>
                                        <p:tgtEl>
                                          <p:spTgt spid="3"/>
                                        </p:tgtEl>
                                        <p:attrNameLst>
                                          <p:attrName>ppt_h</p:attrName>
                                        </p:attrNameLst>
                                      </p:cBhvr>
                                      <p:tavLst>
                                        <p:tav tm="0">
                                          <p:val>
                                            <p:strVal val="ppt_h"/>
                                          </p:val>
                                        </p:tav>
                                        <p:tav tm="100000">
                                          <p:val>
                                            <p:strVal val="4*ppt_h"/>
                                          </p:val>
                                        </p:tav>
                                      </p:tavLst>
                                    </p:anim>
                                    <p:set>
                                      <p:cBhvr>
                                        <p:cTn id="15" dur="1" fill="hold">
                                          <p:stCondLst>
                                            <p:cond delay="4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2">
                <a:lumMod val="75000"/>
              </a:schemeClr>
            </a:gs>
            <a:gs pos="25000">
              <a:srgbClr val="21D6E0"/>
            </a:gs>
            <a:gs pos="75000">
              <a:srgbClr val="0087E6"/>
            </a:gs>
            <a:gs pos="100000">
              <a:srgbClr val="005CBF"/>
            </a:gs>
          </a:gsLst>
          <a:lin ang="10800000" scaled="0"/>
        </a:gradFill>
        <a:effectLst/>
      </p:bgPr>
    </p:bg>
    <p:spTree>
      <p:nvGrpSpPr>
        <p:cNvPr id="1" name=""/>
        <p:cNvGrpSpPr/>
        <p:nvPr/>
      </p:nvGrpSpPr>
      <p:grpSpPr>
        <a:xfrm>
          <a:off x="0" y="0"/>
          <a:ext cx="0" cy="0"/>
          <a:chOff x="0" y="0"/>
          <a:chExt cx="0" cy="0"/>
        </a:xfrm>
      </p:grpSpPr>
      <p:pic>
        <p:nvPicPr>
          <p:cNvPr id="2" name="1 Imagen" descr="60d29dbe88542aad601d29b8855b6fd1.jpg"/>
          <p:cNvPicPr>
            <a:picLocks noChangeAspect="1"/>
          </p:cNvPicPr>
          <p:nvPr/>
        </p:nvPicPr>
        <p:blipFill>
          <a:blip r:embed="rId2"/>
          <a:stretch>
            <a:fillRect/>
          </a:stretch>
        </p:blipFill>
        <p:spPr>
          <a:xfrm>
            <a:off x="2232" y="0"/>
            <a:ext cx="9141768" cy="5143500"/>
          </a:xfrm>
          <a:prstGeom prst="rect">
            <a:avLst/>
          </a:prstGeom>
        </p:spPr>
      </p:pic>
      <p:sp>
        <p:nvSpPr>
          <p:cNvPr id="3" name="2 CuadroTexto"/>
          <p:cNvSpPr txBox="1"/>
          <p:nvPr/>
        </p:nvSpPr>
        <p:spPr>
          <a:xfrm>
            <a:off x="2786050" y="714362"/>
            <a:ext cx="4500593" cy="1938992"/>
          </a:xfrm>
          <a:prstGeom prst="rect">
            <a:avLst/>
          </a:prstGeom>
          <a:noFill/>
        </p:spPr>
        <p:txBody>
          <a:bodyPr wrap="square" rtlCol="0">
            <a:spAutoFit/>
          </a:bodyPr>
          <a:lstStyle/>
          <a:p>
            <a:r>
              <a:rPr lang="es-PE" sz="2000" dirty="0" smtClean="0"/>
              <a:t>Con la tecnología como su aliada constante, El arte gráfico toma formas inesperadas, Explorando mundos dentro y fuera del cable, Donde la mente del artista es la fuerza más valiosa.</a:t>
            </a:r>
          </a:p>
          <a:p>
            <a:endParaRPr lang="es-PE" sz="2000" dirty="0"/>
          </a:p>
        </p:txBody>
      </p:sp>
    </p:spTree>
  </p:cSld>
  <p:clrMapOvr>
    <a:masterClrMapping/>
  </p:clrMapOvr>
  <p:transition advTm="2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E1C"/>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tapeta-kwiaty-obok-strumienia-i-tecza-nad-gor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64" cy="5143500"/>
          </a:xfrm>
          <a:prstGeom prst="rect">
            <a:avLst/>
          </a:prstGeom>
          <a:gradFill flip="none" rotWithShape="1">
            <a:gsLst>
              <a:gs pos="0">
                <a:srgbClr val="7E0000"/>
              </a:gs>
              <a:gs pos="50000">
                <a:srgbClr val="FFC000">
                  <a:shade val="67500"/>
                  <a:satMod val="115000"/>
                </a:srgbClr>
              </a:gs>
              <a:gs pos="100000">
                <a:srgbClr val="FFC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kwiaty-obok-strumienia-i-tecza-nad-gor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21" fill="hold" grpId="1" nodeType="withEffect">
                                  <p:stCondLst>
                                    <p:cond delay="0"/>
                                  </p:stCondLst>
                                  <p:childTnLst>
                                    <p:animEffect transition="out" filter="barn(in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52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anim calcmode="lin" valueType="num">
                                      <p:cBhvr>
                                        <p:cTn id="23" dur="3000" fill="hold"/>
                                        <p:tgtEl>
                                          <p:spTgt spid="2"/>
                                        </p:tgtEl>
                                        <p:attrNameLst>
                                          <p:attrName>ppt_x</p:attrName>
                                        </p:attrNameLst>
                                      </p:cBhvr>
                                      <p:tavLst>
                                        <p:tav tm="0">
                                          <p:val>
                                            <p:fltVal val="0.5"/>
                                          </p:val>
                                        </p:tav>
                                        <p:tav tm="100000">
                                          <p:val>
                                            <p:strVal val="#ppt_x"/>
                                          </p:val>
                                        </p:tav>
                                      </p:tavLst>
                                    </p:anim>
                                    <p:anim calcmode="lin" valueType="num">
                                      <p:cBhvr>
                                        <p:cTn id="24" dur="3000" fill="hold"/>
                                        <p:tgtEl>
                                          <p:spTgt spid="2"/>
                                        </p:tgtEl>
                                        <p:attrNameLst>
                                          <p:attrName>ppt_y</p:attrName>
                                        </p:attrNameLst>
                                      </p:cBhvr>
                                      <p:tavLst>
                                        <p:tav tm="0">
                                          <p:val>
                                            <p:fltVal val="0.5"/>
                                          </p:val>
                                        </p:tav>
                                        <p:tav tm="100000">
                                          <p:val>
                                            <p:strVal val="#ppt_y"/>
                                          </p:val>
                                        </p:tav>
                                      </p:tavLst>
                                    </p:anim>
                                  </p:childTnLst>
                                </p:cTn>
                              </p:par>
                              <p:par>
                                <p:cTn id="25" presetID="6"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tapeta-pingwiny-i-skaly-nad-morzem-na-tle-plane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pingwiny-i-skaly-nad-morzem-na-tle-plane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fltVal val="0"/>
                                          </p:val>
                                        </p:tav>
                                      </p:tavLst>
                                    </p:anim>
                                    <p:anim calcmode="lin" valueType="num">
                                      <p:cBhvr>
                                        <p:cTn id="14" dur="5000"/>
                                        <p:tgtEl>
                                          <p:spTgt spid="3"/>
                                        </p:tgtEl>
                                        <p:attrNameLst>
                                          <p:attrName>ppt_h</p:attrName>
                                        </p:attrNameLst>
                                      </p:cBhvr>
                                      <p:tavLst>
                                        <p:tav tm="0">
                                          <p:val>
                                            <p:strVal val="ppt_h"/>
                                          </p:val>
                                        </p:tav>
                                        <p:tav tm="100000">
                                          <p:val>
                                            <p:fltVal val="0"/>
                                          </p:val>
                                        </p:tav>
                                      </p:tavLst>
                                    </p:anim>
                                    <p:set>
                                      <p:cBhvr>
                                        <p:cTn id="15" dur="1" fill="hold">
                                          <p:stCondLst>
                                            <p:cond delay="4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1000">
              <a:srgbClr val="7E3300"/>
            </a:gs>
            <a:gs pos="50000">
              <a:srgbClr val="FF9966">
                <a:shade val="67500"/>
                <a:satMod val="115000"/>
              </a:srgbClr>
            </a:gs>
            <a:gs pos="100000">
              <a:srgbClr val="FF9966">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8997f2723fac33b7e0c9af529c572256.jpg"/>
          <p:cNvPicPr>
            <a:picLocks noChangeAspect="1"/>
          </p:cNvPicPr>
          <p:nvPr/>
        </p:nvPicPr>
        <p:blipFill>
          <a:blip r:embed="rId2"/>
          <a:stretch>
            <a:fillRect/>
          </a:stretch>
        </p:blipFill>
        <p:spPr>
          <a:xfrm>
            <a:off x="1116" y="0"/>
            <a:ext cx="9141768" cy="5143500"/>
          </a:xfrm>
          <a:prstGeom prst="rect">
            <a:avLst/>
          </a:prstGeom>
        </p:spPr>
      </p:pic>
      <p:sp>
        <p:nvSpPr>
          <p:cNvPr id="3" name="2 CuadroTexto"/>
          <p:cNvSpPr txBox="1"/>
          <p:nvPr/>
        </p:nvSpPr>
        <p:spPr>
          <a:xfrm>
            <a:off x="357158" y="1000114"/>
            <a:ext cx="5143536" cy="1631216"/>
          </a:xfrm>
          <a:prstGeom prst="rect">
            <a:avLst/>
          </a:prstGeom>
          <a:noFill/>
        </p:spPr>
        <p:txBody>
          <a:bodyPr wrap="square" rtlCol="0">
            <a:spAutoFit/>
          </a:bodyPr>
          <a:lstStyle/>
          <a:p>
            <a:r>
              <a:rPr lang="es-PE" sz="2000" dirty="0" smtClean="0"/>
              <a:t>En el vasto paisaje del arte digital, El artista es un explorador sin fronteras, Descubriendo nuevos horizontes con cada clic, Y plasmando en el lienzo su visión sincera.</a:t>
            </a:r>
          </a:p>
          <a:p>
            <a:endParaRPr lang="es-PE" sz="2000" dirty="0"/>
          </a:p>
        </p:txBody>
      </p:sp>
    </p:spTree>
  </p:cSld>
  <p:clrMapOvr>
    <a:masterClrMapping/>
  </p:clrMapOvr>
  <p:transition advTm="20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150805"/>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tapeta-zachod-slonca-i-dwa-koty-na-parapecie-ok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7000">
                <a:srgbClr val="513117"/>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zachod-slonca-i-dwa-koty-na-parapecie-okn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2/3*ppt_w"/>
                                          </p:val>
                                        </p:tav>
                                      </p:tavLst>
                                    </p:anim>
                                    <p:anim calcmode="lin" valueType="num">
                                      <p:cBhvr>
                                        <p:cTn id="7" dur="3000"/>
                                        <p:tgtEl>
                                          <p:spTgt spid="4"/>
                                        </p:tgtEl>
                                        <p:attrNameLst>
                                          <p:attrName>ppt_h</p:attrName>
                                        </p:attrNameLst>
                                      </p:cBhvr>
                                      <p:tavLst>
                                        <p:tav tm="0">
                                          <p:val>
                                            <p:strVal val="ppt_h"/>
                                          </p:val>
                                        </p:tav>
                                        <p:tav tm="100000">
                                          <p:val>
                                            <p:strVal val="2/3*ppt_h"/>
                                          </p:val>
                                        </p:tav>
                                      </p:tavLst>
                                    </p:anim>
                                    <p:set>
                                      <p:cBhvr>
                                        <p:cTn id="8" dur="1" fill="hold">
                                          <p:stCondLst>
                                            <p:cond delay="2999"/>
                                          </p:stCondLst>
                                        </p:cTn>
                                        <p:tgtEl>
                                          <p:spTgt spid="4"/>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10800000" scaled="1"/>
          <a:tileRect/>
        </a:gradFill>
        <a:effectLst/>
      </p:bgPr>
    </p:bg>
    <p:spTree>
      <p:nvGrpSpPr>
        <p:cNvPr id="1" name=""/>
        <p:cNvGrpSpPr/>
        <p:nvPr/>
      </p:nvGrpSpPr>
      <p:grpSpPr>
        <a:xfrm>
          <a:off x="0" y="0"/>
          <a:ext cx="0" cy="0"/>
          <a:chOff x="0" y="0"/>
          <a:chExt cx="0" cy="0"/>
        </a:xfrm>
      </p:grpSpPr>
      <p:pic>
        <p:nvPicPr>
          <p:cNvPr id="2" name="1 Imagen" descr="tapeta-twarz-niebieskookiej-kobiety-na-tle-kolorowego-nocnego-nieb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000"/>
              </a:gs>
              <a:gs pos="50000">
                <a:srgbClr val="0033CC">
                  <a:shade val="67500"/>
                  <a:satMod val="115000"/>
                </a:srgbClr>
              </a:gs>
              <a:gs pos="100000">
                <a:srgbClr val="0033CC">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twarz-niebieskookiej-kobiety-na-tle-kolorowego-nocnego-nieb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2/3*ppt_w"/>
                                          </p:val>
                                        </p:tav>
                                      </p:tavLst>
                                    </p:anim>
                                    <p:anim calcmode="lin" valueType="num">
                                      <p:cBhvr>
                                        <p:cTn id="7" dur="5000"/>
                                        <p:tgtEl>
                                          <p:spTgt spid="4"/>
                                        </p:tgtEl>
                                        <p:attrNameLst>
                                          <p:attrName>ppt_h</p:attrName>
                                        </p:attrNameLst>
                                      </p:cBhvr>
                                      <p:tavLst>
                                        <p:tav tm="0">
                                          <p:val>
                                            <p:strVal val="ppt_h"/>
                                          </p:val>
                                        </p:tav>
                                        <p:tav tm="100000">
                                          <p:val>
                                            <p:strVal val="2/3*ppt_h"/>
                                          </p:val>
                                        </p:tav>
                                      </p:tavLst>
                                    </p:anim>
                                    <p:set>
                                      <p:cBhvr>
                                        <p:cTn id="8" dur="1" fill="hold">
                                          <p:stCondLst>
                                            <p:cond delay="4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16"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ppt_w"/>
                                          </p:val>
                                        </p:tav>
                                      </p:tavLst>
                                    </p:anim>
                                    <p:anim calcmode="lin" valueType="num">
                                      <p:cBhvr>
                                        <p:cTn id="14" dur="5000"/>
                                        <p:tgtEl>
                                          <p:spTgt spid="3"/>
                                        </p:tgtEl>
                                        <p:attrNameLst>
                                          <p:attrName>ppt_h</p:attrName>
                                        </p:attrNameLst>
                                      </p:cBhvr>
                                      <p:tavLst>
                                        <p:tav tm="0">
                                          <p:val>
                                            <p:strVal val="ppt_h"/>
                                          </p:val>
                                        </p:tav>
                                        <p:tav tm="100000">
                                          <p:val>
                                            <p:strVal val="4*ppt_h"/>
                                          </p:val>
                                        </p:tav>
                                      </p:tavLst>
                                    </p:anim>
                                    <p:set>
                                      <p:cBhvr>
                                        <p:cTn id="15" dur="1" fill="hold">
                                          <p:stCondLst>
                                            <p:cond delay="4999"/>
                                          </p:stCondLst>
                                        </p:cTn>
                                        <p:tgtEl>
                                          <p:spTgt spid="3"/>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2/3*#ppt_w"/>
                                          </p:val>
                                        </p:tav>
                                        <p:tav tm="100000">
                                          <p:val>
                                            <p:strVal val="#ppt_w"/>
                                          </p:val>
                                        </p:tav>
                                      </p:tavLst>
                                    </p:anim>
                                    <p:anim calcmode="lin" valueType="num">
                                      <p:cBhvr>
                                        <p:cTn id="22" dur="5000" fill="hold"/>
                                        <p:tgtEl>
                                          <p:spTgt spid="2"/>
                                        </p:tgtEl>
                                        <p:attrNameLst>
                                          <p:attrName>ppt_h</p:attrName>
                                        </p:attrNameLst>
                                      </p:cBhvr>
                                      <p:tavLst>
                                        <p:tav tm="0">
                                          <p:val>
                                            <p:strVal val="2/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6600CC"/>
            </a:gs>
            <a:gs pos="50000">
              <a:srgbClr val="CC99FF">
                <a:shade val="67500"/>
                <a:satMod val="115000"/>
              </a:srgbClr>
            </a:gs>
            <a:gs pos="100000">
              <a:srgbClr val="CC99FF">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974564d04dd7ded291aaa8692e73c8eb.jpg"/>
          <p:cNvPicPr>
            <a:picLocks noChangeAspect="1"/>
          </p:cNvPicPr>
          <p:nvPr/>
        </p:nvPicPr>
        <p:blipFill>
          <a:blip r:embed="rId2"/>
          <a:stretch>
            <a:fillRect/>
          </a:stretch>
        </p:blipFill>
        <p:spPr>
          <a:xfrm>
            <a:off x="2232" y="0"/>
            <a:ext cx="9141768" cy="5143500"/>
          </a:xfrm>
          <a:prstGeom prst="rect">
            <a:avLst/>
          </a:prstGeom>
        </p:spPr>
      </p:pic>
      <p:sp>
        <p:nvSpPr>
          <p:cNvPr id="3" name="2 CuadroTexto"/>
          <p:cNvSpPr txBox="1"/>
          <p:nvPr/>
        </p:nvSpPr>
        <p:spPr>
          <a:xfrm>
            <a:off x="285720" y="428610"/>
            <a:ext cx="5286412" cy="2677656"/>
          </a:xfrm>
          <a:prstGeom prst="rect">
            <a:avLst/>
          </a:prstGeom>
          <a:noFill/>
        </p:spPr>
        <p:txBody>
          <a:bodyPr wrap="square" rtlCol="0">
            <a:spAutoFit/>
          </a:bodyPr>
          <a:lstStyle/>
          <a:p>
            <a:r>
              <a:rPr lang="es-PE" sz="2400" dirty="0" smtClean="0"/>
              <a:t>La ilustración es una de las manifestaciones artísticas de la comunicación visual, la representación gráfica de un mensaje. Lo mismo sucede con la ilustración digital, su objetivo es el mismo: transmitir un mensaje, contar una historia, lo que varía es el soporte y los instrumentos empleados para ello.</a:t>
            </a:r>
            <a:endParaRPr lang="es-PE" sz="2400" dirty="0"/>
          </a:p>
        </p:txBody>
      </p:sp>
    </p:spTree>
  </p:cSld>
  <p:clrMapOvr>
    <a:masterClrMapping/>
  </p:clrMapOvr>
  <p:transition advTm="3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tapeta-zaglowiec-na-wzburzonym-morz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2060"/>
              </a:gs>
              <a:gs pos="50000">
                <a:schemeClr val="bg1">
                  <a:lumMod val="85000"/>
                  <a:shade val="67500"/>
                  <a:satMod val="115000"/>
                </a:schemeClr>
              </a:gs>
              <a:gs pos="100000">
                <a:schemeClr val="bg1">
                  <a:lumMod val="8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zaglowiec-na-wzburzonym-morz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2/3*ppt_w"/>
                                          </p:val>
                                        </p:tav>
                                      </p:tavLst>
                                    </p:anim>
                                    <p:anim calcmode="lin" valueType="num">
                                      <p:cBhvr>
                                        <p:cTn id="7" dur="5000"/>
                                        <p:tgtEl>
                                          <p:spTgt spid="4"/>
                                        </p:tgtEl>
                                        <p:attrNameLst>
                                          <p:attrName>ppt_h</p:attrName>
                                        </p:attrNameLst>
                                      </p:cBhvr>
                                      <p:tavLst>
                                        <p:tav tm="0">
                                          <p:val>
                                            <p:strVal val="ppt_h"/>
                                          </p:val>
                                        </p:tav>
                                        <p:tav tm="100000">
                                          <p:val>
                                            <p:strVal val="2/3*ppt_h"/>
                                          </p:val>
                                        </p:tav>
                                      </p:tavLst>
                                    </p:anim>
                                    <p:set>
                                      <p:cBhvr>
                                        <p:cTn id="8" dur="1" fill="hold">
                                          <p:stCondLst>
                                            <p:cond delay="4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544"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fltVal val="0"/>
                                          </p:val>
                                        </p:tav>
                                      </p:tavLst>
                                    </p:anim>
                                    <p:anim calcmode="lin" valueType="num">
                                      <p:cBhvr>
                                        <p:cTn id="14" dur="5000"/>
                                        <p:tgtEl>
                                          <p:spTgt spid="3"/>
                                        </p:tgtEl>
                                        <p:attrNameLst>
                                          <p:attrName>ppt_h</p:attrName>
                                        </p:attrNameLst>
                                      </p:cBhvr>
                                      <p:tavLst>
                                        <p:tav tm="0">
                                          <p:val>
                                            <p:strVal val="ppt_h"/>
                                          </p:val>
                                        </p:tav>
                                        <p:tav tm="100000">
                                          <p:val>
                                            <p:fltVal val="0"/>
                                          </p:val>
                                        </p:tav>
                                      </p:tavLst>
                                    </p:anim>
                                    <p:anim calcmode="lin" valueType="num">
                                      <p:cBhvr>
                                        <p:cTn id="15" dur="5000"/>
                                        <p:tgtEl>
                                          <p:spTgt spid="3"/>
                                        </p:tgtEl>
                                        <p:attrNameLst>
                                          <p:attrName>ppt_x</p:attrName>
                                        </p:attrNameLst>
                                      </p:cBhvr>
                                      <p:tavLst>
                                        <p:tav tm="0">
                                          <p:val>
                                            <p:strVal val="ppt_x"/>
                                          </p:val>
                                        </p:tav>
                                        <p:tav tm="100000">
                                          <p:val>
                                            <p:fltVal val="0.5"/>
                                          </p:val>
                                        </p:tav>
                                      </p:tavLst>
                                    </p:anim>
                                    <p:anim calcmode="lin" valueType="num">
                                      <p:cBhvr>
                                        <p:cTn id="16" dur="5000"/>
                                        <p:tgtEl>
                                          <p:spTgt spid="3"/>
                                        </p:tgtEl>
                                        <p:attrNameLst>
                                          <p:attrName>ppt_y</p:attrName>
                                        </p:attrNameLst>
                                      </p:cBhvr>
                                      <p:tavLst>
                                        <p:tav tm="0">
                                          <p:val>
                                            <p:strVal val="ppt_y"/>
                                          </p:val>
                                        </p:tav>
                                        <p:tav tm="100000">
                                          <p:val>
                                            <p:fltVal val="0.5"/>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effectLst/>
      </p:bgPr>
    </p:bg>
    <p:spTree>
      <p:nvGrpSpPr>
        <p:cNvPr id="1" name=""/>
        <p:cNvGrpSpPr/>
        <p:nvPr/>
      </p:nvGrpSpPr>
      <p:grpSpPr>
        <a:xfrm>
          <a:off x="0" y="0"/>
          <a:ext cx="0" cy="0"/>
          <a:chOff x="0" y="0"/>
          <a:chExt cx="0" cy="0"/>
        </a:xfrm>
      </p:grpSpPr>
      <p:pic>
        <p:nvPicPr>
          <p:cNvPr id="2" name="1 Imagen" descr="tapeta-glowa-uszatki-zwyczajnej-na-czarnym-tle-w-2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85100"/>
              </a:gs>
              <a:gs pos="50000">
                <a:srgbClr val="FFC000">
                  <a:shade val="67500"/>
                  <a:satMod val="115000"/>
                </a:srgbClr>
              </a:gs>
              <a:gs pos="100000">
                <a:srgbClr val="FFC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glowa-uszatki-zwyczajnej-na-czarnym-tle-w-2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bfda76729e7abf1f68afab5a4c81c444.jpg"/>
          <p:cNvPicPr>
            <a:picLocks noChangeAspect="1"/>
          </p:cNvPicPr>
          <p:nvPr/>
        </p:nvPicPr>
        <p:blipFill>
          <a:blip r:embed="rId2"/>
          <a:stretch>
            <a:fillRect/>
          </a:stretch>
        </p:blipFill>
        <p:spPr>
          <a:xfrm>
            <a:off x="-135848" y="0"/>
            <a:ext cx="9279848" cy="5143500"/>
          </a:xfrm>
          <a:prstGeom prst="rect">
            <a:avLst/>
          </a:prstGeom>
        </p:spPr>
      </p:pic>
      <p:sp>
        <p:nvSpPr>
          <p:cNvPr id="3" name="2 CuadroTexto"/>
          <p:cNvSpPr txBox="1"/>
          <p:nvPr/>
        </p:nvSpPr>
        <p:spPr>
          <a:xfrm>
            <a:off x="1428728" y="642924"/>
            <a:ext cx="6143668" cy="1631216"/>
          </a:xfrm>
          <a:prstGeom prst="rect">
            <a:avLst/>
          </a:prstGeom>
          <a:noFill/>
        </p:spPr>
        <p:txBody>
          <a:bodyPr wrap="square" rtlCol="0">
            <a:spAutoFit/>
          </a:bodyPr>
          <a:lstStyle/>
          <a:p>
            <a:r>
              <a:rPr lang="es-PE" sz="2000" dirty="0" smtClean="0"/>
              <a:t>El diseño gráfico computarizado abarca una amplia gama de disciplinas, desde la creación de logotipos y carteles hasta el diseño de páginas web y animaciones. Es un proceso creativo que requiere habilidades técnicas y artísticas, así como un profundo conocimiento de los principios del diseño.</a:t>
            </a:r>
            <a:endParaRPr lang="es-PE" sz="2000" dirty="0"/>
          </a:p>
        </p:txBody>
      </p:sp>
    </p:spTree>
  </p:cSld>
  <p:clrMapOvr>
    <a:masterClrMapping/>
  </p:clrMapOvr>
  <p:transition advTm="2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latarnia-morska-na-skalach-i-wzburzone-morze-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lumMod val="95000"/>
                  <a:lumOff val="5000"/>
                </a:schemeClr>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latarnia-morska-na-skalach-i-wzburzone-morze-w-grafi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tapeta-niebieski-ptak-z-rozpostartymi-skrzydl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452103"/>
              </a:gs>
              <a:gs pos="50000">
                <a:srgbClr val="FF6600">
                  <a:shade val="67500"/>
                  <a:satMod val="115000"/>
                </a:srgbClr>
              </a:gs>
              <a:gs pos="100000">
                <a:srgbClr val="FF66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niebieski-ptak-z-rozpostartymi-skrzydla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2/3*ppt_w"/>
                                          </p:val>
                                        </p:tav>
                                      </p:tavLst>
                                    </p:anim>
                                    <p:anim calcmode="lin" valueType="num">
                                      <p:cBhvr>
                                        <p:cTn id="14" dur="5000"/>
                                        <p:tgtEl>
                                          <p:spTgt spid="3"/>
                                        </p:tgtEl>
                                        <p:attrNameLst>
                                          <p:attrName>ppt_h</p:attrName>
                                        </p:attrNameLst>
                                      </p:cBhvr>
                                      <p:tavLst>
                                        <p:tav tm="0">
                                          <p:val>
                                            <p:strVal val="ppt_h"/>
                                          </p:val>
                                        </p:tav>
                                        <p:tav tm="100000">
                                          <p:val>
                                            <p:strVal val="2/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AD5BFF"/>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e52dceb18916273643565f032c79e15.jpg"/>
          <p:cNvPicPr>
            <a:picLocks noChangeAspect="1"/>
          </p:cNvPicPr>
          <p:nvPr/>
        </p:nvPicPr>
        <p:blipFill>
          <a:blip r:embed="rId2"/>
          <a:stretch>
            <a:fillRect/>
          </a:stretch>
        </p:blipFill>
        <p:spPr>
          <a:xfrm>
            <a:off x="0" y="0"/>
            <a:ext cx="9143999" cy="5143500"/>
          </a:xfrm>
          <a:prstGeom prst="rect">
            <a:avLst/>
          </a:prstGeom>
        </p:spPr>
      </p:pic>
      <p:sp>
        <p:nvSpPr>
          <p:cNvPr id="3" name="2 CuadroTexto"/>
          <p:cNvSpPr txBox="1"/>
          <p:nvPr/>
        </p:nvSpPr>
        <p:spPr>
          <a:xfrm>
            <a:off x="2071670" y="928676"/>
            <a:ext cx="6357982" cy="1631216"/>
          </a:xfrm>
          <a:prstGeom prst="rect">
            <a:avLst/>
          </a:prstGeom>
          <a:noFill/>
        </p:spPr>
        <p:txBody>
          <a:bodyPr wrap="square" rtlCol="0">
            <a:spAutoFit/>
          </a:bodyPr>
          <a:lstStyle/>
          <a:p>
            <a:r>
              <a:rPr lang="es-PE" sz="2000" dirty="0" smtClean="0"/>
              <a:t>Uno de los aspectos más emocionantes del diseño gráfico computarizado es la posibilidad de experimentar y explorar nuevas ideas. Con las herramientas digitales a tu disposición, puedes probar diferentes estilos, colores y tipografías en tiempo real, sin tener que empezar de cero cada vez.</a:t>
            </a:r>
            <a:endParaRPr lang="es-PE" sz="2000" dirty="0"/>
          </a:p>
        </p:txBody>
      </p:sp>
    </p:spTree>
  </p:cSld>
  <p:clrMapOvr>
    <a:masterClrMapping/>
  </p:clrMapOvr>
  <p:transition advTm="28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25000">
              <a:srgbClr val="21D6E0"/>
            </a:gs>
            <a:gs pos="75000">
              <a:srgbClr val="0087E6"/>
            </a:gs>
            <a:gs pos="100000">
              <a:srgbClr val="005CBF"/>
            </a:gs>
          </a:gsLst>
          <a:lin ang="5400000" scaled="1"/>
          <a:tileRect/>
        </a:gradFill>
        <a:effectLst/>
      </p:bgPr>
    </p:bg>
    <p:spTree>
      <p:nvGrpSpPr>
        <p:cNvPr id="1" name=""/>
        <p:cNvGrpSpPr/>
        <p:nvPr/>
      </p:nvGrpSpPr>
      <p:grpSpPr>
        <a:xfrm>
          <a:off x="0" y="0"/>
          <a:ext cx="0" cy="0"/>
          <a:chOff x="0" y="0"/>
          <a:chExt cx="0" cy="0"/>
        </a:xfrm>
      </p:grpSpPr>
      <p:pic>
        <p:nvPicPr>
          <p:cNvPr id="2" name="1 Imagen" descr="tapeta-wodospady-i-drzewo-na-rzece-w-grafice.jpg"/>
          <p:cNvPicPr>
            <a:picLocks noGrp="1" noChangeAspect="1"/>
          </p:cNvPicPr>
          <p:nvPr isPhoto="1"/>
        </p:nvPicPr>
        <p:blipFill>
          <a:blip r:embed="rId2">
            <a:lum/>
          </a:blip>
          <a:srcRect r="1562"/>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9900"/>
              </a:gs>
              <a:gs pos="50000">
                <a:srgbClr val="287846">
                  <a:shade val="67500"/>
                  <a:satMod val="115000"/>
                </a:srgbClr>
              </a:gs>
              <a:gs pos="100000">
                <a:srgbClr val="287846">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wodospady-i-drzewo-na-rzece-w-grafice.jpg"/>
          <p:cNvPicPr>
            <a:picLocks noGrp="1" noChangeAspect="1"/>
          </p:cNvPicPr>
          <p:nvPr isPhoto="1"/>
        </p:nvPicPr>
        <p:blipFill>
          <a:blip r:embed="rId2">
            <a:lum/>
          </a:blip>
          <a:srcRect r="1562"/>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2/3*ppt_w"/>
                                          </p:val>
                                        </p:tav>
                                      </p:tavLst>
                                    </p:anim>
                                    <p:anim calcmode="lin" valueType="num">
                                      <p:cBhvr>
                                        <p:cTn id="7" dur="5000"/>
                                        <p:tgtEl>
                                          <p:spTgt spid="4"/>
                                        </p:tgtEl>
                                        <p:attrNameLst>
                                          <p:attrName>ppt_h</p:attrName>
                                        </p:attrNameLst>
                                      </p:cBhvr>
                                      <p:tavLst>
                                        <p:tav tm="0">
                                          <p:val>
                                            <p:strVal val="ppt_h"/>
                                          </p:val>
                                        </p:tav>
                                        <p:tav tm="100000">
                                          <p:val>
                                            <p:strVal val="2/3*ppt_h"/>
                                          </p:val>
                                        </p:tav>
                                      </p:tavLst>
                                    </p:anim>
                                    <p:set>
                                      <p:cBhvr>
                                        <p:cTn id="8" dur="1" fill="hold">
                                          <p:stCondLst>
                                            <p:cond delay="4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544"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fltVal val="0"/>
                                          </p:val>
                                        </p:tav>
                                      </p:tavLst>
                                    </p:anim>
                                    <p:anim calcmode="lin" valueType="num">
                                      <p:cBhvr>
                                        <p:cTn id="14" dur="5000"/>
                                        <p:tgtEl>
                                          <p:spTgt spid="3"/>
                                        </p:tgtEl>
                                        <p:attrNameLst>
                                          <p:attrName>ppt_h</p:attrName>
                                        </p:attrNameLst>
                                      </p:cBhvr>
                                      <p:tavLst>
                                        <p:tav tm="0">
                                          <p:val>
                                            <p:strVal val="ppt_h"/>
                                          </p:val>
                                        </p:tav>
                                        <p:tav tm="100000">
                                          <p:val>
                                            <p:fltVal val="0"/>
                                          </p:val>
                                        </p:tav>
                                      </p:tavLst>
                                    </p:anim>
                                    <p:anim calcmode="lin" valueType="num">
                                      <p:cBhvr>
                                        <p:cTn id="15" dur="5000"/>
                                        <p:tgtEl>
                                          <p:spTgt spid="3"/>
                                        </p:tgtEl>
                                        <p:attrNameLst>
                                          <p:attrName>ppt_x</p:attrName>
                                        </p:attrNameLst>
                                      </p:cBhvr>
                                      <p:tavLst>
                                        <p:tav tm="0">
                                          <p:val>
                                            <p:strVal val="ppt_x"/>
                                          </p:val>
                                        </p:tav>
                                        <p:tav tm="100000">
                                          <p:val>
                                            <p:fltVal val="0.5"/>
                                          </p:val>
                                        </p:tav>
                                      </p:tavLst>
                                    </p:anim>
                                    <p:anim calcmode="lin" valueType="num">
                                      <p:cBhvr>
                                        <p:cTn id="16" dur="5000"/>
                                        <p:tgtEl>
                                          <p:spTgt spid="3"/>
                                        </p:tgtEl>
                                        <p:attrNameLst>
                                          <p:attrName>ppt_y</p:attrName>
                                        </p:attrNameLst>
                                      </p:cBhvr>
                                      <p:tavLst>
                                        <p:tav tm="0">
                                          <p:val>
                                            <p:strVal val="ppt_y"/>
                                          </p:val>
                                        </p:tav>
                                        <p:tav tm="100000">
                                          <p:val>
                                            <p:fltVal val="0.5"/>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fltVal val="0"/>
                                          </p:val>
                                        </p:tav>
                                        <p:tav tm="100000">
                                          <p:val>
                                            <p:strVal val="#ppt_w"/>
                                          </p:val>
                                        </p:tav>
                                      </p:tavLst>
                                    </p:anim>
                                    <p:anim calcmode="lin" valueType="num">
                                      <p:cBhvr>
                                        <p:cTn id="24" dur="5000" fill="hold"/>
                                        <p:tgtEl>
                                          <p:spTgt spid="2"/>
                                        </p:tgtEl>
                                        <p:attrNameLst>
                                          <p:attrName>ppt_h</p:attrName>
                                        </p:attrNameLst>
                                      </p:cBhvr>
                                      <p:tavLst>
                                        <p:tav tm="0">
                                          <p:val>
                                            <p:strVal val="#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AD5BFF"/>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pic>
        <p:nvPicPr>
          <p:cNvPr id="2" name="1 Imagen" descr="tapeta-trzy-niedzwiedzie-polarne-na-lodowej-krz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26000">
                <a:srgbClr val="689CDA"/>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trzy-niedzwiedzie-polarne-na-lodowej-krz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fltVal val="0"/>
                                          </p:val>
                                        </p:tav>
                                      </p:tavLst>
                                    </p:anim>
                                    <p:anim calcmode="lin" valueType="num">
                                      <p:cBhvr>
                                        <p:cTn id="14" dur="5000"/>
                                        <p:tgtEl>
                                          <p:spTgt spid="3"/>
                                        </p:tgtEl>
                                        <p:attrNameLst>
                                          <p:attrName>ppt_h</p:attrName>
                                        </p:attrNameLst>
                                      </p:cBhvr>
                                      <p:tavLst>
                                        <p:tav tm="0">
                                          <p:val>
                                            <p:strVal val="ppt_h"/>
                                          </p:val>
                                        </p:tav>
                                        <p:tav tm="100000">
                                          <p:val>
                                            <p:fltVal val="0"/>
                                          </p:val>
                                        </p:tav>
                                      </p:tavLst>
                                    </p:anim>
                                    <p:set>
                                      <p:cBhvr>
                                        <p:cTn id="15" dur="1" fill="hold">
                                          <p:stCondLst>
                                            <p:cond delay="4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52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fltVal val="0"/>
                                          </p:val>
                                        </p:tav>
                                        <p:tav tm="100000">
                                          <p:val>
                                            <p:strVal val="#ppt_w"/>
                                          </p:val>
                                        </p:tav>
                                      </p:tavLst>
                                    </p:anim>
                                    <p:anim calcmode="lin" valueType="num">
                                      <p:cBhvr>
                                        <p:cTn id="22" dur="5000" fill="hold"/>
                                        <p:tgtEl>
                                          <p:spTgt spid="2"/>
                                        </p:tgtEl>
                                        <p:attrNameLst>
                                          <p:attrName>ppt_h</p:attrName>
                                        </p:attrNameLst>
                                      </p:cBhvr>
                                      <p:tavLst>
                                        <p:tav tm="0">
                                          <p:val>
                                            <p:fltVal val="0"/>
                                          </p:val>
                                        </p:tav>
                                        <p:tav tm="100000">
                                          <p:val>
                                            <p:strVal val="#ppt_h"/>
                                          </p:val>
                                        </p:tav>
                                      </p:tavLst>
                                    </p:anim>
                                    <p:anim calcmode="lin" valueType="num">
                                      <p:cBhvr>
                                        <p:cTn id="23" dur="5000" fill="hold"/>
                                        <p:tgtEl>
                                          <p:spTgt spid="2"/>
                                        </p:tgtEl>
                                        <p:attrNameLst>
                                          <p:attrName>ppt_x</p:attrName>
                                        </p:attrNameLst>
                                      </p:cBhvr>
                                      <p:tavLst>
                                        <p:tav tm="0">
                                          <p:val>
                                            <p:fltVal val="0.5"/>
                                          </p:val>
                                        </p:tav>
                                        <p:tav tm="100000">
                                          <p:val>
                                            <p:strVal val="#ppt_x"/>
                                          </p:val>
                                        </p:tav>
                                      </p:tavLst>
                                    </p:anim>
                                    <p:anim calcmode="lin" valueType="num">
                                      <p:cBhvr>
                                        <p:cTn id="24" dur="5000" fill="hold"/>
                                        <p:tgtEl>
                                          <p:spTgt spid="2"/>
                                        </p:tgtEl>
                                        <p:attrNameLst>
                                          <p:attrName>ppt_y</p:attrName>
                                        </p:attrNameLst>
                                      </p:cBhvr>
                                      <p:tavLst>
                                        <p:tav tm="0">
                                          <p:val>
                                            <p:fltVal val="0.5"/>
                                          </p:val>
                                        </p:tav>
                                        <p:tav tm="100000">
                                          <p:val>
                                            <p:strVal val="#ppt_y"/>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E274F4"/>
            </a:gs>
            <a:gs pos="50000">
              <a:srgbClr val="9999FF">
                <a:shade val="67500"/>
                <a:satMod val="115000"/>
              </a:srgbClr>
            </a:gs>
            <a:gs pos="100000">
              <a:srgbClr val="9999FF">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e8e4dbbe81e73c30f539b71e61b7c7d6.jpg"/>
          <p:cNvPicPr>
            <a:picLocks noChangeAspect="1"/>
          </p:cNvPicPr>
          <p:nvPr/>
        </p:nvPicPr>
        <p:blipFill>
          <a:blip r:embed="rId2"/>
          <a:stretch>
            <a:fillRect/>
          </a:stretch>
        </p:blipFill>
        <p:spPr>
          <a:xfrm>
            <a:off x="2232" y="0"/>
            <a:ext cx="9141768" cy="5143500"/>
          </a:xfrm>
          <a:prstGeom prst="rect">
            <a:avLst/>
          </a:prstGeom>
        </p:spPr>
      </p:pic>
      <p:sp>
        <p:nvSpPr>
          <p:cNvPr id="3" name="2 CuadroTexto"/>
          <p:cNvSpPr txBox="1"/>
          <p:nvPr/>
        </p:nvSpPr>
        <p:spPr>
          <a:xfrm>
            <a:off x="2714612" y="1000114"/>
            <a:ext cx="6286544" cy="1631216"/>
          </a:xfrm>
          <a:prstGeom prst="rect">
            <a:avLst/>
          </a:prstGeom>
          <a:noFill/>
        </p:spPr>
        <p:txBody>
          <a:bodyPr wrap="square" rtlCol="0">
            <a:spAutoFit/>
          </a:bodyPr>
          <a:lstStyle/>
          <a:p>
            <a:r>
              <a:rPr lang="es-PE" sz="2000" dirty="0" smtClean="0"/>
              <a:t>En resumen, el diseño gráfico computarizado es una poderosa herramienta que combina la creatividad con la tecnología para comunicar mensajes de manera visualmente impactante. Es un campo en constante evolución, donde las posibilidades son infinitas y solo están limitadas por tu imaginación. </a:t>
            </a:r>
            <a:endParaRPr lang="es-PE" sz="2000" dirty="0"/>
          </a:p>
        </p:txBody>
      </p:sp>
    </p:spTree>
  </p:cSld>
  <p:clrMapOvr>
    <a:masterClrMapping/>
  </p:clrMapOvr>
  <p:transition advTm="28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effectLst/>
      </p:bgPr>
    </p:bg>
    <p:spTree>
      <p:nvGrpSpPr>
        <p:cNvPr id="1" name=""/>
        <p:cNvGrpSpPr/>
        <p:nvPr/>
      </p:nvGrpSpPr>
      <p:grpSpPr>
        <a:xfrm>
          <a:off x="0" y="0"/>
          <a:ext cx="0" cy="0"/>
          <a:chOff x="0" y="0"/>
          <a:chExt cx="0" cy="0"/>
        </a:xfrm>
      </p:grpSpPr>
      <p:pic>
        <p:nvPicPr>
          <p:cNvPr id="2" name="1 Imagen" descr="tapeta-usmiechnieta-dziewczynka-z-kwiatami-we-wlos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 name="3 Imagen" descr="tapeta-usmiechnieta-dziewczynka-z-kwiatami-we-wlos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ooltext459291307312747.png"/>
          <p:cNvPicPr>
            <a:picLocks noChangeAspect="1"/>
          </p:cNvPicPr>
          <p:nvPr/>
        </p:nvPicPr>
        <p:blipFill>
          <a:blip r:embed="rId3"/>
          <a:stretch>
            <a:fillRect/>
          </a:stretch>
        </p:blipFill>
        <p:spPr>
          <a:xfrm rot="20721169">
            <a:off x="7127155" y="4145200"/>
            <a:ext cx="1220288" cy="590462"/>
          </a:xfrm>
          <a:prstGeom prst="rect">
            <a:avLst/>
          </a:prstGeom>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strVal val="4/3*ppt_w"/>
                                          </p:val>
                                        </p:tav>
                                      </p:tavLst>
                                    </p:anim>
                                    <p:anim calcmode="lin" valueType="num">
                                      <p:cBhvr>
                                        <p:cTn id="7" dur="5000"/>
                                        <p:tgtEl>
                                          <p:spTgt spid="4"/>
                                        </p:tgtEl>
                                        <p:attrNameLst>
                                          <p:attrName>ppt_h</p:attrName>
                                        </p:attrNameLst>
                                      </p:cBhvr>
                                      <p:tavLst>
                                        <p:tav tm="0">
                                          <p:val>
                                            <p:strVal val="ppt_h"/>
                                          </p:val>
                                        </p:tav>
                                        <p:tav tm="100000">
                                          <p:val>
                                            <p:strVal val="4/3*ppt_h"/>
                                          </p:val>
                                        </p:tav>
                                      </p:tavLst>
                                    </p:anim>
                                    <p:set>
                                      <p:cBhvr>
                                        <p:cTn id="8" dur="1" fill="hold">
                                          <p:stCondLst>
                                            <p:cond delay="4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544"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fltVal val="0"/>
                                          </p:val>
                                        </p:tav>
                                      </p:tavLst>
                                    </p:anim>
                                    <p:anim calcmode="lin" valueType="num">
                                      <p:cBhvr>
                                        <p:cTn id="14" dur="5000"/>
                                        <p:tgtEl>
                                          <p:spTgt spid="3"/>
                                        </p:tgtEl>
                                        <p:attrNameLst>
                                          <p:attrName>ppt_h</p:attrName>
                                        </p:attrNameLst>
                                      </p:cBhvr>
                                      <p:tavLst>
                                        <p:tav tm="0">
                                          <p:val>
                                            <p:strVal val="ppt_h"/>
                                          </p:val>
                                        </p:tav>
                                        <p:tav tm="100000">
                                          <p:val>
                                            <p:fltVal val="0"/>
                                          </p:val>
                                        </p:tav>
                                      </p:tavLst>
                                    </p:anim>
                                    <p:anim calcmode="lin" valueType="num">
                                      <p:cBhvr>
                                        <p:cTn id="15" dur="5000"/>
                                        <p:tgtEl>
                                          <p:spTgt spid="3"/>
                                        </p:tgtEl>
                                        <p:attrNameLst>
                                          <p:attrName>ppt_x</p:attrName>
                                        </p:attrNameLst>
                                      </p:cBhvr>
                                      <p:tavLst>
                                        <p:tav tm="0">
                                          <p:val>
                                            <p:strVal val="ppt_x"/>
                                          </p:val>
                                        </p:tav>
                                        <p:tav tm="100000">
                                          <p:val>
                                            <p:fltVal val="0.5"/>
                                          </p:val>
                                        </p:tav>
                                      </p:tavLst>
                                    </p:anim>
                                    <p:anim calcmode="lin" valueType="num">
                                      <p:cBhvr>
                                        <p:cTn id="16" dur="5000"/>
                                        <p:tgtEl>
                                          <p:spTgt spid="3"/>
                                        </p:tgtEl>
                                        <p:attrNameLst>
                                          <p:attrName>ppt_y</p:attrName>
                                        </p:attrNameLst>
                                      </p:cBhvr>
                                      <p:tavLst>
                                        <p:tav tm="0">
                                          <p:val>
                                            <p:strVal val="ppt_y"/>
                                          </p:val>
                                        </p:tav>
                                        <p:tav tm="100000">
                                          <p:val>
                                            <p:fltVal val="0.5"/>
                                          </p:val>
                                        </p:tav>
                                      </p:tavLst>
                                    </p:anim>
                                    <p:set>
                                      <p:cBhvr>
                                        <p:cTn id="17" dur="1" fill="hold">
                                          <p:stCondLst>
                                            <p:cond delay="4999"/>
                                          </p:stCondLst>
                                        </p:cTn>
                                        <p:tgtEl>
                                          <p:spTgt spid="3"/>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8"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amond(out)">
                                      <p:cBhvr>
                                        <p:cTn id="27" dur="5000"/>
                                        <p:tgtEl>
                                          <p:spTgt spid="2"/>
                                        </p:tgtEl>
                                      </p:cBhvr>
                                    </p:animEffect>
                                  </p:childTnLst>
                                </p:cTn>
                              </p:par>
                            </p:childTnLst>
                          </p:cTn>
                        </p:par>
                        <p:par>
                          <p:cTn id="28" fill="hold">
                            <p:stCondLst>
                              <p:cond delay="5000"/>
                            </p:stCondLst>
                            <p:childTnLst>
                              <p:par>
                                <p:cTn id="29" presetID="23" presetClass="entr" presetSubtype="1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ppt_w</p:attrName>
                                        </p:attrNameLst>
                                      </p:cBhvr>
                                      <p:tavLst>
                                        <p:tav tm="0">
                                          <p:val>
                                            <p:fltVal val="0"/>
                                          </p:val>
                                        </p:tav>
                                        <p:tav tm="100000">
                                          <p:val>
                                            <p:strVal val="#ppt_w"/>
                                          </p:val>
                                        </p:tav>
                                      </p:tavLst>
                                    </p:anim>
                                    <p:anim calcmode="lin" valueType="num">
                                      <p:cBhvr>
                                        <p:cTn id="32" dur="2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573</Words>
  <Application>Microsoft Office PowerPoint</Application>
  <PresentationFormat>Presentación en pantalla (16:9)</PresentationFormat>
  <Paragraphs>16</Paragraphs>
  <Slides>41</Slides>
  <Notes>0</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45</cp:revision>
  <dcterms:created xsi:type="dcterms:W3CDTF">2024-05-14T21:41:42Z</dcterms:created>
  <dcterms:modified xsi:type="dcterms:W3CDTF">2024-05-27T23:27:54Z</dcterms:modified>
</cp:coreProperties>
</file>