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58" r:id="rId4"/>
    <p:sldId id="259" r:id="rId5"/>
    <p:sldId id="260" r:id="rId6"/>
    <p:sldId id="257" r:id="rId7"/>
    <p:sldId id="261" r:id="rId8"/>
    <p:sldId id="263" r:id="rId9"/>
    <p:sldId id="264" r:id="rId10"/>
    <p:sldId id="265" r:id="rId11"/>
    <p:sldId id="267" r:id="rId12"/>
    <p:sldId id="266" r:id="rId13"/>
    <p:sldId id="269" r:id="rId14"/>
    <p:sldId id="268" r:id="rId15"/>
    <p:sldId id="270" r:id="rId16"/>
    <p:sldId id="275" r:id="rId17"/>
    <p:sldId id="273" r:id="rId18"/>
    <p:sldId id="274" r:id="rId19"/>
    <p:sldId id="271" r:id="rId20"/>
    <p:sldId id="272" r:id="rId21"/>
    <p:sldId id="276" r:id="rId22"/>
    <p:sldId id="299" r:id="rId23"/>
    <p:sldId id="277" r:id="rId24"/>
    <p:sldId id="300" r:id="rId25"/>
    <p:sldId id="278" r:id="rId26"/>
    <p:sldId id="296" r:id="rId27"/>
    <p:sldId id="279" r:id="rId28"/>
    <p:sldId id="280" r:id="rId29"/>
    <p:sldId id="286" r:id="rId30"/>
    <p:sldId id="282" r:id="rId31"/>
    <p:sldId id="281" r:id="rId32"/>
    <p:sldId id="289" r:id="rId33"/>
    <p:sldId id="283" r:id="rId34"/>
    <p:sldId id="297" r:id="rId35"/>
    <p:sldId id="288" r:id="rId36"/>
    <p:sldId id="291" r:id="rId37"/>
    <p:sldId id="295" r:id="rId38"/>
    <p:sldId id="301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q/9Xtfu6AAGw5cmDnwU3A" hashData="GI6h5jtTWGCl82fbJfwTTcJiAK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3399"/>
    <a:srgbClr val="0088B8"/>
    <a:srgbClr val="1D1D37"/>
    <a:srgbClr val="9999FF"/>
    <a:srgbClr val="00FFCC"/>
    <a:srgbClr val="004200"/>
    <a:srgbClr val="FFCC00"/>
    <a:srgbClr val="0000A2"/>
    <a:srgbClr val="FFB3D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939" autoAdjust="0"/>
    <p:restoredTop sz="94660"/>
  </p:normalViewPr>
  <p:slideViewPr>
    <p:cSldViewPr>
      <p:cViewPr>
        <p:scale>
          <a:sx n="400" d="100"/>
          <a:sy n="400" d="100"/>
        </p:scale>
        <p:origin x="5826" y="41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B3A3D-7DE7-4EC0-B935-F6064204B3C4}" type="datetimeFigureOut">
              <a:rPr lang="es-PE" smtClean="0"/>
              <a:pPr/>
              <a:t>17/05/2019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04D04-0F2A-4668-B434-2CF282459E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935D7">
                <a:shade val="67500"/>
                <a:satMod val="115000"/>
              </a:srgbClr>
            </a:gs>
            <a:gs pos="100000">
              <a:srgbClr val="9935D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04733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14678" y="500048"/>
            <a:ext cx="428628" cy="428628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643306" y="2071684"/>
            <a:ext cx="428628" cy="428628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71934" y="1285866"/>
            <a:ext cx="428628" cy="428628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357422" y="1285866"/>
            <a:ext cx="428628" cy="428628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2500298" y="857238"/>
            <a:ext cx="428628" cy="428628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14678" y="2143122"/>
            <a:ext cx="428628" cy="428628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3643306" y="571486"/>
            <a:ext cx="428628" cy="428628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3929058" y="1714494"/>
            <a:ext cx="428628" cy="428628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3929058" y="857238"/>
            <a:ext cx="428628" cy="428628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786050" y="571486"/>
            <a:ext cx="428628" cy="428628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2786050" y="2071684"/>
            <a:ext cx="428628" cy="428628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2428860" y="1714494"/>
            <a:ext cx="428628" cy="428628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500694" y="500048"/>
            <a:ext cx="428628" cy="428628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929322" y="2071684"/>
            <a:ext cx="428628" cy="428628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357950" y="1285866"/>
            <a:ext cx="428628" cy="428628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643438" y="1285866"/>
            <a:ext cx="428628" cy="428628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4786314" y="857238"/>
            <a:ext cx="428628" cy="428628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500694" y="2143122"/>
            <a:ext cx="428628" cy="428628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20000"/>
          </a:blip>
          <a:srcRect l="17773" t="20703" r="20703" b="17773"/>
          <a:stretch>
            <a:fillRect/>
          </a:stretch>
        </p:blipFill>
        <p:spPr>
          <a:xfrm>
            <a:off x="5929322" y="571486"/>
            <a:ext cx="428628" cy="428628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6215074" y="1714494"/>
            <a:ext cx="428628" cy="428628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6215074" y="857238"/>
            <a:ext cx="428628" cy="428628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072066" y="571486"/>
            <a:ext cx="428628" cy="428628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072066" y="2071684"/>
            <a:ext cx="428628" cy="428628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4714876" y="1714494"/>
            <a:ext cx="428628" cy="428628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2571750"/>
            <a:ext cx="428628" cy="428628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714744" y="4143386"/>
            <a:ext cx="428628" cy="428628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143372" y="3357568"/>
            <a:ext cx="428628" cy="428628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428860" y="3357568"/>
            <a:ext cx="428628" cy="428628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25717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4214824"/>
            <a:ext cx="428628" cy="428628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3714744" y="2643188"/>
            <a:ext cx="428628" cy="428628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4000496" y="3786196"/>
            <a:ext cx="428628" cy="428628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400049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857488" y="2643188"/>
            <a:ext cx="428628" cy="428628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2857488" y="4143386"/>
            <a:ext cx="428628" cy="428628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2500298" y="3786196"/>
            <a:ext cx="428628" cy="428628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2571750"/>
            <a:ext cx="428628" cy="428628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857884" y="4143386"/>
            <a:ext cx="428628" cy="428628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286512" y="3357568"/>
            <a:ext cx="428628" cy="428628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572000" y="3357568"/>
            <a:ext cx="428628" cy="428628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4714876" y="2928940"/>
            <a:ext cx="428628" cy="428628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4214824"/>
            <a:ext cx="428628" cy="428628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857884" y="2643188"/>
            <a:ext cx="428628" cy="428628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6143636" y="3786196"/>
            <a:ext cx="428628" cy="428628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61436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000628" y="2643188"/>
            <a:ext cx="428628" cy="428628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000628" y="4143386"/>
            <a:ext cx="428628" cy="428628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4" cstate="print"/>
          <a:srcRect l="17773" t="20703" r="20703" b="17773"/>
          <a:stretch>
            <a:fillRect/>
          </a:stretch>
        </p:blipFill>
        <p:spPr>
          <a:xfrm>
            <a:off x="4643438" y="3786196"/>
            <a:ext cx="428628" cy="428628"/>
          </a:xfrm>
          <a:prstGeom prst="rect">
            <a:avLst/>
          </a:prstGeom>
          <a:effectLst/>
        </p:spPr>
      </p:pic>
      <p:pic>
        <p:nvPicPr>
          <p:cNvPr id="61" name="60 Imagen" descr="cooltext32458114257160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2786064"/>
            <a:ext cx="2446751" cy="785818"/>
          </a:xfrm>
          <a:prstGeom prst="rect">
            <a:avLst/>
          </a:prstGeom>
        </p:spPr>
      </p:pic>
      <p:pic>
        <p:nvPicPr>
          <p:cNvPr id="62" name="61 Imagen" descr="cooltext324581192239260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71882"/>
            <a:ext cx="3635141" cy="968197"/>
          </a:xfrm>
          <a:prstGeom prst="rect">
            <a:avLst/>
          </a:prstGeom>
        </p:spPr>
      </p:pic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4500576"/>
            <a:ext cx="1928826" cy="312361"/>
          </a:xfrm>
          <a:prstGeom prst="rect">
            <a:avLst/>
          </a:prstGeom>
          <a:noFill/>
        </p:spPr>
      </p:pic>
      <p:pic>
        <p:nvPicPr>
          <p:cNvPr id="63" name="62 Imagen" descr="stock-photo-22704733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Maroon 5 - Girls Like You ft. Cardi 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1" fill="hold">
                            <p:stCondLst>
                              <p:cond delay="8000"/>
                            </p:stCondLst>
                            <p:childTnLst>
                              <p:par>
                                <p:cTn id="59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1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B05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art-photography-face-colors-black-background_2560x1440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0"/>
            <a:ext cx="1258827" cy="107899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0"/>
            <a:ext cx="1223970" cy="1078994"/>
          </a:xfrm>
          <a:prstGeom prst="rect">
            <a:avLst/>
          </a:prstGeom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57172"/>
            <a:ext cx="1258827" cy="1078994"/>
          </a:xfrm>
          <a:prstGeom prst="rect">
            <a:avLst/>
          </a:prstGeom>
        </p:spPr>
      </p:pic>
      <p:pic>
        <p:nvPicPr>
          <p:cNvPr id="22" name="2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57172"/>
            <a:ext cx="1223970" cy="1078994"/>
          </a:xfrm>
          <a:prstGeom prst="rect">
            <a:avLst/>
          </a:prstGeom>
        </p:spPr>
      </p:pic>
      <p:pic>
        <p:nvPicPr>
          <p:cNvPr id="23" name="22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785800"/>
            <a:ext cx="1258827" cy="1078994"/>
          </a:xfrm>
          <a:prstGeom prst="rect">
            <a:avLst/>
          </a:prstGeom>
        </p:spPr>
      </p:pic>
      <p:pic>
        <p:nvPicPr>
          <p:cNvPr id="24" name="23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785818"/>
            <a:ext cx="1223970" cy="1078994"/>
          </a:xfrm>
          <a:prstGeom prst="rect">
            <a:avLst/>
          </a:prstGeom>
        </p:spPr>
      </p:pic>
      <p:pic>
        <p:nvPicPr>
          <p:cNvPr id="25" name="2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142990"/>
            <a:ext cx="1258827" cy="1078994"/>
          </a:xfrm>
          <a:prstGeom prst="rect">
            <a:avLst/>
          </a:prstGeom>
        </p:spPr>
      </p:pic>
      <p:pic>
        <p:nvPicPr>
          <p:cNvPr id="26" name="2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214428"/>
            <a:ext cx="1223970" cy="1078994"/>
          </a:xfrm>
          <a:prstGeom prst="rect">
            <a:avLst/>
          </a:prstGeom>
        </p:spPr>
      </p:pic>
      <p:pic>
        <p:nvPicPr>
          <p:cNvPr id="27" name="26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1571636"/>
            <a:ext cx="1258827" cy="1078994"/>
          </a:xfrm>
          <a:prstGeom prst="rect">
            <a:avLst/>
          </a:prstGeom>
        </p:spPr>
      </p:pic>
      <p:pic>
        <p:nvPicPr>
          <p:cNvPr id="28" name="27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1571636"/>
            <a:ext cx="1223970" cy="1078994"/>
          </a:xfrm>
          <a:prstGeom prst="rect">
            <a:avLst/>
          </a:prstGeom>
        </p:spPr>
      </p:pic>
      <p:pic>
        <p:nvPicPr>
          <p:cNvPr id="29" name="2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8"/>
            <a:ext cx="1258827" cy="1078994"/>
          </a:xfrm>
          <a:prstGeom prst="rect">
            <a:avLst/>
          </a:prstGeom>
        </p:spPr>
      </p:pic>
      <p:pic>
        <p:nvPicPr>
          <p:cNvPr id="30" name="2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1928808"/>
            <a:ext cx="1223970" cy="1078994"/>
          </a:xfrm>
          <a:prstGeom prst="rect">
            <a:avLst/>
          </a:prstGeom>
        </p:spPr>
      </p:pic>
      <p:pic>
        <p:nvPicPr>
          <p:cNvPr id="31" name="30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2357436"/>
            <a:ext cx="1258827" cy="1078994"/>
          </a:xfrm>
          <a:prstGeom prst="rect">
            <a:avLst/>
          </a:prstGeom>
        </p:spPr>
      </p:pic>
      <p:pic>
        <p:nvPicPr>
          <p:cNvPr id="32" name="31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2357454"/>
            <a:ext cx="1223970" cy="1078994"/>
          </a:xfrm>
          <a:prstGeom prst="rect">
            <a:avLst/>
          </a:prstGeom>
        </p:spPr>
      </p:pic>
      <p:pic>
        <p:nvPicPr>
          <p:cNvPr id="33" name="3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1258827" cy="1078994"/>
          </a:xfrm>
          <a:prstGeom prst="rect">
            <a:avLst/>
          </a:prstGeom>
        </p:spPr>
      </p:pic>
      <p:pic>
        <p:nvPicPr>
          <p:cNvPr id="34" name="3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2714626"/>
            <a:ext cx="1223970" cy="1078994"/>
          </a:xfrm>
          <a:prstGeom prst="rect">
            <a:avLst/>
          </a:prstGeom>
        </p:spPr>
      </p:pic>
      <p:pic>
        <p:nvPicPr>
          <p:cNvPr id="49" name="48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3143272"/>
            <a:ext cx="1258827" cy="1078994"/>
          </a:xfrm>
          <a:prstGeom prst="rect">
            <a:avLst/>
          </a:prstGeom>
        </p:spPr>
      </p:pic>
      <p:pic>
        <p:nvPicPr>
          <p:cNvPr id="50" name="49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3143272"/>
            <a:ext cx="1223970" cy="1078994"/>
          </a:xfrm>
          <a:prstGeom prst="rect">
            <a:avLst/>
          </a:prstGeom>
        </p:spPr>
      </p:pic>
      <p:pic>
        <p:nvPicPr>
          <p:cNvPr id="51" name="5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500444"/>
            <a:ext cx="1258827" cy="1078994"/>
          </a:xfrm>
          <a:prstGeom prst="rect">
            <a:avLst/>
          </a:prstGeom>
        </p:spPr>
      </p:pic>
      <p:pic>
        <p:nvPicPr>
          <p:cNvPr id="52" name="5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500444"/>
            <a:ext cx="1223970" cy="1078994"/>
          </a:xfrm>
          <a:prstGeom prst="rect">
            <a:avLst/>
          </a:prstGeom>
        </p:spPr>
      </p:pic>
      <p:pic>
        <p:nvPicPr>
          <p:cNvPr id="53" name="52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3929072"/>
            <a:ext cx="1258827" cy="1078994"/>
          </a:xfrm>
          <a:prstGeom prst="rect">
            <a:avLst/>
          </a:prstGeom>
        </p:spPr>
      </p:pic>
      <p:pic>
        <p:nvPicPr>
          <p:cNvPr id="54" name="53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3929090"/>
            <a:ext cx="1223970" cy="1078994"/>
          </a:xfrm>
          <a:prstGeom prst="rect">
            <a:avLst/>
          </a:prstGeom>
        </p:spPr>
      </p:pic>
      <p:pic>
        <p:nvPicPr>
          <p:cNvPr id="55" name="5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00562" y="4429138"/>
            <a:ext cx="1258827" cy="1078994"/>
          </a:xfrm>
          <a:prstGeom prst="rect">
            <a:avLst/>
          </a:prstGeom>
        </p:spPr>
      </p:pic>
      <p:pic>
        <p:nvPicPr>
          <p:cNvPr id="56" name="5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357554" y="4429138"/>
            <a:ext cx="1223970" cy="1078994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7030A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1928808"/>
            <a:ext cx="759867" cy="642942"/>
          </a:xfrm>
          <a:prstGeom prst="rect">
            <a:avLst/>
          </a:prstGeom>
          <a:effectLst/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0" y="2571750"/>
            <a:ext cx="785788" cy="642944"/>
          </a:xfrm>
          <a:prstGeom prst="rect">
            <a:avLst/>
          </a:prstGeom>
          <a:effectLst/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>
            <a:off x="785786" y="1928808"/>
            <a:ext cx="759867" cy="642942"/>
          </a:xfrm>
          <a:prstGeom prst="rect">
            <a:avLst/>
          </a:prstGeom>
          <a:effectLst/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 flipV="1">
            <a:off x="785786" y="2571750"/>
            <a:ext cx="785788" cy="642944"/>
          </a:xfrm>
          <a:prstGeom prst="rect">
            <a:avLst/>
          </a:prstGeom>
          <a:effectLst/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71636" y="1928808"/>
            <a:ext cx="759867" cy="642942"/>
          </a:xfrm>
          <a:prstGeom prst="rect">
            <a:avLst/>
          </a:prstGeom>
          <a:effectLst/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1571636" y="2571750"/>
            <a:ext cx="785788" cy="642944"/>
          </a:xfrm>
          <a:prstGeom prst="rect">
            <a:avLst/>
          </a:prstGeom>
          <a:effectLst/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2357422" y="1928808"/>
            <a:ext cx="759867" cy="642942"/>
          </a:xfrm>
          <a:prstGeom prst="rect">
            <a:avLst/>
          </a:prstGeom>
          <a:effectLst/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2357422" y="2571750"/>
            <a:ext cx="785788" cy="642944"/>
          </a:xfrm>
          <a:prstGeom prst="rect">
            <a:avLst/>
          </a:prstGeom>
          <a:effectLst/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143272" y="1928808"/>
            <a:ext cx="759867" cy="642942"/>
          </a:xfrm>
          <a:prstGeom prst="rect">
            <a:avLst/>
          </a:prstGeom>
          <a:effectLst/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3143272" y="2571750"/>
            <a:ext cx="785788" cy="642944"/>
          </a:xfrm>
          <a:prstGeom prst="rect">
            <a:avLst/>
          </a:prstGeom>
          <a:effectLst/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929058" y="1928808"/>
            <a:ext cx="759867" cy="642942"/>
          </a:xfrm>
          <a:prstGeom prst="rect">
            <a:avLst/>
          </a:prstGeom>
          <a:effectLst/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3929058" y="2571750"/>
            <a:ext cx="785788" cy="642944"/>
          </a:xfrm>
          <a:prstGeom prst="rect">
            <a:avLst/>
          </a:prstGeom>
          <a:effectLst/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908" y="1928808"/>
            <a:ext cx="759867" cy="642942"/>
          </a:xfrm>
          <a:prstGeom prst="rect">
            <a:avLst/>
          </a:prstGeom>
          <a:effectLst/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4714908" y="2571750"/>
            <a:ext cx="785788" cy="642944"/>
          </a:xfrm>
          <a:prstGeom prst="rect">
            <a:avLst/>
          </a:prstGeom>
          <a:effectLst/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500694" y="1928808"/>
            <a:ext cx="759867" cy="642942"/>
          </a:xfrm>
          <a:prstGeom prst="rect">
            <a:avLst/>
          </a:prstGeom>
          <a:effectLst/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5500694" y="2571750"/>
            <a:ext cx="785788" cy="642944"/>
          </a:xfrm>
          <a:prstGeom prst="rect">
            <a:avLst/>
          </a:prstGeom>
          <a:effectLst/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215074" y="1857370"/>
            <a:ext cx="759867" cy="642942"/>
          </a:xfrm>
          <a:prstGeom prst="rect">
            <a:avLst/>
          </a:prstGeom>
          <a:effectLst/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6215074" y="2500312"/>
            <a:ext cx="785788" cy="642944"/>
          </a:xfrm>
          <a:prstGeom prst="rect">
            <a:avLst/>
          </a:prstGeom>
          <a:effectLst/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000860" y="1857370"/>
            <a:ext cx="759867" cy="642942"/>
          </a:xfrm>
          <a:prstGeom prst="rect">
            <a:avLst/>
          </a:prstGeom>
          <a:effectLst/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7000860" y="2500312"/>
            <a:ext cx="785788" cy="642944"/>
          </a:xfrm>
          <a:prstGeom prst="rect">
            <a:avLst/>
          </a:prstGeom>
          <a:effectLst/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786710" y="1857370"/>
            <a:ext cx="759867" cy="642942"/>
          </a:xfrm>
          <a:prstGeom prst="rect">
            <a:avLst/>
          </a:prstGeom>
          <a:effectLst/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7786710" y="2500312"/>
            <a:ext cx="785788" cy="642944"/>
          </a:xfrm>
          <a:prstGeom prst="rect">
            <a:avLst/>
          </a:prstGeom>
          <a:effectLst/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572496" y="1857370"/>
            <a:ext cx="759867" cy="642942"/>
          </a:xfrm>
          <a:prstGeom prst="rect">
            <a:avLst/>
          </a:prstGeom>
          <a:effectLst/>
        </p:spPr>
      </p:pic>
      <p:pic>
        <p:nvPicPr>
          <p:cNvPr id="27" name="2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8572496" y="2500312"/>
            <a:ext cx="785788" cy="642944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0" y="0"/>
            <a:ext cx="9358346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91386">
                <a:shade val="67500"/>
                <a:satMod val="115000"/>
              </a:srgbClr>
            </a:gs>
            <a:gs pos="100000">
              <a:srgbClr val="F9138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63170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Circles-Shutter-Vortex-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928794" y="0"/>
            <a:ext cx="5000660" cy="5000660"/>
          </a:xfrm>
          <a:prstGeom prst="star16">
            <a:avLst/>
          </a:prstGeom>
        </p:spPr>
      </p:pic>
      <p:pic>
        <p:nvPicPr>
          <p:cNvPr id="5" name="4 Imagen" descr="Colorful-Circles-Shutter-Vortex-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1357304"/>
            <a:ext cx="2286016" cy="2286016"/>
          </a:xfrm>
          <a:prstGeom prst="star12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9935D7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82a90_88642108f0a1412d8bf950bb0257c024~mv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1505312" cy="1191254"/>
          </a:xfrm>
          <a:prstGeom prst="rect">
            <a:avLst/>
          </a:prstGeom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0"/>
            <a:ext cx="1628436" cy="1191254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428610"/>
            <a:ext cx="1505312" cy="1191254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428610"/>
            <a:ext cx="1628436" cy="1191254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857238"/>
            <a:ext cx="1505312" cy="1191254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928676"/>
            <a:ext cx="1628436" cy="1191254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285866"/>
            <a:ext cx="1505312" cy="1191254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429124" y="1285866"/>
            <a:ext cx="1628436" cy="1191254"/>
          </a:xfrm>
          <a:prstGeom prst="rect">
            <a:avLst/>
          </a:prstGeom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714494"/>
            <a:ext cx="1505312" cy="1191254"/>
          </a:xfrm>
          <a:prstGeom prst="rect">
            <a:avLst/>
          </a:prstGeom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1714494"/>
            <a:ext cx="1628436" cy="1191254"/>
          </a:xfrm>
          <a:prstGeom prst="rect">
            <a:avLst/>
          </a:prstGeom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143122"/>
            <a:ext cx="1505312" cy="1191254"/>
          </a:xfrm>
          <a:prstGeom prst="rect">
            <a:avLst/>
          </a:prstGeom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2143122"/>
            <a:ext cx="1628436" cy="1191254"/>
          </a:xfrm>
          <a:prstGeom prst="rect">
            <a:avLst/>
          </a:prstGeom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571750"/>
            <a:ext cx="1505312" cy="1191254"/>
          </a:xfrm>
          <a:prstGeom prst="rect">
            <a:avLst/>
          </a:prstGeom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2571750"/>
            <a:ext cx="1628436" cy="1191254"/>
          </a:xfrm>
          <a:prstGeom prst="rect">
            <a:avLst/>
          </a:prstGeom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928940"/>
            <a:ext cx="1505312" cy="1191254"/>
          </a:xfrm>
          <a:prstGeom prst="rect">
            <a:avLst/>
          </a:prstGeom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2928940"/>
            <a:ext cx="1628436" cy="1191254"/>
          </a:xfrm>
          <a:prstGeom prst="rect">
            <a:avLst/>
          </a:prstGeom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3286130"/>
            <a:ext cx="1505312" cy="1191254"/>
          </a:xfrm>
          <a:prstGeom prst="rect">
            <a:avLst/>
          </a:prstGeom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3286130"/>
            <a:ext cx="1628436" cy="1191254"/>
          </a:xfrm>
          <a:prstGeom prst="rect">
            <a:avLst/>
          </a:prstGeom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3714758"/>
            <a:ext cx="1505312" cy="1191254"/>
          </a:xfrm>
          <a:prstGeom prst="rect">
            <a:avLst/>
          </a:prstGeom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3714758"/>
            <a:ext cx="1628436" cy="1191254"/>
          </a:xfrm>
          <a:prstGeom prst="rect">
            <a:avLst/>
          </a:prstGeom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4143386"/>
            <a:ext cx="1505312" cy="1191254"/>
          </a:xfrm>
          <a:prstGeom prst="rect">
            <a:avLst/>
          </a:prstGeom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4143386"/>
            <a:ext cx="1628436" cy="119125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CC00CC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62338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6101" y="-134211"/>
            <a:ext cx="510773" cy="729736"/>
          </a:xfrm>
          <a:prstGeom prst="rect">
            <a:avLst/>
          </a:prstGeom>
          <a:effectLst/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608424">
            <a:off x="8635958" y="-152739"/>
            <a:ext cx="510773" cy="785800"/>
          </a:xfrm>
          <a:prstGeom prst="rect">
            <a:avLst/>
          </a:prstGeom>
          <a:effectLst/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8436728" y="70438"/>
            <a:ext cx="510773" cy="785800"/>
          </a:xfrm>
          <a:prstGeom prst="rect">
            <a:avLst/>
          </a:prstGeom>
          <a:effectLst/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8197523" y="356173"/>
            <a:ext cx="510773" cy="785800"/>
          </a:xfrm>
          <a:prstGeom prst="rect">
            <a:avLst/>
          </a:prstGeom>
          <a:effectLst/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983209" y="641925"/>
            <a:ext cx="510773" cy="785800"/>
          </a:xfrm>
          <a:prstGeom prst="rect">
            <a:avLst/>
          </a:prstGeom>
          <a:effectLst/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768896" y="927676"/>
            <a:ext cx="510773" cy="785800"/>
          </a:xfrm>
          <a:prstGeom prst="rect">
            <a:avLst/>
          </a:prstGeom>
          <a:effectLst/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554582" y="1213428"/>
            <a:ext cx="510773" cy="785800"/>
          </a:xfrm>
          <a:prstGeom prst="rect">
            <a:avLst/>
          </a:prstGeom>
          <a:effectLst/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268830" y="1499182"/>
            <a:ext cx="510773" cy="785800"/>
          </a:xfrm>
          <a:prstGeom prst="rect">
            <a:avLst/>
          </a:prstGeom>
          <a:effectLst/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054516" y="1784932"/>
            <a:ext cx="510773" cy="785800"/>
          </a:xfrm>
          <a:prstGeom prst="rect">
            <a:avLst/>
          </a:prstGeom>
          <a:effectLst/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6768764" y="2070684"/>
            <a:ext cx="510773" cy="785800"/>
          </a:xfrm>
          <a:prstGeom prst="rect">
            <a:avLst/>
          </a:prstGeom>
          <a:effectLst/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6554450" y="2356437"/>
            <a:ext cx="510773" cy="785800"/>
          </a:xfrm>
          <a:prstGeom prst="rect">
            <a:avLst/>
          </a:prstGeom>
          <a:effectLst/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6268697" y="2642188"/>
            <a:ext cx="510773" cy="785800"/>
          </a:xfrm>
          <a:prstGeom prst="rect">
            <a:avLst/>
          </a:prstGeom>
          <a:effectLst/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6054383" y="2927940"/>
            <a:ext cx="510773" cy="785800"/>
          </a:xfrm>
          <a:prstGeom prst="rect">
            <a:avLst/>
          </a:prstGeom>
          <a:effectLst/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5840070" y="3213693"/>
            <a:ext cx="510773" cy="785800"/>
          </a:xfrm>
          <a:prstGeom prst="rect">
            <a:avLst/>
          </a:prstGeom>
          <a:effectLst/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5554317" y="3499444"/>
            <a:ext cx="510773" cy="785800"/>
          </a:xfrm>
          <a:prstGeom prst="rect">
            <a:avLst/>
          </a:prstGeom>
          <a:effectLst/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5340003" y="3785195"/>
            <a:ext cx="510773" cy="785800"/>
          </a:xfrm>
          <a:prstGeom prst="rect">
            <a:avLst/>
          </a:prstGeom>
          <a:effectLst/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5054251" y="4070949"/>
            <a:ext cx="510773" cy="785800"/>
          </a:xfrm>
          <a:prstGeom prst="rect">
            <a:avLst/>
          </a:prstGeom>
          <a:effectLst/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4839938" y="4428138"/>
            <a:ext cx="510773" cy="785800"/>
          </a:xfrm>
          <a:prstGeom prst="rect">
            <a:avLst/>
          </a:prstGeom>
          <a:effectLst/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11820" y="222980"/>
            <a:ext cx="510773" cy="729736"/>
          </a:xfrm>
          <a:prstGeom prst="rect">
            <a:avLst/>
          </a:prstGeom>
          <a:effectLst/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597572" y="580170"/>
            <a:ext cx="510773" cy="729736"/>
          </a:xfrm>
          <a:prstGeom prst="rect">
            <a:avLst/>
          </a:prstGeom>
          <a:effectLst/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883325" y="865922"/>
            <a:ext cx="510773" cy="729736"/>
          </a:xfrm>
          <a:prstGeom prst="rect">
            <a:avLst/>
          </a:prstGeom>
          <a:effectLst/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1169077" y="1223112"/>
            <a:ext cx="510773" cy="729736"/>
          </a:xfrm>
          <a:prstGeom prst="rect">
            <a:avLst/>
          </a:prstGeom>
          <a:effectLst/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1454828" y="1580302"/>
            <a:ext cx="510773" cy="729736"/>
          </a:xfrm>
          <a:prstGeom prst="rect">
            <a:avLst/>
          </a:prstGeom>
          <a:effectLst/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1740581" y="1866055"/>
            <a:ext cx="510773" cy="729736"/>
          </a:xfrm>
          <a:prstGeom prst="rect">
            <a:avLst/>
          </a:prstGeom>
          <a:effectLst/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1954895" y="2151806"/>
            <a:ext cx="510773" cy="729736"/>
          </a:xfrm>
          <a:prstGeom prst="rect">
            <a:avLst/>
          </a:prstGeom>
          <a:effectLst/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240646" y="2437558"/>
            <a:ext cx="510773" cy="729736"/>
          </a:xfrm>
          <a:prstGeom prst="rect">
            <a:avLst/>
          </a:prstGeom>
          <a:effectLst/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454961" y="2723310"/>
            <a:ext cx="510773" cy="729736"/>
          </a:xfrm>
          <a:prstGeom prst="rect">
            <a:avLst/>
          </a:prstGeom>
          <a:effectLst/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669275" y="2937624"/>
            <a:ext cx="510773" cy="729736"/>
          </a:xfrm>
          <a:prstGeom prst="rect">
            <a:avLst/>
          </a:prstGeom>
          <a:effectLst/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883589" y="3223376"/>
            <a:ext cx="510773" cy="729736"/>
          </a:xfrm>
          <a:prstGeom prst="rect">
            <a:avLst/>
          </a:prstGeom>
          <a:effectLst/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097901" y="3509129"/>
            <a:ext cx="510773" cy="729736"/>
          </a:xfrm>
          <a:prstGeom prst="rect">
            <a:avLst/>
          </a:prstGeom>
          <a:effectLst/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312217" y="3723442"/>
            <a:ext cx="510773" cy="729736"/>
          </a:xfrm>
          <a:prstGeom prst="rect">
            <a:avLst/>
          </a:prstGeom>
          <a:effectLst/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597969" y="4009195"/>
            <a:ext cx="510773" cy="729736"/>
          </a:xfrm>
          <a:prstGeom prst="rect">
            <a:avLst/>
          </a:prstGeom>
          <a:effectLst/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812283" y="4223508"/>
            <a:ext cx="510773" cy="729736"/>
          </a:xfrm>
          <a:prstGeom prst="rect">
            <a:avLst/>
          </a:prstGeom>
          <a:effectLst/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4026597" y="4437822"/>
            <a:ext cx="510773" cy="729736"/>
          </a:xfrm>
          <a:prstGeom prst="rect">
            <a:avLst/>
          </a:prstGeom>
          <a:effectLst/>
        </p:spPr>
      </p:pic>
      <p:sp>
        <p:nvSpPr>
          <p:cNvPr id="40" name="39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FF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6011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68" y="0"/>
            <a:ext cx="913495" cy="810080"/>
          </a:xfrm>
          <a:prstGeom prst="rect">
            <a:avLst/>
          </a:prstGeom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0" y="0"/>
            <a:ext cx="928696" cy="810080"/>
          </a:xfrm>
          <a:prstGeom prst="rect">
            <a:avLst/>
          </a:prstGeom>
        </p:spPr>
      </p:pic>
      <p:pic>
        <p:nvPicPr>
          <p:cNvPr id="7" name="6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70" y="785800"/>
            <a:ext cx="913495" cy="810080"/>
          </a:xfrm>
          <a:prstGeom prst="rect">
            <a:avLst/>
          </a:prstGeom>
        </p:spPr>
      </p:pic>
      <p:pic>
        <p:nvPicPr>
          <p:cNvPr id="8" name="7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2" y="785800"/>
            <a:ext cx="928696" cy="810080"/>
          </a:xfrm>
          <a:prstGeom prst="rect">
            <a:avLst/>
          </a:prstGeom>
        </p:spPr>
      </p:pic>
      <p:pic>
        <p:nvPicPr>
          <p:cNvPr id="9" name="8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68" y="1571636"/>
            <a:ext cx="913495" cy="810080"/>
          </a:xfrm>
          <a:prstGeom prst="rect">
            <a:avLst/>
          </a:prstGeom>
        </p:spPr>
      </p:pic>
      <p:pic>
        <p:nvPicPr>
          <p:cNvPr id="10" name="9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0" y="1571636"/>
            <a:ext cx="928696" cy="810080"/>
          </a:xfrm>
          <a:prstGeom prst="rect">
            <a:avLst/>
          </a:prstGeom>
        </p:spPr>
      </p:pic>
      <p:pic>
        <p:nvPicPr>
          <p:cNvPr id="11" name="10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70" y="2357436"/>
            <a:ext cx="913495" cy="810080"/>
          </a:xfrm>
          <a:prstGeom prst="rect">
            <a:avLst/>
          </a:prstGeom>
        </p:spPr>
      </p:pic>
      <p:pic>
        <p:nvPicPr>
          <p:cNvPr id="12" name="11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2" y="2357436"/>
            <a:ext cx="928696" cy="810080"/>
          </a:xfrm>
          <a:prstGeom prst="rect">
            <a:avLst/>
          </a:prstGeom>
        </p:spPr>
      </p:pic>
      <p:pic>
        <p:nvPicPr>
          <p:cNvPr id="13" name="12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68" y="3143272"/>
            <a:ext cx="913495" cy="810080"/>
          </a:xfrm>
          <a:prstGeom prst="rect">
            <a:avLst/>
          </a:prstGeom>
        </p:spPr>
      </p:pic>
      <p:pic>
        <p:nvPicPr>
          <p:cNvPr id="14" name="13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0" y="3143272"/>
            <a:ext cx="928696" cy="810080"/>
          </a:xfrm>
          <a:prstGeom prst="rect">
            <a:avLst/>
          </a:prstGeom>
        </p:spPr>
      </p:pic>
      <p:pic>
        <p:nvPicPr>
          <p:cNvPr id="15" name="14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70" y="3929072"/>
            <a:ext cx="913495" cy="810080"/>
          </a:xfrm>
          <a:prstGeom prst="rect">
            <a:avLst/>
          </a:prstGeom>
        </p:spPr>
      </p:pic>
      <p:pic>
        <p:nvPicPr>
          <p:cNvPr id="16" name="15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2" y="3929072"/>
            <a:ext cx="928696" cy="810080"/>
          </a:xfrm>
          <a:prstGeom prst="rect">
            <a:avLst/>
          </a:prstGeom>
        </p:spPr>
      </p:pic>
      <p:pic>
        <p:nvPicPr>
          <p:cNvPr id="17" name="16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>
            <a:off x="3571870" y="4738460"/>
            <a:ext cx="913495" cy="810080"/>
          </a:xfrm>
          <a:prstGeom prst="rect">
            <a:avLst/>
          </a:prstGeom>
        </p:spPr>
      </p:pic>
      <p:pic>
        <p:nvPicPr>
          <p:cNvPr id="18" name="17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lum bright="-30000" contrast="40000"/>
          </a:blip>
          <a:srcRect l="14000" t="8000" r="6500" b="21500"/>
          <a:stretch>
            <a:fillRect/>
          </a:stretch>
        </p:blipFill>
        <p:spPr>
          <a:xfrm flipH="1">
            <a:off x="4500562" y="4738460"/>
            <a:ext cx="928696" cy="81008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660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87721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85932"/>
            <a:ext cx="571472" cy="901051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0" y="2714626"/>
            <a:ext cx="571472" cy="803937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1785932"/>
            <a:ext cx="571472" cy="901051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472" y="2714626"/>
            <a:ext cx="571472" cy="803937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8" y="1785932"/>
            <a:ext cx="571472" cy="901051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143008" y="2714626"/>
            <a:ext cx="571472" cy="803937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785932"/>
            <a:ext cx="571472" cy="901051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714480" y="2714626"/>
            <a:ext cx="571472" cy="803937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16" y="1857370"/>
            <a:ext cx="571472" cy="901051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2286016" y="2786064"/>
            <a:ext cx="571472" cy="803937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857370"/>
            <a:ext cx="571472" cy="901051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571472" cy="803937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24" y="1857370"/>
            <a:ext cx="571472" cy="901051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3429024" y="2786064"/>
            <a:ext cx="571472" cy="803937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857370"/>
            <a:ext cx="571472" cy="901051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000496" y="2786064"/>
            <a:ext cx="571472" cy="803937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57370"/>
            <a:ext cx="571472" cy="901051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4572000" y="2786064"/>
            <a:ext cx="571472" cy="803937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472" y="1857370"/>
            <a:ext cx="571472" cy="901051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143472" y="2786064"/>
            <a:ext cx="571472" cy="803937"/>
          </a:xfrm>
          <a:prstGeom prst="rect">
            <a:avLst/>
          </a:prstGeom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1857370"/>
            <a:ext cx="571472" cy="901051"/>
          </a:xfrm>
          <a:prstGeom prst="rect">
            <a:avLst/>
          </a:prstGeom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5715008" y="2786064"/>
            <a:ext cx="571472" cy="803937"/>
          </a:xfrm>
          <a:prstGeom prst="rect">
            <a:avLst/>
          </a:prstGeom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480" y="1857370"/>
            <a:ext cx="571472" cy="901051"/>
          </a:xfrm>
          <a:prstGeom prst="rect">
            <a:avLst/>
          </a:prstGeom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286480" y="2786064"/>
            <a:ext cx="571472" cy="803937"/>
          </a:xfrm>
          <a:prstGeom prst="rect">
            <a:avLst/>
          </a:prstGeom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48" y="1857370"/>
            <a:ext cx="571472" cy="901051"/>
          </a:xfrm>
          <a:prstGeom prst="rect">
            <a:avLst/>
          </a:prstGeom>
        </p:spPr>
      </p:pic>
      <p:pic>
        <p:nvPicPr>
          <p:cNvPr id="29" name="28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6858048" y="2786064"/>
            <a:ext cx="571472" cy="803937"/>
          </a:xfrm>
          <a:prstGeom prst="rect">
            <a:avLst/>
          </a:prstGeom>
        </p:spPr>
      </p:pic>
      <p:pic>
        <p:nvPicPr>
          <p:cNvPr id="30" name="2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857370"/>
            <a:ext cx="571472" cy="901051"/>
          </a:xfrm>
          <a:prstGeom prst="rect">
            <a:avLst/>
          </a:prstGeom>
        </p:spPr>
      </p:pic>
      <p:pic>
        <p:nvPicPr>
          <p:cNvPr id="31" name="3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429520" y="2786064"/>
            <a:ext cx="571472" cy="803937"/>
          </a:xfrm>
          <a:prstGeom prst="rect">
            <a:avLst/>
          </a:prstGeom>
        </p:spPr>
      </p:pic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56" y="1857370"/>
            <a:ext cx="571472" cy="901051"/>
          </a:xfrm>
          <a:prstGeom prst="rect">
            <a:avLst/>
          </a:prstGeom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8001056" y="2786064"/>
            <a:ext cx="571472" cy="803937"/>
          </a:xfrm>
          <a:prstGeom prst="rect">
            <a:avLst/>
          </a:prstGeom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528" y="1857370"/>
            <a:ext cx="571472" cy="901051"/>
          </a:xfrm>
          <a:prstGeom prst="rect">
            <a:avLst/>
          </a:prstGeom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572528" y="2786064"/>
            <a:ext cx="571472" cy="803937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00CC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7002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-145620"/>
            <a:ext cx="357190" cy="680452"/>
          </a:xfrm>
          <a:prstGeom prst="rect">
            <a:avLst/>
          </a:prstGeom>
        </p:spPr>
      </p:pic>
      <p:pic>
        <p:nvPicPr>
          <p:cNvPr id="7" name="6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-142876"/>
            <a:ext cx="357190" cy="642942"/>
          </a:xfrm>
          <a:prstGeom prst="rect">
            <a:avLst/>
          </a:prstGeom>
        </p:spPr>
      </p:pic>
      <p:pic>
        <p:nvPicPr>
          <p:cNvPr id="8" name="7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211552"/>
            <a:ext cx="357190" cy="680452"/>
          </a:xfrm>
          <a:prstGeom prst="rect">
            <a:avLst/>
          </a:prstGeom>
        </p:spPr>
      </p:pic>
      <p:pic>
        <p:nvPicPr>
          <p:cNvPr id="9" name="8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214296"/>
            <a:ext cx="357190" cy="642942"/>
          </a:xfrm>
          <a:prstGeom prst="rect">
            <a:avLst/>
          </a:prstGeom>
        </p:spPr>
      </p:pic>
      <p:pic>
        <p:nvPicPr>
          <p:cNvPr id="10" name="9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568760"/>
            <a:ext cx="357190" cy="680452"/>
          </a:xfrm>
          <a:prstGeom prst="rect">
            <a:avLst/>
          </a:prstGeom>
        </p:spPr>
      </p:pic>
      <p:pic>
        <p:nvPicPr>
          <p:cNvPr id="11" name="10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571504"/>
            <a:ext cx="357190" cy="642942"/>
          </a:xfrm>
          <a:prstGeom prst="rect">
            <a:avLst/>
          </a:prstGeom>
        </p:spPr>
      </p:pic>
      <p:pic>
        <p:nvPicPr>
          <p:cNvPr id="12" name="11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925932"/>
            <a:ext cx="357190" cy="680452"/>
          </a:xfrm>
          <a:prstGeom prst="rect">
            <a:avLst/>
          </a:prstGeom>
        </p:spPr>
      </p:pic>
      <p:pic>
        <p:nvPicPr>
          <p:cNvPr id="13" name="12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928676"/>
            <a:ext cx="357190" cy="642942"/>
          </a:xfrm>
          <a:prstGeom prst="rect">
            <a:avLst/>
          </a:prstGeom>
        </p:spPr>
      </p:pic>
      <p:pic>
        <p:nvPicPr>
          <p:cNvPr id="14" name="13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1283140"/>
            <a:ext cx="357190" cy="680452"/>
          </a:xfrm>
          <a:prstGeom prst="rect">
            <a:avLst/>
          </a:prstGeom>
        </p:spPr>
      </p:pic>
      <p:pic>
        <p:nvPicPr>
          <p:cNvPr id="15" name="14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1285884"/>
            <a:ext cx="357190" cy="642942"/>
          </a:xfrm>
          <a:prstGeom prst="rect">
            <a:avLst/>
          </a:prstGeom>
        </p:spPr>
      </p:pic>
      <p:pic>
        <p:nvPicPr>
          <p:cNvPr id="16" name="15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1640312"/>
            <a:ext cx="357190" cy="680452"/>
          </a:xfrm>
          <a:prstGeom prst="rect">
            <a:avLst/>
          </a:prstGeom>
        </p:spPr>
      </p:pic>
      <p:pic>
        <p:nvPicPr>
          <p:cNvPr id="17" name="16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1643056"/>
            <a:ext cx="357190" cy="642942"/>
          </a:xfrm>
          <a:prstGeom prst="rect">
            <a:avLst/>
          </a:prstGeom>
        </p:spPr>
      </p:pic>
      <p:pic>
        <p:nvPicPr>
          <p:cNvPr id="18" name="17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1997520"/>
            <a:ext cx="357190" cy="680452"/>
          </a:xfrm>
          <a:prstGeom prst="rect">
            <a:avLst/>
          </a:prstGeom>
        </p:spPr>
      </p:pic>
      <p:pic>
        <p:nvPicPr>
          <p:cNvPr id="19" name="18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2000264"/>
            <a:ext cx="357190" cy="642942"/>
          </a:xfrm>
          <a:prstGeom prst="rect">
            <a:avLst/>
          </a:prstGeom>
        </p:spPr>
      </p:pic>
      <p:pic>
        <p:nvPicPr>
          <p:cNvPr id="20" name="19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5" y="2354692"/>
            <a:ext cx="357190" cy="680452"/>
          </a:xfrm>
          <a:prstGeom prst="rect">
            <a:avLst/>
          </a:prstGeom>
        </p:spPr>
      </p:pic>
      <p:pic>
        <p:nvPicPr>
          <p:cNvPr id="21" name="20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6" y="2357436"/>
            <a:ext cx="357190" cy="642942"/>
          </a:xfrm>
          <a:prstGeom prst="rect">
            <a:avLst/>
          </a:prstGeom>
        </p:spPr>
      </p:pic>
      <p:pic>
        <p:nvPicPr>
          <p:cNvPr id="22" name="21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6" y="2711882"/>
            <a:ext cx="357190" cy="680452"/>
          </a:xfrm>
          <a:prstGeom prst="rect">
            <a:avLst/>
          </a:prstGeom>
        </p:spPr>
      </p:pic>
      <p:pic>
        <p:nvPicPr>
          <p:cNvPr id="23" name="22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7" y="2714626"/>
            <a:ext cx="357190" cy="642942"/>
          </a:xfrm>
          <a:prstGeom prst="rect">
            <a:avLst/>
          </a:prstGeom>
        </p:spPr>
      </p:pic>
      <p:pic>
        <p:nvPicPr>
          <p:cNvPr id="24" name="23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6" y="3069054"/>
            <a:ext cx="357190" cy="680452"/>
          </a:xfrm>
          <a:prstGeom prst="rect">
            <a:avLst/>
          </a:prstGeom>
        </p:spPr>
      </p:pic>
      <p:pic>
        <p:nvPicPr>
          <p:cNvPr id="25" name="24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7" y="3071798"/>
            <a:ext cx="357190" cy="642942"/>
          </a:xfrm>
          <a:prstGeom prst="rect">
            <a:avLst/>
          </a:prstGeom>
        </p:spPr>
      </p:pic>
      <p:pic>
        <p:nvPicPr>
          <p:cNvPr id="26" name="25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6" y="3426262"/>
            <a:ext cx="357190" cy="680452"/>
          </a:xfrm>
          <a:prstGeom prst="rect">
            <a:avLst/>
          </a:prstGeom>
        </p:spPr>
      </p:pic>
      <p:pic>
        <p:nvPicPr>
          <p:cNvPr id="27" name="26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7" y="3429006"/>
            <a:ext cx="357190" cy="642942"/>
          </a:xfrm>
          <a:prstGeom prst="rect">
            <a:avLst/>
          </a:prstGeom>
        </p:spPr>
      </p:pic>
      <p:pic>
        <p:nvPicPr>
          <p:cNvPr id="28" name="27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6" y="3783434"/>
            <a:ext cx="357190" cy="680452"/>
          </a:xfrm>
          <a:prstGeom prst="rect">
            <a:avLst/>
          </a:prstGeom>
        </p:spPr>
      </p:pic>
      <p:pic>
        <p:nvPicPr>
          <p:cNvPr id="29" name="28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7" y="3786178"/>
            <a:ext cx="357190" cy="642942"/>
          </a:xfrm>
          <a:prstGeom prst="rect">
            <a:avLst/>
          </a:prstGeom>
        </p:spPr>
      </p:pic>
      <p:pic>
        <p:nvPicPr>
          <p:cNvPr id="30" name="29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6" y="4140659"/>
            <a:ext cx="357190" cy="680452"/>
          </a:xfrm>
          <a:prstGeom prst="rect">
            <a:avLst/>
          </a:prstGeom>
        </p:spPr>
      </p:pic>
      <p:pic>
        <p:nvPicPr>
          <p:cNvPr id="31" name="30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7" y="4143403"/>
            <a:ext cx="357190" cy="642942"/>
          </a:xfrm>
          <a:prstGeom prst="rect">
            <a:avLst/>
          </a:prstGeom>
        </p:spPr>
      </p:pic>
      <p:pic>
        <p:nvPicPr>
          <p:cNvPr id="32" name="31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4027376" y="4497831"/>
            <a:ext cx="357190" cy="680452"/>
          </a:xfrm>
          <a:prstGeom prst="rect">
            <a:avLst/>
          </a:prstGeom>
        </p:spPr>
      </p:pic>
      <p:pic>
        <p:nvPicPr>
          <p:cNvPr id="33" name="32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4714877" y="4500575"/>
            <a:ext cx="357190" cy="642942"/>
          </a:xfrm>
          <a:prstGeom prst="rect">
            <a:avLst/>
          </a:prstGeom>
        </p:spPr>
      </p:pic>
      <p:pic>
        <p:nvPicPr>
          <p:cNvPr id="38" name="37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-145622"/>
            <a:ext cx="357190" cy="680452"/>
          </a:xfrm>
          <a:prstGeom prst="rect">
            <a:avLst/>
          </a:prstGeom>
        </p:spPr>
      </p:pic>
      <p:pic>
        <p:nvPicPr>
          <p:cNvPr id="39" name="38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211550"/>
            <a:ext cx="357190" cy="680452"/>
          </a:xfrm>
          <a:prstGeom prst="rect">
            <a:avLst/>
          </a:prstGeom>
        </p:spPr>
      </p:pic>
      <p:pic>
        <p:nvPicPr>
          <p:cNvPr id="40" name="39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568758"/>
            <a:ext cx="357190" cy="680452"/>
          </a:xfrm>
          <a:prstGeom prst="rect">
            <a:avLst/>
          </a:prstGeom>
        </p:spPr>
      </p:pic>
      <p:pic>
        <p:nvPicPr>
          <p:cNvPr id="41" name="40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925930"/>
            <a:ext cx="357190" cy="680452"/>
          </a:xfrm>
          <a:prstGeom prst="rect">
            <a:avLst/>
          </a:prstGeom>
        </p:spPr>
      </p:pic>
      <p:pic>
        <p:nvPicPr>
          <p:cNvPr id="42" name="41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1283138"/>
            <a:ext cx="357190" cy="680452"/>
          </a:xfrm>
          <a:prstGeom prst="rect">
            <a:avLst/>
          </a:prstGeom>
        </p:spPr>
      </p:pic>
      <p:pic>
        <p:nvPicPr>
          <p:cNvPr id="43" name="42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1640310"/>
            <a:ext cx="357190" cy="680452"/>
          </a:xfrm>
          <a:prstGeom prst="rect">
            <a:avLst/>
          </a:prstGeom>
        </p:spPr>
      </p:pic>
      <p:pic>
        <p:nvPicPr>
          <p:cNvPr id="44" name="43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1997518"/>
            <a:ext cx="357190" cy="680452"/>
          </a:xfrm>
          <a:prstGeom prst="rect">
            <a:avLst/>
          </a:prstGeom>
        </p:spPr>
      </p:pic>
      <p:pic>
        <p:nvPicPr>
          <p:cNvPr id="45" name="44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5" y="2354690"/>
            <a:ext cx="357190" cy="680452"/>
          </a:xfrm>
          <a:prstGeom prst="rect">
            <a:avLst/>
          </a:prstGeom>
        </p:spPr>
      </p:pic>
      <p:pic>
        <p:nvPicPr>
          <p:cNvPr id="46" name="45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6" y="2711880"/>
            <a:ext cx="357190" cy="680452"/>
          </a:xfrm>
          <a:prstGeom prst="rect">
            <a:avLst/>
          </a:prstGeom>
        </p:spPr>
      </p:pic>
      <p:pic>
        <p:nvPicPr>
          <p:cNvPr id="47" name="46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6" y="3069052"/>
            <a:ext cx="357190" cy="680452"/>
          </a:xfrm>
          <a:prstGeom prst="rect">
            <a:avLst/>
          </a:prstGeom>
        </p:spPr>
      </p:pic>
      <p:pic>
        <p:nvPicPr>
          <p:cNvPr id="48" name="47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6" y="3426260"/>
            <a:ext cx="357190" cy="680452"/>
          </a:xfrm>
          <a:prstGeom prst="rect">
            <a:avLst/>
          </a:prstGeom>
        </p:spPr>
      </p:pic>
      <p:pic>
        <p:nvPicPr>
          <p:cNvPr id="49" name="48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6" y="3783432"/>
            <a:ext cx="357190" cy="680452"/>
          </a:xfrm>
          <a:prstGeom prst="rect">
            <a:avLst/>
          </a:prstGeom>
        </p:spPr>
      </p:pic>
      <p:pic>
        <p:nvPicPr>
          <p:cNvPr id="50" name="49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6" y="4140657"/>
            <a:ext cx="357190" cy="680452"/>
          </a:xfrm>
          <a:prstGeom prst="rect">
            <a:avLst/>
          </a:prstGeom>
        </p:spPr>
      </p:pic>
      <p:pic>
        <p:nvPicPr>
          <p:cNvPr id="51" name="50 Imagen" descr="280px-Decagonal_trapezohedron.png"/>
          <p:cNvPicPr>
            <a:picLocks noChangeAspect="1"/>
          </p:cNvPicPr>
          <p:nvPr/>
        </p:nvPicPr>
        <p:blipFill>
          <a:blip r:embed="rId3" cstate="print"/>
          <a:srcRect l="13292" r="13292"/>
          <a:stretch>
            <a:fillRect/>
          </a:stretch>
        </p:blipFill>
        <p:spPr>
          <a:xfrm rot="16036113">
            <a:off x="3312996" y="4497829"/>
            <a:ext cx="357190" cy="680452"/>
          </a:xfrm>
          <a:prstGeom prst="rect">
            <a:avLst/>
          </a:prstGeom>
        </p:spPr>
      </p:pic>
      <p:pic>
        <p:nvPicPr>
          <p:cNvPr id="52" name="51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-142876"/>
            <a:ext cx="357190" cy="642942"/>
          </a:xfrm>
          <a:prstGeom prst="rect">
            <a:avLst/>
          </a:prstGeom>
        </p:spPr>
      </p:pic>
      <p:pic>
        <p:nvPicPr>
          <p:cNvPr id="53" name="52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214296"/>
            <a:ext cx="357190" cy="642942"/>
          </a:xfrm>
          <a:prstGeom prst="rect">
            <a:avLst/>
          </a:prstGeom>
        </p:spPr>
      </p:pic>
      <p:pic>
        <p:nvPicPr>
          <p:cNvPr id="54" name="53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571504"/>
            <a:ext cx="357190" cy="642942"/>
          </a:xfrm>
          <a:prstGeom prst="rect">
            <a:avLst/>
          </a:prstGeom>
        </p:spPr>
      </p:pic>
      <p:pic>
        <p:nvPicPr>
          <p:cNvPr id="55" name="54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928676"/>
            <a:ext cx="357190" cy="642942"/>
          </a:xfrm>
          <a:prstGeom prst="rect">
            <a:avLst/>
          </a:prstGeom>
        </p:spPr>
      </p:pic>
      <p:pic>
        <p:nvPicPr>
          <p:cNvPr id="56" name="55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1285884"/>
            <a:ext cx="357190" cy="642942"/>
          </a:xfrm>
          <a:prstGeom prst="rect">
            <a:avLst/>
          </a:prstGeom>
        </p:spPr>
      </p:pic>
      <p:pic>
        <p:nvPicPr>
          <p:cNvPr id="57" name="56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1643056"/>
            <a:ext cx="357190" cy="642942"/>
          </a:xfrm>
          <a:prstGeom prst="rect">
            <a:avLst/>
          </a:prstGeom>
        </p:spPr>
      </p:pic>
      <p:pic>
        <p:nvPicPr>
          <p:cNvPr id="58" name="57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2000264"/>
            <a:ext cx="357190" cy="642942"/>
          </a:xfrm>
          <a:prstGeom prst="rect">
            <a:avLst/>
          </a:prstGeom>
        </p:spPr>
      </p:pic>
      <p:pic>
        <p:nvPicPr>
          <p:cNvPr id="59" name="58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5" y="2357436"/>
            <a:ext cx="357190" cy="642942"/>
          </a:xfrm>
          <a:prstGeom prst="rect">
            <a:avLst/>
          </a:prstGeom>
        </p:spPr>
      </p:pic>
      <p:pic>
        <p:nvPicPr>
          <p:cNvPr id="60" name="59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6" y="2714626"/>
            <a:ext cx="357190" cy="642942"/>
          </a:xfrm>
          <a:prstGeom prst="rect">
            <a:avLst/>
          </a:prstGeom>
        </p:spPr>
      </p:pic>
      <p:pic>
        <p:nvPicPr>
          <p:cNvPr id="61" name="60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6" y="3071798"/>
            <a:ext cx="357190" cy="642942"/>
          </a:xfrm>
          <a:prstGeom prst="rect">
            <a:avLst/>
          </a:prstGeom>
        </p:spPr>
      </p:pic>
      <p:pic>
        <p:nvPicPr>
          <p:cNvPr id="62" name="61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6" y="3429006"/>
            <a:ext cx="357190" cy="642942"/>
          </a:xfrm>
          <a:prstGeom prst="rect">
            <a:avLst/>
          </a:prstGeom>
        </p:spPr>
      </p:pic>
      <p:pic>
        <p:nvPicPr>
          <p:cNvPr id="63" name="62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6" y="3786178"/>
            <a:ext cx="357190" cy="642942"/>
          </a:xfrm>
          <a:prstGeom prst="rect">
            <a:avLst/>
          </a:prstGeom>
        </p:spPr>
      </p:pic>
      <p:pic>
        <p:nvPicPr>
          <p:cNvPr id="64" name="63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6" y="4143403"/>
            <a:ext cx="357190" cy="642942"/>
          </a:xfrm>
          <a:prstGeom prst="rect">
            <a:avLst/>
          </a:prstGeom>
        </p:spPr>
      </p:pic>
      <p:pic>
        <p:nvPicPr>
          <p:cNvPr id="65" name="64 Imagen" descr="280px-Decagonal_trapezohedron.png"/>
          <p:cNvPicPr>
            <a:picLocks noChangeAspect="1"/>
          </p:cNvPicPr>
          <p:nvPr/>
        </p:nvPicPr>
        <p:blipFill>
          <a:blip r:embed="rId4" cstate="print"/>
          <a:srcRect l="13292" r="13292"/>
          <a:stretch>
            <a:fillRect/>
          </a:stretch>
        </p:blipFill>
        <p:spPr>
          <a:xfrm rot="5400000" flipV="1">
            <a:off x="5429256" y="4500575"/>
            <a:ext cx="357190" cy="642942"/>
          </a:xfrm>
          <a:prstGeom prst="rect">
            <a:avLst/>
          </a:prstGeom>
        </p:spPr>
      </p:pic>
      <p:sp>
        <p:nvSpPr>
          <p:cNvPr id="66" name="6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00CC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5955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0"/>
            <a:ext cx="643131" cy="643131"/>
          </a:xfrm>
          <a:prstGeom prst="rect">
            <a:avLst/>
          </a:prstGeom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643131" cy="643131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00369"/>
            <a:ext cx="643131" cy="643131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0869" y="4500369"/>
            <a:ext cx="643131" cy="643131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143386"/>
            <a:ext cx="643131" cy="643131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4214824"/>
            <a:ext cx="643131" cy="643131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3857634"/>
            <a:ext cx="643131" cy="643131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3929072"/>
            <a:ext cx="643131" cy="643131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3571882"/>
            <a:ext cx="643131" cy="643131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3500444"/>
            <a:ext cx="643131" cy="643131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3214692"/>
            <a:ext cx="643131" cy="643131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3071816"/>
            <a:ext cx="643131" cy="643131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2714626"/>
            <a:ext cx="643131" cy="643131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2643188"/>
            <a:ext cx="643131" cy="643131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214560"/>
            <a:ext cx="643131" cy="643131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2214560"/>
            <a:ext cx="643131" cy="643131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1714494"/>
            <a:ext cx="643131" cy="643131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785932"/>
            <a:ext cx="643131" cy="643131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214428"/>
            <a:ext cx="643131" cy="643131"/>
          </a:xfrm>
          <a:prstGeom prst="rect">
            <a:avLst/>
          </a:prstGeom>
        </p:spPr>
      </p:pic>
      <p:pic>
        <p:nvPicPr>
          <p:cNvPr id="23" name="22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285866"/>
            <a:ext cx="643131" cy="643131"/>
          </a:xfrm>
          <a:prstGeom prst="rect">
            <a:avLst/>
          </a:prstGeom>
        </p:spPr>
      </p:pic>
      <p:pic>
        <p:nvPicPr>
          <p:cNvPr id="24" name="23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642924"/>
            <a:ext cx="643131" cy="643131"/>
          </a:xfrm>
          <a:prstGeom prst="rect">
            <a:avLst/>
          </a:prstGeom>
        </p:spPr>
      </p:pic>
      <p:pic>
        <p:nvPicPr>
          <p:cNvPr id="25" name="24 Imagen" descr="abstract-457345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642924"/>
            <a:ext cx="643131" cy="643131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CC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0714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357554" y="500048"/>
            <a:ext cx="428628" cy="428628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3786182" y="2071684"/>
            <a:ext cx="428628" cy="428628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4214810" y="1285866"/>
            <a:ext cx="428628" cy="428628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2500298" y="1285866"/>
            <a:ext cx="428628" cy="428628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643174" y="857238"/>
            <a:ext cx="428628" cy="428628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357554" y="2143122"/>
            <a:ext cx="428628" cy="428628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3786182" y="571486"/>
            <a:ext cx="428628" cy="428628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71934" y="1714494"/>
            <a:ext cx="428628" cy="428628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71934" y="857238"/>
            <a:ext cx="428628" cy="428628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2928926" y="571486"/>
            <a:ext cx="428628" cy="428628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2928926" y="2071684"/>
            <a:ext cx="428628" cy="428628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71736" y="1714494"/>
            <a:ext cx="428628" cy="428628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500048"/>
            <a:ext cx="428628" cy="428628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857884" y="2071684"/>
            <a:ext cx="428628" cy="428628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6286512" y="1285866"/>
            <a:ext cx="428628" cy="428628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4572000" y="1285866"/>
            <a:ext cx="428628" cy="428628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714876" y="857238"/>
            <a:ext cx="428628" cy="428628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2143122"/>
            <a:ext cx="428628" cy="428628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857884" y="571486"/>
            <a:ext cx="428628" cy="428628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143636" y="1714494"/>
            <a:ext cx="428628" cy="428628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143636" y="857238"/>
            <a:ext cx="428628" cy="428628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000628" y="571486"/>
            <a:ext cx="428628" cy="428628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000628" y="2071684"/>
            <a:ext cx="428628" cy="428628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643438" y="1714494"/>
            <a:ext cx="428628" cy="428628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2571750"/>
            <a:ext cx="428628" cy="428628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3714744" y="4143386"/>
            <a:ext cx="428628" cy="428628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4143372" y="3357568"/>
            <a:ext cx="428628" cy="428628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2428860" y="3357568"/>
            <a:ext cx="428628" cy="428628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717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4214824"/>
            <a:ext cx="428628" cy="428628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3714744" y="2643188"/>
            <a:ext cx="428628" cy="428628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00496" y="3786196"/>
            <a:ext cx="428628" cy="428628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0049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2857488" y="2643188"/>
            <a:ext cx="428628" cy="428628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2857488" y="4143386"/>
            <a:ext cx="428628" cy="428628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00298" y="3786196"/>
            <a:ext cx="428628" cy="428628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2571750"/>
            <a:ext cx="428628" cy="428628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857884" y="4143386"/>
            <a:ext cx="428628" cy="428628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6286512" y="3357568"/>
            <a:ext cx="428628" cy="428628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4572000" y="3357568"/>
            <a:ext cx="428628" cy="428628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71487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4214824"/>
            <a:ext cx="428628" cy="428628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857884" y="2643188"/>
            <a:ext cx="428628" cy="428628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143636" y="3786196"/>
            <a:ext cx="428628" cy="428628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1436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000628" y="2643188"/>
            <a:ext cx="428628" cy="428628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7773" t="20703" r="20703" b="17773"/>
          <a:stretch>
            <a:fillRect/>
          </a:stretch>
        </p:blipFill>
        <p:spPr>
          <a:xfrm>
            <a:off x="5000628" y="4143386"/>
            <a:ext cx="428628" cy="428628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643438" y="3786196"/>
            <a:ext cx="428628" cy="428628"/>
          </a:xfrm>
          <a:prstGeom prst="rect">
            <a:avLst/>
          </a:prstGeom>
          <a:effectLst/>
        </p:spPr>
      </p:pic>
      <p:sp>
        <p:nvSpPr>
          <p:cNvPr id="52" name="51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3537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258827" cy="1078994"/>
          </a:xfrm>
          <a:prstGeom prst="rect">
            <a:avLst/>
          </a:prstGeom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0"/>
            <a:ext cx="1223970" cy="107899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57172"/>
            <a:ext cx="1258827" cy="107899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57172"/>
            <a:ext cx="1223970" cy="107899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785800"/>
            <a:ext cx="1258827" cy="107899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785818"/>
            <a:ext cx="1223970" cy="107899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142990"/>
            <a:ext cx="1258827" cy="107899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214428"/>
            <a:ext cx="1223970" cy="107899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1571636"/>
            <a:ext cx="1258827" cy="107899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1571636"/>
            <a:ext cx="1223970" cy="107899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8"/>
            <a:ext cx="1258827" cy="107899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1928808"/>
            <a:ext cx="1223970" cy="107899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2357436"/>
            <a:ext cx="1258827" cy="107899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2357454"/>
            <a:ext cx="1223970" cy="107899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1258827" cy="107899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2714626"/>
            <a:ext cx="1223970" cy="107899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3143272"/>
            <a:ext cx="1258827" cy="107899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3143272"/>
            <a:ext cx="1223970" cy="1078994"/>
          </a:xfrm>
          <a:prstGeom prst="rect">
            <a:avLst/>
          </a:prstGeom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500444"/>
            <a:ext cx="1258827" cy="1078994"/>
          </a:xfrm>
          <a:prstGeom prst="rect">
            <a:avLst/>
          </a:prstGeom>
        </p:spPr>
      </p:pic>
      <p:pic>
        <p:nvPicPr>
          <p:cNvPr id="22" name="2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500444"/>
            <a:ext cx="1223970" cy="1078994"/>
          </a:xfrm>
          <a:prstGeom prst="rect">
            <a:avLst/>
          </a:prstGeom>
        </p:spPr>
      </p:pic>
      <p:pic>
        <p:nvPicPr>
          <p:cNvPr id="23" name="22 Imagen" descr="796c01cbb749081d9feb5ba3cf3711d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3929072"/>
            <a:ext cx="1258827" cy="1078994"/>
          </a:xfrm>
          <a:prstGeom prst="rect">
            <a:avLst/>
          </a:prstGeom>
        </p:spPr>
      </p:pic>
      <p:pic>
        <p:nvPicPr>
          <p:cNvPr id="24" name="23 Imagen" descr="796c01cbb749081d9feb5ba3cf3711d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3929090"/>
            <a:ext cx="1223970" cy="1078994"/>
          </a:xfrm>
          <a:prstGeom prst="rect">
            <a:avLst/>
          </a:prstGeom>
        </p:spPr>
      </p:pic>
      <p:pic>
        <p:nvPicPr>
          <p:cNvPr id="25" name="2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500562" y="4429138"/>
            <a:ext cx="1258827" cy="1078994"/>
          </a:xfrm>
          <a:prstGeom prst="rect">
            <a:avLst/>
          </a:prstGeom>
        </p:spPr>
      </p:pic>
      <p:pic>
        <p:nvPicPr>
          <p:cNvPr id="26" name="2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3357554" y="4429138"/>
            <a:ext cx="1223970" cy="1078994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2492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1928808"/>
            <a:ext cx="759867" cy="642942"/>
          </a:xfrm>
          <a:prstGeom prst="rect">
            <a:avLst/>
          </a:prstGeom>
          <a:effectLst/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0" y="2571750"/>
            <a:ext cx="785788" cy="642944"/>
          </a:xfrm>
          <a:prstGeom prst="rect">
            <a:avLst/>
          </a:prstGeom>
          <a:effectLst/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>
            <a:off x="785786" y="1928808"/>
            <a:ext cx="759867" cy="642942"/>
          </a:xfrm>
          <a:prstGeom prst="rect">
            <a:avLst/>
          </a:prstGeom>
          <a:effectLst/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 flipV="1">
            <a:off x="785786" y="2571750"/>
            <a:ext cx="785788" cy="642944"/>
          </a:xfrm>
          <a:prstGeom prst="rect">
            <a:avLst/>
          </a:prstGeom>
          <a:effectLst/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71636" y="1928808"/>
            <a:ext cx="759867" cy="642942"/>
          </a:xfrm>
          <a:prstGeom prst="rect">
            <a:avLst/>
          </a:prstGeom>
          <a:effectLst/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1571636" y="2571750"/>
            <a:ext cx="785788" cy="642944"/>
          </a:xfrm>
          <a:prstGeom prst="rect">
            <a:avLst/>
          </a:prstGeom>
          <a:effectLst/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2357422" y="1928808"/>
            <a:ext cx="759867" cy="642942"/>
          </a:xfrm>
          <a:prstGeom prst="rect">
            <a:avLst/>
          </a:prstGeom>
          <a:effectLst/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2357422" y="2571750"/>
            <a:ext cx="785788" cy="642944"/>
          </a:xfrm>
          <a:prstGeom prst="rect">
            <a:avLst/>
          </a:prstGeom>
          <a:effectLst/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143272" y="1928808"/>
            <a:ext cx="759867" cy="642942"/>
          </a:xfrm>
          <a:prstGeom prst="rect">
            <a:avLst/>
          </a:prstGeom>
          <a:effectLst/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3143272" y="2571750"/>
            <a:ext cx="785788" cy="642944"/>
          </a:xfrm>
          <a:prstGeom prst="rect">
            <a:avLst/>
          </a:prstGeom>
          <a:effectLst/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929058" y="1928808"/>
            <a:ext cx="759867" cy="642942"/>
          </a:xfrm>
          <a:prstGeom prst="rect">
            <a:avLst/>
          </a:prstGeom>
          <a:effectLst/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3929058" y="2571750"/>
            <a:ext cx="785788" cy="642944"/>
          </a:xfrm>
          <a:prstGeom prst="rect">
            <a:avLst/>
          </a:prstGeom>
          <a:effectLst/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908" y="1928808"/>
            <a:ext cx="759867" cy="642942"/>
          </a:xfrm>
          <a:prstGeom prst="rect">
            <a:avLst/>
          </a:prstGeom>
          <a:effectLst/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4714908" y="2571750"/>
            <a:ext cx="785788" cy="642944"/>
          </a:xfrm>
          <a:prstGeom prst="rect">
            <a:avLst/>
          </a:prstGeom>
          <a:effectLst/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500694" y="1928808"/>
            <a:ext cx="759867" cy="642942"/>
          </a:xfrm>
          <a:prstGeom prst="rect">
            <a:avLst/>
          </a:prstGeom>
          <a:effectLst/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5500694" y="2571750"/>
            <a:ext cx="785788" cy="642944"/>
          </a:xfrm>
          <a:prstGeom prst="rect">
            <a:avLst/>
          </a:prstGeom>
          <a:effectLst/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215074" y="1857370"/>
            <a:ext cx="759867" cy="642942"/>
          </a:xfrm>
          <a:prstGeom prst="rect">
            <a:avLst/>
          </a:prstGeom>
          <a:effectLst/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6215074" y="2500312"/>
            <a:ext cx="785788" cy="642944"/>
          </a:xfrm>
          <a:prstGeom prst="rect">
            <a:avLst/>
          </a:prstGeom>
          <a:effectLst/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000860" y="1857370"/>
            <a:ext cx="759867" cy="642942"/>
          </a:xfrm>
          <a:prstGeom prst="rect">
            <a:avLst/>
          </a:prstGeom>
          <a:effectLst/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7000860" y="2500312"/>
            <a:ext cx="785788" cy="642944"/>
          </a:xfrm>
          <a:prstGeom prst="rect">
            <a:avLst/>
          </a:prstGeom>
          <a:effectLst/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786710" y="1857370"/>
            <a:ext cx="759867" cy="642942"/>
          </a:xfrm>
          <a:prstGeom prst="rect">
            <a:avLst/>
          </a:prstGeom>
          <a:effectLst/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7786710" y="2500312"/>
            <a:ext cx="785788" cy="642944"/>
          </a:xfrm>
          <a:prstGeom prst="rect">
            <a:avLst/>
          </a:prstGeom>
          <a:effectLst/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572496" y="1857370"/>
            <a:ext cx="759867" cy="642942"/>
          </a:xfrm>
          <a:prstGeom prst="rect">
            <a:avLst/>
          </a:prstGeom>
          <a:effectLst/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 flipV="1">
            <a:off x="8572496" y="2500312"/>
            <a:ext cx="785788" cy="642944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0" y="0"/>
            <a:ext cx="9358346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B3D2"/>
            </a:gs>
            <a:gs pos="50000">
              <a:srgbClr val="33CCFF">
                <a:shade val="67500"/>
                <a:satMod val="115000"/>
              </a:srgbClr>
            </a:gs>
            <a:gs pos="100000">
              <a:srgbClr val="33CC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544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Circles-Shutter-Vortex-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913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0"/>
            <a:ext cx="5000660" cy="5000660"/>
          </a:xfrm>
          <a:prstGeom prst="star16">
            <a:avLst/>
          </a:prstGeom>
        </p:spPr>
      </p:pic>
      <p:pic>
        <p:nvPicPr>
          <p:cNvPr id="5" name="4 Imagen" descr="Colorful-Circles-Shutter-Vortex-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286116" y="1357304"/>
            <a:ext cx="2286016" cy="2286016"/>
          </a:xfrm>
          <a:prstGeom prst="star12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FFB3D2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4495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0"/>
            <a:ext cx="1505312" cy="1191254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00562" y="0"/>
            <a:ext cx="1628436" cy="1191254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428610"/>
            <a:ext cx="1505312" cy="1191254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428610"/>
            <a:ext cx="1628436" cy="1191254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857238"/>
            <a:ext cx="1505312" cy="1191254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00562" y="928676"/>
            <a:ext cx="1628436" cy="1191254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1285866"/>
            <a:ext cx="1505312" cy="1191254"/>
          </a:xfrm>
          <a:prstGeom prst="rect">
            <a:avLst/>
          </a:prstGeom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429124" y="1285866"/>
            <a:ext cx="1628436" cy="1191254"/>
          </a:xfrm>
          <a:prstGeom prst="rect">
            <a:avLst/>
          </a:prstGeom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1714494"/>
            <a:ext cx="1505312" cy="1191254"/>
          </a:xfrm>
          <a:prstGeom prst="rect">
            <a:avLst/>
          </a:prstGeom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00562" y="1714494"/>
            <a:ext cx="1628436" cy="1191254"/>
          </a:xfrm>
          <a:prstGeom prst="rect">
            <a:avLst/>
          </a:prstGeom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2143122"/>
            <a:ext cx="1505312" cy="1191254"/>
          </a:xfrm>
          <a:prstGeom prst="rect">
            <a:avLst/>
          </a:prstGeom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2143122"/>
            <a:ext cx="1628436" cy="1191254"/>
          </a:xfrm>
          <a:prstGeom prst="rect">
            <a:avLst/>
          </a:prstGeom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2571750"/>
            <a:ext cx="1505312" cy="1191254"/>
          </a:xfrm>
          <a:prstGeom prst="rect">
            <a:avLst/>
          </a:prstGeom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00562" y="2571750"/>
            <a:ext cx="1628436" cy="1191254"/>
          </a:xfrm>
          <a:prstGeom prst="rect">
            <a:avLst/>
          </a:prstGeom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2928940"/>
            <a:ext cx="1505312" cy="1191254"/>
          </a:xfrm>
          <a:prstGeom prst="rect">
            <a:avLst/>
          </a:prstGeom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2928940"/>
            <a:ext cx="1628436" cy="1191254"/>
          </a:xfrm>
          <a:prstGeom prst="rect">
            <a:avLst/>
          </a:prstGeom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3286130"/>
            <a:ext cx="1505312" cy="1191254"/>
          </a:xfrm>
          <a:prstGeom prst="rect">
            <a:avLst/>
          </a:prstGeom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00562" y="3286130"/>
            <a:ext cx="1628436" cy="1191254"/>
          </a:xfrm>
          <a:prstGeom prst="rect">
            <a:avLst/>
          </a:prstGeom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3714758"/>
            <a:ext cx="1505312" cy="1191254"/>
          </a:xfrm>
          <a:prstGeom prst="rect">
            <a:avLst/>
          </a:prstGeom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3714758"/>
            <a:ext cx="1628436" cy="1191254"/>
          </a:xfrm>
          <a:prstGeom prst="rect">
            <a:avLst/>
          </a:prstGeom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4143386"/>
            <a:ext cx="1505312" cy="1191254"/>
          </a:xfrm>
          <a:prstGeom prst="rect">
            <a:avLst/>
          </a:prstGeom>
        </p:spPr>
      </p:pic>
      <p:pic>
        <p:nvPicPr>
          <p:cNvPr id="25" name="24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00562" y="4143386"/>
            <a:ext cx="1628436" cy="1191254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66">
                <a:shade val="67500"/>
                <a:satMod val="115000"/>
              </a:srgbClr>
            </a:gs>
            <a:gs pos="100000">
              <a:srgbClr val="FF006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8190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26101" y="-134211"/>
            <a:ext cx="510773" cy="729736"/>
          </a:xfrm>
          <a:prstGeom prst="rect">
            <a:avLst/>
          </a:prstGeom>
          <a:effectLst/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608424">
            <a:off x="8635958" y="-152739"/>
            <a:ext cx="510773" cy="785800"/>
          </a:xfrm>
          <a:prstGeom prst="rect">
            <a:avLst/>
          </a:prstGeom>
          <a:effectLst/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8436728" y="70438"/>
            <a:ext cx="510773" cy="785800"/>
          </a:xfrm>
          <a:prstGeom prst="rect">
            <a:avLst/>
          </a:prstGeom>
          <a:effectLst/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8197523" y="356173"/>
            <a:ext cx="510773" cy="785800"/>
          </a:xfrm>
          <a:prstGeom prst="rect">
            <a:avLst/>
          </a:prstGeom>
          <a:effectLst/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7983209" y="641925"/>
            <a:ext cx="510773" cy="785800"/>
          </a:xfrm>
          <a:prstGeom prst="rect">
            <a:avLst/>
          </a:prstGeom>
          <a:effectLst/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7768896" y="927676"/>
            <a:ext cx="510773" cy="785800"/>
          </a:xfrm>
          <a:prstGeom prst="rect">
            <a:avLst/>
          </a:prstGeom>
          <a:effectLst/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7554582" y="1213428"/>
            <a:ext cx="510773" cy="785800"/>
          </a:xfrm>
          <a:prstGeom prst="rect">
            <a:avLst/>
          </a:prstGeom>
          <a:effectLst/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7268830" y="1499182"/>
            <a:ext cx="510773" cy="785800"/>
          </a:xfrm>
          <a:prstGeom prst="rect">
            <a:avLst/>
          </a:prstGeom>
          <a:effectLst/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7054516" y="1784932"/>
            <a:ext cx="510773" cy="785800"/>
          </a:xfrm>
          <a:prstGeom prst="rect">
            <a:avLst/>
          </a:prstGeom>
          <a:effectLst/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6768764" y="2070684"/>
            <a:ext cx="510773" cy="785800"/>
          </a:xfrm>
          <a:prstGeom prst="rect">
            <a:avLst/>
          </a:prstGeom>
          <a:effectLst/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6554450" y="2356437"/>
            <a:ext cx="510773" cy="785800"/>
          </a:xfrm>
          <a:prstGeom prst="rect">
            <a:avLst/>
          </a:prstGeom>
          <a:effectLst/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6268697" y="2642188"/>
            <a:ext cx="510773" cy="785800"/>
          </a:xfrm>
          <a:prstGeom prst="rect">
            <a:avLst/>
          </a:prstGeom>
          <a:effectLst/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6054383" y="2927940"/>
            <a:ext cx="510773" cy="785800"/>
          </a:xfrm>
          <a:prstGeom prst="rect">
            <a:avLst/>
          </a:prstGeom>
          <a:effectLst/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5840070" y="3213693"/>
            <a:ext cx="510773" cy="785800"/>
          </a:xfrm>
          <a:prstGeom prst="rect">
            <a:avLst/>
          </a:prstGeom>
          <a:effectLst/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2497434">
            <a:off x="5554317" y="3499444"/>
            <a:ext cx="510773" cy="785800"/>
          </a:xfrm>
          <a:prstGeom prst="rect">
            <a:avLst/>
          </a:prstGeom>
          <a:effectLst/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5340003" y="3785195"/>
            <a:ext cx="510773" cy="785800"/>
          </a:xfrm>
          <a:prstGeom prst="rect">
            <a:avLst/>
          </a:prstGeom>
          <a:effectLst/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/>
          <a:srcRect l="20000" r="14999"/>
          <a:stretch>
            <a:fillRect/>
          </a:stretch>
        </p:blipFill>
        <p:spPr>
          <a:xfrm rot="2497434">
            <a:off x="5054251" y="4070949"/>
            <a:ext cx="510773" cy="785800"/>
          </a:xfrm>
          <a:prstGeom prst="rect">
            <a:avLst/>
          </a:prstGeom>
          <a:effectLst/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2497434">
            <a:off x="4839938" y="4428138"/>
            <a:ext cx="510773" cy="785800"/>
          </a:xfrm>
          <a:prstGeom prst="rect">
            <a:avLst/>
          </a:prstGeom>
          <a:effectLst/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311820" y="222980"/>
            <a:ext cx="510773" cy="729736"/>
          </a:xfrm>
          <a:prstGeom prst="rect">
            <a:avLst/>
          </a:prstGeom>
          <a:effectLst/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597572" y="580170"/>
            <a:ext cx="510773" cy="729736"/>
          </a:xfrm>
          <a:prstGeom prst="rect">
            <a:avLst/>
          </a:prstGeom>
          <a:effectLst/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883325" y="865922"/>
            <a:ext cx="510773" cy="729736"/>
          </a:xfrm>
          <a:prstGeom prst="rect">
            <a:avLst/>
          </a:prstGeom>
          <a:effectLst/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1169077" y="1223112"/>
            <a:ext cx="510773" cy="729736"/>
          </a:xfrm>
          <a:prstGeom prst="rect">
            <a:avLst/>
          </a:prstGeom>
          <a:effectLst/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1454828" y="1580302"/>
            <a:ext cx="510773" cy="729736"/>
          </a:xfrm>
          <a:prstGeom prst="rect">
            <a:avLst/>
          </a:prstGeom>
          <a:effectLst/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1740581" y="1866055"/>
            <a:ext cx="510773" cy="729736"/>
          </a:xfrm>
          <a:prstGeom prst="rect">
            <a:avLst/>
          </a:prstGeom>
          <a:effectLst/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1954895" y="2151806"/>
            <a:ext cx="510773" cy="729736"/>
          </a:xfrm>
          <a:prstGeom prst="rect">
            <a:avLst/>
          </a:prstGeom>
          <a:effectLst/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2240646" y="2437558"/>
            <a:ext cx="510773" cy="729736"/>
          </a:xfrm>
          <a:prstGeom prst="rect">
            <a:avLst/>
          </a:prstGeom>
          <a:effectLst/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2454961" y="2723310"/>
            <a:ext cx="510773" cy="729736"/>
          </a:xfrm>
          <a:prstGeom prst="rect">
            <a:avLst/>
          </a:prstGeom>
          <a:effectLst/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2669275" y="2937624"/>
            <a:ext cx="510773" cy="729736"/>
          </a:xfrm>
          <a:prstGeom prst="rect">
            <a:avLst/>
          </a:prstGeom>
          <a:effectLst/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20000" r="14999"/>
          <a:stretch>
            <a:fillRect/>
          </a:stretch>
        </p:blipFill>
        <p:spPr>
          <a:xfrm rot="19359354">
            <a:off x="2883589" y="3223376"/>
            <a:ext cx="510773" cy="729736"/>
          </a:xfrm>
          <a:prstGeom prst="rect">
            <a:avLst/>
          </a:prstGeom>
          <a:effectLst/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3097901" y="3509129"/>
            <a:ext cx="510773" cy="729736"/>
          </a:xfrm>
          <a:prstGeom prst="rect">
            <a:avLst/>
          </a:prstGeom>
          <a:effectLst/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3312217" y="3723442"/>
            <a:ext cx="510773" cy="729736"/>
          </a:xfrm>
          <a:prstGeom prst="rect">
            <a:avLst/>
          </a:prstGeom>
          <a:effectLst/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3597969" y="4009195"/>
            <a:ext cx="510773" cy="729736"/>
          </a:xfrm>
          <a:prstGeom prst="rect">
            <a:avLst/>
          </a:prstGeom>
          <a:effectLst/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</a:blip>
          <a:srcRect l="20000" r="14999"/>
          <a:stretch>
            <a:fillRect/>
          </a:stretch>
        </p:blipFill>
        <p:spPr>
          <a:xfrm rot="19359354">
            <a:off x="3812283" y="4223508"/>
            <a:ext cx="510773" cy="729736"/>
          </a:xfrm>
          <a:prstGeom prst="rect">
            <a:avLst/>
          </a:prstGeom>
          <a:effectLst/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rcRect l="20000" r="14999"/>
          <a:stretch>
            <a:fillRect/>
          </a:stretch>
        </p:blipFill>
        <p:spPr>
          <a:xfrm rot="19359354">
            <a:off x="4026597" y="4437822"/>
            <a:ext cx="510773" cy="729736"/>
          </a:xfrm>
          <a:prstGeom prst="rect">
            <a:avLst/>
          </a:prstGeom>
          <a:effectLst/>
        </p:spPr>
      </p:pic>
      <p:sp>
        <p:nvSpPr>
          <p:cNvPr id="39" name="38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00CC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741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  <a:effectLst>
            <a:softEdge rad="1270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68" y="0"/>
            <a:ext cx="913495" cy="810080"/>
          </a:xfrm>
          <a:prstGeom prst="rect">
            <a:avLst/>
          </a:prstGeom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0" y="0"/>
            <a:ext cx="928696" cy="810080"/>
          </a:xfrm>
          <a:prstGeom prst="rect">
            <a:avLst/>
          </a:prstGeom>
        </p:spPr>
      </p:pic>
      <p:pic>
        <p:nvPicPr>
          <p:cNvPr id="7" name="6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70" y="785800"/>
            <a:ext cx="913495" cy="810080"/>
          </a:xfrm>
          <a:prstGeom prst="rect">
            <a:avLst/>
          </a:prstGeom>
        </p:spPr>
      </p:pic>
      <p:pic>
        <p:nvPicPr>
          <p:cNvPr id="8" name="7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2" y="785800"/>
            <a:ext cx="928696" cy="810080"/>
          </a:xfrm>
          <a:prstGeom prst="rect">
            <a:avLst/>
          </a:prstGeom>
        </p:spPr>
      </p:pic>
      <p:pic>
        <p:nvPicPr>
          <p:cNvPr id="9" name="8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68" y="1571636"/>
            <a:ext cx="913495" cy="810080"/>
          </a:xfrm>
          <a:prstGeom prst="rect">
            <a:avLst/>
          </a:prstGeom>
        </p:spPr>
      </p:pic>
      <p:pic>
        <p:nvPicPr>
          <p:cNvPr id="10" name="9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0" y="1571636"/>
            <a:ext cx="928696" cy="810080"/>
          </a:xfrm>
          <a:prstGeom prst="rect">
            <a:avLst/>
          </a:prstGeom>
        </p:spPr>
      </p:pic>
      <p:pic>
        <p:nvPicPr>
          <p:cNvPr id="11" name="10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70" y="2357436"/>
            <a:ext cx="913495" cy="810080"/>
          </a:xfrm>
          <a:prstGeom prst="rect">
            <a:avLst/>
          </a:prstGeom>
        </p:spPr>
      </p:pic>
      <p:pic>
        <p:nvPicPr>
          <p:cNvPr id="12" name="11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2" y="2357436"/>
            <a:ext cx="928696" cy="810080"/>
          </a:xfrm>
          <a:prstGeom prst="rect">
            <a:avLst/>
          </a:prstGeom>
        </p:spPr>
      </p:pic>
      <p:pic>
        <p:nvPicPr>
          <p:cNvPr id="13" name="12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68" y="3143272"/>
            <a:ext cx="913495" cy="810080"/>
          </a:xfrm>
          <a:prstGeom prst="rect">
            <a:avLst/>
          </a:prstGeom>
        </p:spPr>
      </p:pic>
      <p:pic>
        <p:nvPicPr>
          <p:cNvPr id="14" name="13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0" y="3143272"/>
            <a:ext cx="928696" cy="810080"/>
          </a:xfrm>
          <a:prstGeom prst="rect">
            <a:avLst/>
          </a:prstGeom>
        </p:spPr>
      </p:pic>
      <p:pic>
        <p:nvPicPr>
          <p:cNvPr id="15" name="14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70" y="3929072"/>
            <a:ext cx="913495" cy="810080"/>
          </a:xfrm>
          <a:prstGeom prst="rect">
            <a:avLst/>
          </a:prstGeom>
        </p:spPr>
      </p:pic>
      <p:pic>
        <p:nvPicPr>
          <p:cNvPr id="16" name="15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2" y="3929072"/>
            <a:ext cx="928696" cy="810080"/>
          </a:xfrm>
          <a:prstGeom prst="rect">
            <a:avLst/>
          </a:prstGeom>
        </p:spPr>
      </p:pic>
      <p:pic>
        <p:nvPicPr>
          <p:cNvPr id="17" name="16 Imagen" descr="circulo_png_violeta_by_sofipauliter-d5lm48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>
            <a:off x="3571870" y="4738460"/>
            <a:ext cx="913495" cy="810080"/>
          </a:xfrm>
          <a:prstGeom prst="rect">
            <a:avLst/>
          </a:prstGeom>
        </p:spPr>
      </p:pic>
      <p:pic>
        <p:nvPicPr>
          <p:cNvPr id="18" name="17 Imagen" descr="circulo_png_violeta_by_sofipauliter-d5lm48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14000" t="8000" r="6500" b="21500"/>
          <a:stretch>
            <a:fillRect/>
          </a:stretch>
        </p:blipFill>
        <p:spPr>
          <a:xfrm flipH="1">
            <a:off x="4500562" y="4738460"/>
            <a:ext cx="928696" cy="81008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5486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1785932"/>
            <a:ext cx="571472" cy="901051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0" y="2714626"/>
            <a:ext cx="571472" cy="803937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1785932"/>
            <a:ext cx="571472" cy="901051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472" y="2714626"/>
            <a:ext cx="571472" cy="803937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3008" y="1785932"/>
            <a:ext cx="571472" cy="901051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1143008" y="2714626"/>
            <a:ext cx="571472" cy="803937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785932"/>
            <a:ext cx="571472" cy="901051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714480" y="2714626"/>
            <a:ext cx="571472" cy="803937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6016" y="1857370"/>
            <a:ext cx="571472" cy="901051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2286016" y="2786064"/>
            <a:ext cx="571472" cy="803937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857370"/>
            <a:ext cx="571472" cy="901051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571472" cy="803937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9024" y="1857370"/>
            <a:ext cx="571472" cy="901051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3429024" y="2786064"/>
            <a:ext cx="571472" cy="803937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857370"/>
            <a:ext cx="571472" cy="901051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000496" y="2786064"/>
            <a:ext cx="571472" cy="803937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857370"/>
            <a:ext cx="571472" cy="901051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4572000" y="2786064"/>
            <a:ext cx="571472" cy="803937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472" y="1857370"/>
            <a:ext cx="571472" cy="901051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143472" y="2786064"/>
            <a:ext cx="571472" cy="803937"/>
          </a:xfrm>
          <a:prstGeom prst="rect">
            <a:avLst/>
          </a:prstGeom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1857370"/>
            <a:ext cx="571472" cy="901051"/>
          </a:xfrm>
          <a:prstGeom prst="rect">
            <a:avLst/>
          </a:prstGeom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5715008" y="2786064"/>
            <a:ext cx="571472" cy="803937"/>
          </a:xfrm>
          <a:prstGeom prst="rect">
            <a:avLst/>
          </a:prstGeom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480" y="1857370"/>
            <a:ext cx="571472" cy="901051"/>
          </a:xfrm>
          <a:prstGeom prst="rect">
            <a:avLst/>
          </a:prstGeom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286480" y="2786064"/>
            <a:ext cx="571472" cy="803937"/>
          </a:xfrm>
          <a:prstGeom prst="rect">
            <a:avLst/>
          </a:prstGeom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48" y="1857370"/>
            <a:ext cx="571472" cy="901051"/>
          </a:xfrm>
          <a:prstGeom prst="rect">
            <a:avLst/>
          </a:prstGeom>
        </p:spPr>
      </p:pic>
      <p:pic>
        <p:nvPicPr>
          <p:cNvPr id="29" name="2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6858048" y="2786064"/>
            <a:ext cx="571472" cy="803937"/>
          </a:xfrm>
          <a:prstGeom prst="rect">
            <a:avLst/>
          </a:prstGeom>
        </p:spPr>
      </p:pic>
      <p:pic>
        <p:nvPicPr>
          <p:cNvPr id="30" name="2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857370"/>
            <a:ext cx="571472" cy="901051"/>
          </a:xfrm>
          <a:prstGeom prst="rect">
            <a:avLst/>
          </a:prstGeom>
        </p:spPr>
      </p:pic>
      <p:pic>
        <p:nvPicPr>
          <p:cNvPr id="31" name="3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429520" y="2786064"/>
            <a:ext cx="571472" cy="803937"/>
          </a:xfrm>
          <a:prstGeom prst="rect">
            <a:avLst/>
          </a:prstGeom>
        </p:spPr>
      </p:pic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001056" y="1857370"/>
            <a:ext cx="571472" cy="901051"/>
          </a:xfrm>
          <a:prstGeom prst="rect">
            <a:avLst/>
          </a:prstGeom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V="1">
            <a:off x="8001056" y="2786064"/>
            <a:ext cx="571472" cy="803937"/>
          </a:xfrm>
          <a:prstGeom prst="rect">
            <a:avLst/>
          </a:prstGeom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528" y="1857370"/>
            <a:ext cx="571472" cy="901051"/>
          </a:xfrm>
          <a:prstGeom prst="rect">
            <a:avLst/>
          </a:prstGeom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572528" y="2786064"/>
            <a:ext cx="571472" cy="803937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602DDF">
                <a:shade val="67500"/>
                <a:satMod val="115000"/>
              </a:srgbClr>
            </a:gs>
            <a:gs pos="100000">
              <a:srgbClr val="602DD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86543079-images-katy-perry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-145620"/>
            <a:ext cx="357190" cy="680452"/>
          </a:xfrm>
          <a:prstGeom prst="rect">
            <a:avLst/>
          </a:prstGeom>
        </p:spPr>
      </p:pic>
      <p:pic>
        <p:nvPicPr>
          <p:cNvPr id="6" name="5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-142876"/>
            <a:ext cx="357190" cy="642942"/>
          </a:xfrm>
          <a:prstGeom prst="rect">
            <a:avLst/>
          </a:prstGeom>
        </p:spPr>
      </p:pic>
      <p:pic>
        <p:nvPicPr>
          <p:cNvPr id="7" name="6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211552"/>
            <a:ext cx="357190" cy="680452"/>
          </a:xfrm>
          <a:prstGeom prst="rect">
            <a:avLst/>
          </a:prstGeom>
        </p:spPr>
      </p:pic>
      <p:pic>
        <p:nvPicPr>
          <p:cNvPr id="8" name="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214296"/>
            <a:ext cx="357190" cy="642942"/>
          </a:xfrm>
          <a:prstGeom prst="rect">
            <a:avLst/>
          </a:prstGeom>
        </p:spPr>
      </p:pic>
      <p:pic>
        <p:nvPicPr>
          <p:cNvPr id="9" name="8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568760"/>
            <a:ext cx="357190" cy="680452"/>
          </a:xfrm>
          <a:prstGeom prst="rect">
            <a:avLst/>
          </a:prstGeom>
        </p:spPr>
      </p:pic>
      <p:pic>
        <p:nvPicPr>
          <p:cNvPr id="10" name="9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571504"/>
            <a:ext cx="357190" cy="642942"/>
          </a:xfrm>
          <a:prstGeom prst="rect">
            <a:avLst/>
          </a:prstGeom>
        </p:spPr>
      </p:pic>
      <p:pic>
        <p:nvPicPr>
          <p:cNvPr id="11" name="10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925932"/>
            <a:ext cx="357190" cy="680452"/>
          </a:xfrm>
          <a:prstGeom prst="rect">
            <a:avLst/>
          </a:prstGeom>
        </p:spPr>
      </p:pic>
      <p:pic>
        <p:nvPicPr>
          <p:cNvPr id="12" name="11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928676"/>
            <a:ext cx="357190" cy="642942"/>
          </a:xfrm>
          <a:prstGeom prst="rect">
            <a:avLst/>
          </a:prstGeom>
        </p:spPr>
      </p:pic>
      <p:pic>
        <p:nvPicPr>
          <p:cNvPr id="13" name="12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1283140"/>
            <a:ext cx="357190" cy="680452"/>
          </a:xfrm>
          <a:prstGeom prst="rect">
            <a:avLst/>
          </a:prstGeom>
        </p:spPr>
      </p:pic>
      <p:pic>
        <p:nvPicPr>
          <p:cNvPr id="14" name="13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1285884"/>
            <a:ext cx="357190" cy="642942"/>
          </a:xfrm>
          <a:prstGeom prst="rect">
            <a:avLst/>
          </a:prstGeom>
        </p:spPr>
      </p:pic>
      <p:pic>
        <p:nvPicPr>
          <p:cNvPr id="15" name="1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1640312"/>
            <a:ext cx="357190" cy="680452"/>
          </a:xfrm>
          <a:prstGeom prst="rect">
            <a:avLst/>
          </a:prstGeom>
        </p:spPr>
      </p:pic>
      <p:pic>
        <p:nvPicPr>
          <p:cNvPr id="16" name="15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1643056"/>
            <a:ext cx="357190" cy="642942"/>
          </a:xfrm>
          <a:prstGeom prst="rect">
            <a:avLst/>
          </a:prstGeom>
        </p:spPr>
      </p:pic>
      <p:pic>
        <p:nvPicPr>
          <p:cNvPr id="17" name="16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1997520"/>
            <a:ext cx="357190" cy="680452"/>
          </a:xfrm>
          <a:prstGeom prst="rect">
            <a:avLst/>
          </a:prstGeom>
        </p:spPr>
      </p:pic>
      <p:pic>
        <p:nvPicPr>
          <p:cNvPr id="18" name="1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2000264"/>
            <a:ext cx="357190" cy="642942"/>
          </a:xfrm>
          <a:prstGeom prst="rect">
            <a:avLst/>
          </a:prstGeom>
        </p:spPr>
      </p:pic>
      <p:pic>
        <p:nvPicPr>
          <p:cNvPr id="19" name="18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2354692"/>
            <a:ext cx="357190" cy="680452"/>
          </a:xfrm>
          <a:prstGeom prst="rect">
            <a:avLst/>
          </a:prstGeom>
        </p:spPr>
      </p:pic>
      <p:pic>
        <p:nvPicPr>
          <p:cNvPr id="20" name="19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2357436"/>
            <a:ext cx="357190" cy="642942"/>
          </a:xfrm>
          <a:prstGeom prst="rect">
            <a:avLst/>
          </a:prstGeom>
        </p:spPr>
      </p:pic>
      <p:pic>
        <p:nvPicPr>
          <p:cNvPr id="21" name="20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2711882"/>
            <a:ext cx="357190" cy="680452"/>
          </a:xfrm>
          <a:prstGeom prst="rect">
            <a:avLst/>
          </a:prstGeom>
        </p:spPr>
      </p:pic>
      <p:pic>
        <p:nvPicPr>
          <p:cNvPr id="22" name="21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2714626"/>
            <a:ext cx="357190" cy="642942"/>
          </a:xfrm>
          <a:prstGeom prst="rect">
            <a:avLst/>
          </a:prstGeom>
        </p:spPr>
      </p:pic>
      <p:pic>
        <p:nvPicPr>
          <p:cNvPr id="23" name="22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3069054"/>
            <a:ext cx="357190" cy="680452"/>
          </a:xfrm>
          <a:prstGeom prst="rect">
            <a:avLst/>
          </a:prstGeom>
        </p:spPr>
      </p:pic>
      <p:pic>
        <p:nvPicPr>
          <p:cNvPr id="24" name="23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3071798"/>
            <a:ext cx="357190" cy="642942"/>
          </a:xfrm>
          <a:prstGeom prst="rect">
            <a:avLst/>
          </a:prstGeom>
        </p:spPr>
      </p:pic>
      <p:pic>
        <p:nvPicPr>
          <p:cNvPr id="25" name="2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3426262"/>
            <a:ext cx="357190" cy="680452"/>
          </a:xfrm>
          <a:prstGeom prst="rect">
            <a:avLst/>
          </a:prstGeom>
        </p:spPr>
      </p:pic>
      <p:pic>
        <p:nvPicPr>
          <p:cNvPr id="26" name="25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3429006"/>
            <a:ext cx="357190" cy="642942"/>
          </a:xfrm>
          <a:prstGeom prst="rect">
            <a:avLst/>
          </a:prstGeom>
        </p:spPr>
      </p:pic>
      <p:pic>
        <p:nvPicPr>
          <p:cNvPr id="27" name="26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3783434"/>
            <a:ext cx="357190" cy="680452"/>
          </a:xfrm>
          <a:prstGeom prst="rect">
            <a:avLst/>
          </a:prstGeom>
        </p:spPr>
      </p:pic>
      <p:pic>
        <p:nvPicPr>
          <p:cNvPr id="28" name="2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3786178"/>
            <a:ext cx="357190" cy="642942"/>
          </a:xfrm>
          <a:prstGeom prst="rect">
            <a:avLst/>
          </a:prstGeom>
        </p:spPr>
      </p:pic>
      <p:pic>
        <p:nvPicPr>
          <p:cNvPr id="29" name="28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4140659"/>
            <a:ext cx="357190" cy="680452"/>
          </a:xfrm>
          <a:prstGeom prst="rect">
            <a:avLst/>
          </a:prstGeom>
        </p:spPr>
      </p:pic>
      <p:pic>
        <p:nvPicPr>
          <p:cNvPr id="30" name="29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4143403"/>
            <a:ext cx="357190" cy="642942"/>
          </a:xfrm>
          <a:prstGeom prst="rect">
            <a:avLst/>
          </a:prstGeom>
        </p:spPr>
      </p:pic>
      <p:pic>
        <p:nvPicPr>
          <p:cNvPr id="31" name="30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4497831"/>
            <a:ext cx="357190" cy="680452"/>
          </a:xfrm>
          <a:prstGeom prst="rect">
            <a:avLst/>
          </a:prstGeom>
        </p:spPr>
      </p:pic>
      <p:pic>
        <p:nvPicPr>
          <p:cNvPr id="32" name="31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4500575"/>
            <a:ext cx="357190" cy="642942"/>
          </a:xfrm>
          <a:prstGeom prst="rect">
            <a:avLst/>
          </a:prstGeom>
        </p:spPr>
      </p:pic>
      <p:pic>
        <p:nvPicPr>
          <p:cNvPr id="33" name="32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-145622"/>
            <a:ext cx="357190" cy="680452"/>
          </a:xfrm>
          <a:prstGeom prst="rect">
            <a:avLst/>
          </a:prstGeom>
        </p:spPr>
      </p:pic>
      <p:pic>
        <p:nvPicPr>
          <p:cNvPr id="34" name="3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211550"/>
            <a:ext cx="357190" cy="680452"/>
          </a:xfrm>
          <a:prstGeom prst="rect">
            <a:avLst/>
          </a:prstGeom>
        </p:spPr>
      </p:pic>
      <p:pic>
        <p:nvPicPr>
          <p:cNvPr id="35" name="3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568758"/>
            <a:ext cx="357190" cy="680452"/>
          </a:xfrm>
          <a:prstGeom prst="rect">
            <a:avLst/>
          </a:prstGeom>
        </p:spPr>
      </p:pic>
      <p:pic>
        <p:nvPicPr>
          <p:cNvPr id="36" name="35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925930"/>
            <a:ext cx="357190" cy="680452"/>
          </a:xfrm>
          <a:prstGeom prst="rect">
            <a:avLst/>
          </a:prstGeom>
        </p:spPr>
      </p:pic>
      <p:pic>
        <p:nvPicPr>
          <p:cNvPr id="37" name="36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1283138"/>
            <a:ext cx="357190" cy="680452"/>
          </a:xfrm>
          <a:prstGeom prst="rect">
            <a:avLst/>
          </a:prstGeom>
        </p:spPr>
      </p:pic>
      <p:pic>
        <p:nvPicPr>
          <p:cNvPr id="38" name="37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1640310"/>
            <a:ext cx="357190" cy="680452"/>
          </a:xfrm>
          <a:prstGeom prst="rect">
            <a:avLst/>
          </a:prstGeom>
        </p:spPr>
      </p:pic>
      <p:pic>
        <p:nvPicPr>
          <p:cNvPr id="39" name="38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1997518"/>
            <a:ext cx="357190" cy="680452"/>
          </a:xfrm>
          <a:prstGeom prst="rect">
            <a:avLst/>
          </a:prstGeom>
        </p:spPr>
      </p:pic>
      <p:pic>
        <p:nvPicPr>
          <p:cNvPr id="40" name="39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2354690"/>
            <a:ext cx="357190" cy="680452"/>
          </a:xfrm>
          <a:prstGeom prst="rect">
            <a:avLst/>
          </a:prstGeom>
        </p:spPr>
      </p:pic>
      <p:pic>
        <p:nvPicPr>
          <p:cNvPr id="41" name="40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2711880"/>
            <a:ext cx="357190" cy="680452"/>
          </a:xfrm>
          <a:prstGeom prst="rect">
            <a:avLst/>
          </a:prstGeom>
        </p:spPr>
      </p:pic>
      <p:pic>
        <p:nvPicPr>
          <p:cNvPr id="42" name="41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3069052"/>
            <a:ext cx="357190" cy="680452"/>
          </a:xfrm>
          <a:prstGeom prst="rect">
            <a:avLst/>
          </a:prstGeom>
        </p:spPr>
      </p:pic>
      <p:pic>
        <p:nvPicPr>
          <p:cNvPr id="43" name="42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3426260"/>
            <a:ext cx="357190" cy="680452"/>
          </a:xfrm>
          <a:prstGeom prst="rect">
            <a:avLst/>
          </a:prstGeom>
        </p:spPr>
      </p:pic>
      <p:pic>
        <p:nvPicPr>
          <p:cNvPr id="44" name="4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3783432"/>
            <a:ext cx="357190" cy="680452"/>
          </a:xfrm>
          <a:prstGeom prst="rect">
            <a:avLst/>
          </a:prstGeom>
        </p:spPr>
      </p:pic>
      <p:pic>
        <p:nvPicPr>
          <p:cNvPr id="45" name="4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4140657"/>
            <a:ext cx="357190" cy="680452"/>
          </a:xfrm>
          <a:prstGeom prst="rect">
            <a:avLst/>
          </a:prstGeom>
        </p:spPr>
      </p:pic>
      <p:pic>
        <p:nvPicPr>
          <p:cNvPr id="46" name="45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4497829"/>
            <a:ext cx="357190" cy="680452"/>
          </a:xfrm>
          <a:prstGeom prst="rect">
            <a:avLst/>
          </a:prstGeom>
        </p:spPr>
      </p:pic>
      <p:pic>
        <p:nvPicPr>
          <p:cNvPr id="47" name="4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-142876"/>
            <a:ext cx="357190" cy="642942"/>
          </a:xfrm>
          <a:prstGeom prst="rect">
            <a:avLst/>
          </a:prstGeom>
        </p:spPr>
      </p:pic>
      <p:pic>
        <p:nvPicPr>
          <p:cNvPr id="48" name="4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214296"/>
            <a:ext cx="357190" cy="642942"/>
          </a:xfrm>
          <a:prstGeom prst="rect">
            <a:avLst/>
          </a:prstGeom>
        </p:spPr>
      </p:pic>
      <p:pic>
        <p:nvPicPr>
          <p:cNvPr id="49" name="4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571504"/>
            <a:ext cx="357190" cy="642942"/>
          </a:xfrm>
          <a:prstGeom prst="rect">
            <a:avLst/>
          </a:prstGeom>
        </p:spPr>
      </p:pic>
      <p:pic>
        <p:nvPicPr>
          <p:cNvPr id="50" name="49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928676"/>
            <a:ext cx="357190" cy="642942"/>
          </a:xfrm>
          <a:prstGeom prst="rect">
            <a:avLst/>
          </a:prstGeom>
        </p:spPr>
      </p:pic>
      <p:pic>
        <p:nvPicPr>
          <p:cNvPr id="51" name="50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1285884"/>
            <a:ext cx="357190" cy="642942"/>
          </a:xfrm>
          <a:prstGeom prst="rect">
            <a:avLst/>
          </a:prstGeom>
        </p:spPr>
      </p:pic>
      <p:pic>
        <p:nvPicPr>
          <p:cNvPr id="52" name="51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1643056"/>
            <a:ext cx="357190" cy="642942"/>
          </a:xfrm>
          <a:prstGeom prst="rect">
            <a:avLst/>
          </a:prstGeom>
        </p:spPr>
      </p:pic>
      <p:pic>
        <p:nvPicPr>
          <p:cNvPr id="53" name="52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2000264"/>
            <a:ext cx="357190" cy="642942"/>
          </a:xfrm>
          <a:prstGeom prst="rect">
            <a:avLst/>
          </a:prstGeom>
        </p:spPr>
      </p:pic>
      <p:pic>
        <p:nvPicPr>
          <p:cNvPr id="54" name="53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2357436"/>
            <a:ext cx="357190" cy="642942"/>
          </a:xfrm>
          <a:prstGeom prst="rect">
            <a:avLst/>
          </a:prstGeom>
        </p:spPr>
      </p:pic>
      <p:pic>
        <p:nvPicPr>
          <p:cNvPr id="55" name="54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2714626"/>
            <a:ext cx="357190" cy="642942"/>
          </a:xfrm>
          <a:prstGeom prst="rect">
            <a:avLst/>
          </a:prstGeom>
        </p:spPr>
      </p:pic>
      <p:pic>
        <p:nvPicPr>
          <p:cNvPr id="56" name="55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3071798"/>
            <a:ext cx="357190" cy="642942"/>
          </a:xfrm>
          <a:prstGeom prst="rect">
            <a:avLst/>
          </a:prstGeom>
        </p:spPr>
      </p:pic>
      <p:pic>
        <p:nvPicPr>
          <p:cNvPr id="57" name="5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3429006"/>
            <a:ext cx="357190" cy="642942"/>
          </a:xfrm>
          <a:prstGeom prst="rect">
            <a:avLst/>
          </a:prstGeom>
        </p:spPr>
      </p:pic>
      <p:pic>
        <p:nvPicPr>
          <p:cNvPr id="58" name="5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3786178"/>
            <a:ext cx="357190" cy="642942"/>
          </a:xfrm>
          <a:prstGeom prst="rect">
            <a:avLst/>
          </a:prstGeom>
        </p:spPr>
      </p:pic>
      <p:pic>
        <p:nvPicPr>
          <p:cNvPr id="59" name="5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4143403"/>
            <a:ext cx="357190" cy="642942"/>
          </a:xfrm>
          <a:prstGeom prst="rect">
            <a:avLst/>
          </a:prstGeom>
        </p:spPr>
      </p:pic>
      <p:pic>
        <p:nvPicPr>
          <p:cNvPr id="60" name="59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4500575"/>
            <a:ext cx="357190" cy="642942"/>
          </a:xfrm>
          <a:prstGeom prst="rect">
            <a:avLst/>
          </a:prstGeom>
        </p:spPr>
      </p:pic>
      <p:sp>
        <p:nvSpPr>
          <p:cNvPr id="61" name="60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0000"/>
            </a:gs>
            <a:gs pos="50000">
              <a:schemeClr val="tx1">
                <a:lumMod val="75000"/>
                <a:lumOff val="25000"/>
                <a:shade val="67500"/>
                <a:satMod val="115000"/>
              </a:schemeClr>
            </a:gs>
            <a:gs pos="100000">
              <a:schemeClr val="tx1">
                <a:lumMod val="75000"/>
                <a:lumOff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05025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929058" y="0"/>
            <a:ext cx="643131" cy="643131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572000" y="0"/>
            <a:ext cx="643131" cy="643131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4500369"/>
            <a:ext cx="643131" cy="643131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00869" y="4500369"/>
            <a:ext cx="643131" cy="643131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71472" y="4143386"/>
            <a:ext cx="643131" cy="643131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929586" y="4214824"/>
            <a:ext cx="643131" cy="643131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214414" y="3857634"/>
            <a:ext cx="643131" cy="643131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429520" y="3929072"/>
            <a:ext cx="643131" cy="643131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785918" y="3571882"/>
            <a:ext cx="643131" cy="643131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929454" y="3500444"/>
            <a:ext cx="643131" cy="643131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357422" y="3214692"/>
            <a:ext cx="643131" cy="643131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429388" y="3071816"/>
            <a:ext cx="643131" cy="643131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857488" y="2714626"/>
            <a:ext cx="643131" cy="643131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857884" y="2643188"/>
            <a:ext cx="643131" cy="643131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286116" y="2214560"/>
            <a:ext cx="643131" cy="643131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357818" y="2214560"/>
            <a:ext cx="643131" cy="643131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643306" y="1714494"/>
            <a:ext cx="643131" cy="643131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000628" y="1785932"/>
            <a:ext cx="643131" cy="643131"/>
          </a:xfrm>
          <a:prstGeom prst="rect">
            <a:avLst/>
          </a:prstGeom>
        </p:spPr>
      </p:pic>
      <p:pic>
        <p:nvPicPr>
          <p:cNvPr id="23" name="2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857620" y="1214428"/>
            <a:ext cx="643131" cy="643131"/>
          </a:xfrm>
          <a:prstGeom prst="rect">
            <a:avLst/>
          </a:prstGeom>
        </p:spPr>
      </p:pic>
      <p:pic>
        <p:nvPicPr>
          <p:cNvPr id="24" name="2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643438" y="1285866"/>
            <a:ext cx="643131" cy="643131"/>
          </a:xfrm>
          <a:prstGeom prst="rect">
            <a:avLst/>
          </a:prstGeom>
        </p:spPr>
      </p:pic>
      <p:pic>
        <p:nvPicPr>
          <p:cNvPr id="25" name="2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000496" y="642924"/>
            <a:ext cx="643131" cy="643131"/>
          </a:xfrm>
          <a:prstGeom prst="rect">
            <a:avLst/>
          </a:prstGeom>
        </p:spPr>
      </p:pic>
      <p:pic>
        <p:nvPicPr>
          <p:cNvPr id="26" name="2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572000" y="642924"/>
            <a:ext cx="643131" cy="643131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66FF99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143240" y="500048"/>
            <a:ext cx="428628" cy="428628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3571868" y="2071684"/>
            <a:ext cx="428628" cy="428628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4000496" y="1285866"/>
            <a:ext cx="428628" cy="428628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2285984" y="1285866"/>
            <a:ext cx="428628" cy="428628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428860" y="857238"/>
            <a:ext cx="428628" cy="428628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143240" y="2143122"/>
            <a:ext cx="428628" cy="428628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3571868" y="571486"/>
            <a:ext cx="428628" cy="428628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857620" y="1714494"/>
            <a:ext cx="428628" cy="428628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857620" y="857238"/>
            <a:ext cx="428628" cy="428628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2714612" y="571486"/>
            <a:ext cx="428628" cy="428628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2714612" y="2071684"/>
            <a:ext cx="428628" cy="428628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357422" y="1785932"/>
            <a:ext cx="428628" cy="428628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5429256" y="500048"/>
            <a:ext cx="428628" cy="428628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857884" y="2071684"/>
            <a:ext cx="428628" cy="428628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6286512" y="1285866"/>
            <a:ext cx="428628" cy="428628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4572000" y="1285866"/>
            <a:ext cx="428628" cy="428628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714876" y="857238"/>
            <a:ext cx="428628" cy="428628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5429256" y="2143122"/>
            <a:ext cx="428628" cy="428628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857884" y="571486"/>
            <a:ext cx="428628" cy="428628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143636" y="1714494"/>
            <a:ext cx="428628" cy="428628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143636" y="857238"/>
            <a:ext cx="428628" cy="428628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000628" y="571486"/>
            <a:ext cx="428628" cy="428628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000628" y="2071684"/>
            <a:ext cx="428628" cy="428628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643438" y="1714494"/>
            <a:ext cx="428628" cy="428628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286116" y="2571750"/>
            <a:ext cx="428628" cy="428628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3714744" y="4143386"/>
            <a:ext cx="428628" cy="428628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4143372" y="3357568"/>
            <a:ext cx="428628" cy="428628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2428860" y="3357568"/>
            <a:ext cx="428628" cy="428628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5717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286116" y="4214824"/>
            <a:ext cx="428628" cy="428628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3714744" y="2643188"/>
            <a:ext cx="428628" cy="428628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000496" y="3786196"/>
            <a:ext cx="428628" cy="428628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00049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2857488" y="2643188"/>
            <a:ext cx="428628" cy="428628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2857488" y="4143386"/>
            <a:ext cx="428628" cy="428628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500298" y="3786196"/>
            <a:ext cx="428628" cy="428628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5429256" y="2571750"/>
            <a:ext cx="428628" cy="428628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857884" y="4143386"/>
            <a:ext cx="428628" cy="428628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6286512" y="3357568"/>
            <a:ext cx="428628" cy="428628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4572000" y="3357568"/>
            <a:ext cx="428628" cy="428628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71487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5429256" y="4214824"/>
            <a:ext cx="428628" cy="428628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857884" y="2643188"/>
            <a:ext cx="428628" cy="428628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143636" y="3786196"/>
            <a:ext cx="428628" cy="428628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1436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000628" y="2643188"/>
            <a:ext cx="428628" cy="428628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FF99">
                <a:tint val="45000"/>
                <a:satMod val="400000"/>
              </a:srgbClr>
            </a:duotone>
            <a:lum bright="40000" contrast="40000"/>
          </a:blip>
          <a:srcRect l="17773" t="20703" r="20703" b="17773"/>
          <a:stretch>
            <a:fillRect/>
          </a:stretch>
        </p:blipFill>
        <p:spPr>
          <a:xfrm>
            <a:off x="5000628" y="4143386"/>
            <a:ext cx="428628" cy="428628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643438" y="3786196"/>
            <a:ext cx="428628" cy="428628"/>
          </a:xfrm>
          <a:prstGeom prst="rect">
            <a:avLst/>
          </a:prstGeom>
          <a:effectLst/>
        </p:spPr>
      </p:pic>
      <p:sp>
        <p:nvSpPr>
          <p:cNvPr id="52" name="51 Rectángulo"/>
          <p:cNvSpPr/>
          <p:nvPr/>
        </p:nvSpPr>
        <p:spPr>
          <a:xfrm>
            <a:off x="-214346" y="-285770"/>
            <a:ext cx="9358346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76161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258827" cy="1078994"/>
          </a:xfrm>
          <a:prstGeom prst="rect">
            <a:avLst/>
          </a:prstGeom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0"/>
            <a:ext cx="1223970" cy="107899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57172"/>
            <a:ext cx="1258827" cy="107899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57172"/>
            <a:ext cx="1223970" cy="107899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785800"/>
            <a:ext cx="1258827" cy="107899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785818"/>
            <a:ext cx="1223970" cy="107899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142990"/>
            <a:ext cx="1258827" cy="107899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214428"/>
            <a:ext cx="1223970" cy="107899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571636"/>
            <a:ext cx="1258827" cy="107899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571636"/>
            <a:ext cx="1223970" cy="107899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928808"/>
            <a:ext cx="1258827" cy="107899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928808"/>
            <a:ext cx="1223970" cy="107899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357436"/>
            <a:ext cx="1258827" cy="107899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2357454"/>
            <a:ext cx="1223970" cy="107899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1258827" cy="107899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2714626"/>
            <a:ext cx="1223970" cy="107899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143272"/>
            <a:ext cx="1258827" cy="107899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143272"/>
            <a:ext cx="1223970" cy="1078994"/>
          </a:xfrm>
          <a:prstGeom prst="rect">
            <a:avLst/>
          </a:prstGeom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500444"/>
            <a:ext cx="1258827" cy="1078994"/>
          </a:xfrm>
          <a:prstGeom prst="rect">
            <a:avLst/>
          </a:prstGeom>
        </p:spPr>
      </p:pic>
      <p:pic>
        <p:nvPicPr>
          <p:cNvPr id="22" name="2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500444"/>
            <a:ext cx="1223970" cy="1078994"/>
          </a:xfrm>
          <a:prstGeom prst="rect">
            <a:avLst/>
          </a:prstGeom>
        </p:spPr>
      </p:pic>
      <p:pic>
        <p:nvPicPr>
          <p:cNvPr id="23" name="2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929072"/>
            <a:ext cx="1258827" cy="1078994"/>
          </a:xfrm>
          <a:prstGeom prst="rect">
            <a:avLst/>
          </a:prstGeom>
        </p:spPr>
      </p:pic>
      <p:pic>
        <p:nvPicPr>
          <p:cNvPr id="24" name="2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929090"/>
            <a:ext cx="1223970" cy="1078994"/>
          </a:xfrm>
          <a:prstGeom prst="rect">
            <a:avLst/>
          </a:prstGeom>
        </p:spPr>
      </p:pic>
      <p:pic>
        <p:nvPicPr>
          <p:cNvPr id="25" name="2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429138"/>
            <a:ext cx="1258827" cy="1078994"/>
          </a:xfrm>
          <a:prstGeom prst="rect">
            <a:avLst/>
          </a:prstGeom>
        </p:spPr>
      </p:pic>
      <p:pic>
        <p:nvPicPr>
          <p:cNvPr id="26" name="2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4429138"/>
            <a:ext cx="1223970" cy="1078994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CC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sjxtuiswxqnniekyp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3" y="0"/>
            <a:ext cx="9276503" cy="5143500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1928808"/>
            <a:ext cx="759867" cy="642942"/>
          </a:xfrm>
          <a:prstGeom prst="rect">
            <a:avLst/>
          </a:prstGeom>
          <a:effectLst/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0" y="2571750"/>
            <a:ext cx="785788" cy="642944"/>
          </a:xfrm>
          <a:prstGeom prst="rect">
            <a:avLst/>
          </a:prstGeom>
          <a:effectLst/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85786" y="1928808"/>
            <a:ext cx="759867" cy="642942"/>
          </a:xfrm>
          <a:prstGeom prst="rect">
            <a:avLst/>
          </a:prstGeom>
          <a:effectLst/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785786" y="2571750"/>
            <a:ext cx="785788" cy="642944"/>
          </a:xfrm>
          <a:prstGeom prst="rect">
            <a:avLst/>
          </a:prstGeom>
          <a:effectLst/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71636" y="1928808"/>
            <a:ext cx="759867" cy="642942"/>
          </a:xfrm>
          <a:prstGeom prst="rect">
            <a:avLst/>
          </a:prstGeom>
          <a:effectLst/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1571636" y="2571750"/>
            <a:ext cx="785788" cy="642944"/>
          </a:xfrm>
          <a:prstGeom prst="rect">
            <a:avLst/>
          </a:prstGeom>
          <a:effectLst/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22" y="1928808"/>
            <a:ext cx="759867" cy="642942"/>
          </a:xfrm>
          <a:prstGeom prst="rect">
            <a:avLst/>
          </a:prstGeom>
          <a:effectLst/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2357422" y="2571750"/>
            <a:ext cx="785788" cy="642944"/>
          </a:xfrm>
          <a:prstGeom prst="rect">
            <a:avLst/>
          </a:prstGeom>
          <a:effectLst/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143272" y="1928808"/>
            <a:ext cx="759867" cy="642942"/>
          </a:xfrm>
          <a:prstGeom prst="rect">
            <a:avLst/>
          </a:prstGeom>
          <a:effectLst/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3143272" y="2571750"/>
            <a:ext cx="785788" cy="642944"/>
          </a:xfrm>
          <a:prstGeom prst="rect">
            <a:avLst/>
          </a:prstGeom>
          <a:effectLst/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929058" y="1928808"/>
            <a:ext cx="759867" cy="642942"/>
          </a:xfrm>
          <a:prstGeom prst="rect">
            <a:avLst/>
          </a:prstGeom>
          <a:effectLst/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3929058" y="2571750"/>
            <a:ext cx="785788" cy="642944"/>
          </a:xfrm>
          <a:prstGeom prst="rect">
            <a:avLst/>
          </a:prstGeom>
          <a:effectLst/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908" y="1928808"/>
            <a:ext cx="759867" cy="642942"/>
          </a:xfrm>
          <a:prstGeom prst="rect">
            <a:avLst/>
          </a:prstGeom>
          <a:effectLst/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4714908" y="2571750"/>
            <a:ext cx="785788" cy="642944"/>
          </a:xfrm>
          <a:prstGeom prst="rect">
            <a:avLst/>
          </a:prstGeom>
          <a:effectLst/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500694" y="1928808"/>
            <a:ext cx="759867" cy="642942"/>
          </a:xfrm>
          <a:prstGeom prst="rect">
            <a:avLst/>
          </a:prstGeom>
          <a:effectLst/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5500694" y="2571750"/>
            <a:ext cx="785788" cy="642944"/>
          </a:xfrm>
          <a:prstGeom prst="rect">
            <a:avLst/>
          </a:prstGeom>
          <a:effectLst/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215074" y="1857370"/>
            <a:ext cx="759867" cy="642942"/>
          </a:xfrm>
          <a:prstGeom prst="rect">
            <a:avLst/>
          </a:prstGeom>
          <a:effectLst/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6215074" y="2500312"/>
            <a:ext cx="785788" cy="642944"/>
          </a:xfrm>
          <a:prstGeom prst="rect">
            <a:avLst/>
          </a:prstGeom>
          <a:effectLst/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000860" y="1857370"/>
            <a:ext cx="759867" cy="642942"/>
          </a:xfrm>
          <a:prstGeom prst="rect">
            <a:avLst/>
          </a:prstGeom>
          <a:effectLst/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7000860" y="2500312"/>
            <a:ext cx="785788" cy="642944"/>
          </a:xfrm>
          <a:prstGeom prst="rect">
            <a:avLst/>
          </a:prstGeom>
          <a:effectLst/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786710" y="1857370"/>
            <a:ext cx="759867" cy="642942"/>
          </a:xfrm>
          <a:prstGeom prst="rect">
            <a:avLst/>
          </a:prstGeom>
          <a:effectLst/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7786710" y="2500312"/>
            <a:ext cx="785788" cy="642944"/>
          </a:xfrm>
          <a:prstGeom prst="rect">
            <a:avLst/>
          </a:prstGeom>
          <a:effectLst/>
        </p:spPr>
      </p:pic>
      <p:pic>
        <p:nvPicPr>
          <p:cNvPr id="27" name="2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572496" y="1857370"/>
            <a:ext cx="759867" cy="642942"/>
          </a:xfrm>
          <a:prstGeom prst="rect">
            <a:avLst/>
          </a:prstGeom>
          <a:effectLst/>
        </p:spPr>
      </p:pic>
      <p:pic>
        <p:nvPicPr>
          <p:cNvPr id="28" name="2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 flipV="1">
            <a:off x="8572496" y="2500312"/>
            <a:ext cx="785788" cy="642944"/>
          </a:xfrm>
          <a:prstGeom prst="rect">
            <a:avLst/>
          </a:prstGeom>
          <a:effectLst/>
        </p:spPr>
      </p:pic>
      <p:sp>
        <p:nvSpPr>
          <p:cNvPr id="29" name="28 Rectángulo"/>
          <p:cNvSpPr/>
          <p:nvPr/>
        </p:nvSpPr>
        <p:spPr>
          <a:xfrm>
            <a:off x="-214346" y="0"/>
            <a:ext cx="964413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073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Circles-Shutter-Vortex-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0"/>
            <a:ext cx="5000660" cy="5000660"/>
          </a:xfrm>
          <a:prstGeom prst="star16">
            <a:avLst/>
          </a:prstGeom>
        </p:spPr>
      </p:pic>
      <p:pic>
        <p:nvPicPr>
          <p:cNvPr id="5" name="4 Imagen" descr="Colorful-Circles-Shutter-Vortex-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B3D2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286116" y="1357304"/>
            <a:ext cx="2286016" cy="2286016"/>
          </a:xfrm>
          <a:prstGeom prst="star12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353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929058" y="0"/>
            <a:ext cx="643131" cy="643131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0"/>
            <a:ext cx="643131" cy="643131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4500369"/>
            <a:ext cx="643131" cy="643131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500869" y="4500369"/>
            <a:ext cx="643131" cy="643131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1472" y="4143386"/>
            <a:ext cx="643131" cy="643131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929586" y="4214824"/>
            <a:ext cx="643131" cy="643131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14414" y="3857634"/>
            <a:ext cx="643131" cy="643131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429520" y="3929072"/>
            <a:ext cx="643131" cy="643131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785918" y="3571882"/>
            <a:ext cx="643131" cy="643131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929454" y="3500444"/>
            <a:ext cx="643131" cy="643131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357422" y="3214692"/>
            <a:ext cx="643131" cy="643131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429388" y="3071816"/>
            <a:ext cx="643131" cy="643131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857488" y="2714626"/>
            <a:ext cx="643131" cy="643131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857884" y="2643188"/>
            <a:ext cx="643131" cy="643131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86116" y="2214560"/>
            <a:ext cx="643131" cy="643131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57818" y="2214560"/>
            <a:ext cx="643131" cy="643131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643306" y="1714494"/>
            <a:ext cx="643131" cy="643131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000628" y="1785932"/>
            <a:ext cx="643131" cy="643131"/>
          </a:xfrm>
          <a:prstGeom prst="rect">
            <a:avLst/>
          </a:prstGeom>
        </p:spPr>
      </p:pic>
      <p:pic>
        <p:nvPicPr>
          <p:cNvPr id="23" name="22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857620" y="1214428"/>
            <a:ext cx="643131" cy="643131"/>
          </a:xfrm>
          <a:prstGeom prst="rect">
            <a:avLst/>
          </a:prstGeom>
        </p:spPr>
      </p:pic>
      <p:pic>
        <p:nvPicPr>
          <p:cNvPr id="24" name="23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1285866"/>
            <a:ext cx="643131" cy="643131"/>
          </a:xfrm>
          <a:prstGeom prst="rect">
            <a:avLst/>
          </a:prstGeom>
        </p:spPr>
      </p:pic>
      <p:pic>
        <p:nvPicPr>
          <p:cNvPr id="25" name="24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000496" y="642924"/>
            <a:ext cx="643131" cy="643131"/>
          </a:xfrm>
          <a:prstGeom prst="rect">
            <a:avLst/>
          </a:prstGeom>
        </p:spPr>
      </p:pic>
      <p:pic>
        <p:nvPicPr>
          <p:cNvPr id="26" name="25 Imagen" descr="abstract-457345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642924"/>
            <a:ext cx="643131" cy="643131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923B00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799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0"/>
            <a:ext cx="1505312" cy="1191254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00562" y="0"/>
            <a:ext cx="1628436" cy="1191254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505312" cy="1191254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28610"/>
            <a:ext cx="1628436" cy="1191254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857238"/>
            <a:ext cx="1505312" cy="1191254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00562" y="928676"/>
            <a:ext cx="1628436" cy="1191254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1285866"/>
            <a:ext cx="1505312" cy="1191254"/>
          </a:xfrm>
          <a:prstGeom prst="rect">
            <a:avLst/>
          </a:prstGeom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1285866"/>
            <a:ext cx="1628436" cy="1191254"/>
          </a:xfrm>
          <a:prstGeom prst="rect">
            <a:avLst/>
          </a:prstGeom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1714494"/>
            <a:ext cx="1505312" cy="1191254"/>
          </a:xfrm>
          <a:prstGeom prst="rect">
            <a:avLst/>
          </a:prstGeom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00562" y="1714494"/>
            <a:ext cx="1628436" cy="1191254"/>
          </a:xfrm>
          <a:prstGeom prst="rect">
            <a:avLst/>
          </a:prstGeom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143122"/>
            <a:ext cx="1505312" cy="1191254"/>
          </a:xfrm>
          <a:prstGeom prst="rect">
            <a:avLst/>
          </a:prstGeom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143122"/>
            <a:ext cx="1628436" cy="1191254"/>
          </a:xfrm>
          <a:prstGeom prst="rect">
            <a:avLst/>
          </a:prstGeom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2571750"/>
            <a:ext cx="1505312" cy="1191254"/>
          </a:xfrm>
          <a:prstGeom prst="rect">
            <a:avLst/>
          </a:prstGeom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00562" y="2571750"/>
            <a:ext cx="1628436" cy="1191254"/>
          </a:xfrm>
          <a:prstGeom prst="rect">
            <a:avLst/>
          </a:prstGeom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505312" cy="1191254"/>
          </a:xfrm>
          <a:prstGeom prst="rect">
            <a:avLst/>
          </a:prstGeom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928940"/>
            <a:ext cx="1628436" cy="1191254"/>
          </a:xfrm>
          <a:prstGeom prst="rect">
            <a:avLst/>
          </a:prstGeom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3286130"/>
            <a:ext cx="1505312" cy="1191254"/>
          </a:xfrm>
          <a:prstGeom prst="rect">
            <a:avLst/>
          </a:prstGeom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00562" y="3286130"/>
            <a:ext cx="1628436" cy="1191254"/>
          </a:xfrm>
          <a:prstGeom prst="rect">
            <a:avLst/>
          </a:prstGeom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714758"/>
            <a:ext cx="1505312" cy="1191254"/>
          </a:xfrm>
          <a:prstGeom prst="rect">
            <a:avLst/>
          </a:prstGeom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714758"/>
            <a:ext cx="1628436" cy="1191254"/>
          </a:xfrm>
          <a:prstGeom prst="rect">
            <a:avLst/>
          </a:prstGeom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4143386"/>
            <a:ext cx="1505312" cy="1191254"/>
          </a:xfrm>
          <a:prstGeom prst="rect">
            <a:avLst/>
          </a:prstGeom>
        </p:spPr>
      </p:pic>
      <p:pic>
        <p:nvPicPr>
          <p:cNvPr id="25" name="2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00562" y="4143386"/>
            <a:ext cx="1628436" cy="1191254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A2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1459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6101" y="-134211"/>
            <a:ext cx="510773" cy="729736"/>
          </a:xfrm>
          <a:prstGeom prst="rect">
            <a:avLst/>
          </a:prstGeom>
          <a:effectLst/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608424">
            <a:off x="8635958" y="-152739"/>
            <a:ext cx="510773" cy="785800"/>
          </a:xfrm>
          <a:prstGeom prst="rect">
            <a:avLst/>
          </a:prstGeom>
          <a:effectLst/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8436728" y="70438"/>
            <a:ext cx="510773" cy="785800"/>
          </a:xfrm>
          <a:prstGeom prst="rect">
            <a:avLst/>
          </a:prstGeom>
          <a:effectLst/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8197523" y="356173"/>
            <a:ext cx="510773" cy="785800"/>
          </a:xfrm>
          <a:prstGeom prst="rect">
            <a:avLst/>
          </a:prstGeom>
          <a:effectLst/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983209" y="641925"/>
            <a:ext cx="510773" cy="785800"/>
          </a:xfrm>
          <a:prstGeom prst="rect">
            <a:avLst/>
          </a:prstGeom>
          <a:effectLst/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768896" y="927676"/>
            <a:ext cx="510773" cy="785800"/>
          </a:xfrm>
          <a:prstGeom prst="rect">
            <a:avLst/>
          </a:prstGeom>
          <a:effectLst/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554582" y="1213428"/>
            <a:ext cx="510773" cy="785800"/>
          </a:xfrm>
          <a:prstGeom prst="rect">
            <a:avLst/>
          </a:prstGeom>
          <a:effectLst/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268830" y="1499182"/>
            <a:ext cx="510773" cy="785800"/>
          </a:xfrm>
          <a:prstGeom prst="rect">
            <a:avLst/>
          </a:prstGeom>
          <a:effectLst/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054516" y="1784932"/>
            <a:ext cx="510773" cy="785800"/>
          </a:xfrm>
          <a:prstGeom prst="rect">
            <a:avLst/>
          </a:prstGeom>
          <a:effectLst/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6768764" y="2070684"/>
            <a:ext cx="510773" cy="785800"/>
          </a:xfrm>
          <a:prstGeom prst="rect">
            <a:avLst/>
          </a:prstGeom>
          <a:effectLst/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6554450" y="2356437"/>
            <a:ext cx="510773" cy="785800"/>
          </a:xfrm>
          <a:prstGeom prst="rect">
            <a:avLst/>
          </a:prstGeom>
          <a:effectLst/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6268697" y="2642188"/>
            <a:ext cx="510773" cy="785800"/>
          </a:xfrm>
          <a:prstGeom prst="rect">
            <a:avLst/>
          </a:prstGeom>
          <a:effectLst/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6054383" y="2927940"/>
            <a:ext cx="510773" cy="785800"/>
          </a:xfrm>
          <a:prstGeom prst="rect">
            <a:avLst/>
          </a:prstGeom>
          <a:effectLst/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5840070" y="3213693"/>
            <a:ext cx="510773" cy="785800"/>
          </a:xfrm>
          <a:prstGeom prst="rect">
            <a:avLst/>
          </a:prstGeom>
          <a:effectLst/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5554317" y="3499444"/>
            <a:ext cx="510773" cy="785800"/>
          </a:xfrm>
          <a:prstGeom prst="rect">
            <a:avLst/>
          </a:prstGeom>
          <a:effectLst/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5340003" y="3785195"/>
            <a:ext cx="510773" cy="785800"/>
          </a:xfrm>
          <a:prstGeom prst="rect">
            <a:avLst/>
          </a:prstGeom>
          <a:effectLst/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5054251" y="4070949"/>
            <a:ext cx="510773" cy="785800"/>
          </a:xfrm>
          <a:prstGeom prst="rect">
            <a:avLst/>
          </a:prstGeom>
          <a:effectLst/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4839938" y="4428138"/>
            <a:ext cx="510773" cy="785800"/>
          </a:xfrm>
          <a:prstGeom prst="rect">
            <a:avLst/>
          </a:prstGeom>
          <a:effectLst/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11820" y="222980"/>
            <a:ext cx="510773" cy="729736"/>
          </a:xfrm>
          <a:prstGeom prst="rect">
            <a:avLst/>
          </a:prstGeom>
          <a:effectLst/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597572" y="580170"/>
            <a:ext cx="510773" cy="729736"/>
          </a:xfrm>
          <a:prstGeom prst="rect">
            <a:avLst/>
          </a:prstGeom>
          <a:effectLst/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883325" y="865922"/>
            <a:ext cx="510773" cy="729736"/>
          </a:xfrm>
          <a:prstGeom prst="rect">
            <a:avLst/>
          </a:prstGeom>
          <a:effectLst/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1169077" y="1223112"/>
            <a:ext cx="510773" cy="729736"/>
          </a:xfrm>
          <a:prstGeom prst="rect">
            <a:avLst/>
          </a:prstGeom>
          <a:effectLst/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1454828" y="1580302"/>
            <a:ext cx="510773" cy="729736"/>
          </a:xfrm>
          <a:prstGeom prst="rect">
            <a:avLst/>
          </a:prstGeom>
          <a:effectLst/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1740581" y="1866055"/>
            <a:ext cx="510773" cy="729736"/>
          </a:xfrm>
          <a:prstGeom prst="rect">
            <a:avLst/>
          </a:prstGeom>
          <a:effectLst/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1954895" y="2151806"/>
            <a:ext cx="510773" cy="729736"/>
          </a:xfrm>
          <a:prstGeom prst="rect">
            <a:avLst/>
          </a:prstGeom>
          <a:effectLst/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240646" y="2437558"/>
            <a:ext cx="510773" cy="729736"/>
          </a:xfrm>
          <a:prstGeom prst="rect">
            <a:avLst/>
          </a:prstGeom>
          <a:effectLst/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454961" y="2723310"/>
            <a:ext cx="510773" cy="729736"/>
          </a:xfrm>
          <a:prstGeom prst="rect">
            <a:avLst/>
          </a:prstGeom>
          <a:effectLst/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669275" y="2937624"/>
            <a:ext cx="510773" cy="729736"/>
          </a:xfrm>
          <a:prstGeom prst="rect">
            <a:avLst/>
          </a:prstGeom>
          <a:effectLst/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883589" y="3223376"/>
            <a:ext cx="510773" cy="729736"/>
          </a:xfrm>
          <a:prstGeom prst="rect">
            <a:avLst/>
          </a:prstGeom>
          <a:effectLst/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097901" y="3509129"/>
            <a:ext cx="510773" cy="729736"/>
          </a:xfrm>
          <a:prstGeom prst="rect">
            <a:avLst/>
          </a:prstGeom>
          <a:effectLst/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312217" y="3723442"/>
            <a:ext cx="510773" cy="729736"/>
          </a:xfrm>
          <a:prstGeom prst="rect">
            <a:avLst/>
          </a:prstGeom>
          <a:effectLst/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597969" y="4009195"/>
            <a:ext cx="510773" cy="729736"/>
          </a:xfrm>
          <a:prstGeom prst="rect">
            <a:avLst/>
          </a:prstGeom>
          <a:effectLst/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812283" y="4223508"/>
            <a:ext cx="510773" cy="729736"/>
          </a:xfrm>
          <a:prstGeom prst="rect">
            <a:avLst/>
          </a:prstGeom>
          <a:effectLst/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4026597" y="4437822"/>
            <a:ext cx="510773" cy="729736"/>
          </a:xfrm>
          <a:prstGeom prst="rect">
            <a:avLst/>
          </a:prstGeom>
          <a:effectLst/>
        </p:spPr>
      </p:pic>
      <p:sp>
        <p:nvSpPr>
          <p:cNvPr id="39" name="38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B0F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5319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85932"/>
            <a:ext cx="571472" cy="901051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0" y="2714626"/>
            <a:ext cx="571472" cy="803937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1785932"/>
            <a:ext cx="571472" cy="901051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472" y="2714626"/>
            <a:ext cx="571472" cy="803937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3008" y="1785932"/>
            <a:ext cx="571472" cy="901051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143008" y="2714626"/>
            <a:ext cx="571472" cy="803937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785932"/>
            <a:ext cx="571472" cy="901051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714480" y="2714626"/>
            <a:ext cx="571472" cy="803937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1857370"/>
            <a:ext cx="571472" cy="901051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286016" y="2786064"/>
            <a:ext cx="571472" cy="803937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857370"/>
            <a:ext cx="571472" cy="901051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571472" cy="803937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9024" y="1857370"/>
            <a:ext cx="571472" cy="901051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429024" y="2786064"/>
            <a:ext cx="571472" cy="803937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857370"/>
            <a:ext cx="571472" cy="901051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000496" y="2786064"/>
            <a:ext cx="571472" cy="803937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70"/>
            <a:ext cx="571472" cy="901051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572000" y="2786064"/>
            <a:ext cx="571472" cy="803937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472" y="1857370"/>
            <a:ext cx="571472" cy="901051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143472" y="2786064"/>
            <a:ext cx="571472" cy="803937"/>
          </a:xfrm>
          <a:prstGeom prst="rect">
            <a:avLst/>
          </a:prstGeom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857370"/>
            <a:ext cx="571472" cy="901051"/>
          </a:xfrm>
          <a:prstGeom prst="rect">
            <a:avLst/>
          </a:prstGeom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5008" y="2786064"/>
            <a:ext cx="571472" cy="803937"/>
          </a:xfrm>
          <a:prstGeom prst="rect">
            <a:avLst/>
          </a:prstGeom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480" y="1857370"/>
            <a:ext cx="571472" cy="901051"/>
          </a:xfrm>
          <a:prstGeom prst="rect">
            <a:avLst/>
          </a:prstGeom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286480" y="2786064"/>
            <a:ext cx="571472" cy="803937"/>
          </a:xfrm>
          <a:prstGeom prst="rect">
            <a:avLst/>
          </a:prstGeom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48" y="1857370"/>
            <a:ext cx="571472" cy="901051"/>
          </a:xfrm>
          <a:prstGeom prst="rect">
            <a:avLst/>
          </a:prstGeom>
        </p:spPr>
      </p:pic>
      <p:pic>
        <p:nvPicPr>
          <p:cNvPr id="29" name="2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858048" y="2786064"/>
            <a:ext cx="571472" cy="803937"/>
          </a:xfrm>
          <a:prstGeom prst="rect">
            <a:avLst/>
          </a:prstGeom>
        </p:spPr>
      </p:pic>
      <p:pic>
        <p:nvPicPr>
          <p:cNvPr id="30" name="2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857370"/>
            <a:ext cx="571472" cy="901051"/>
          </a:xfrm>
          <a:prstGeom prst="rect">
            <a:avLst/>
          </a:prstGeom>
        </p:spPr>
      </p:pic>
      <p:pic>
        <p:nvPicPr>
          <p:cNvPr id="31" name="3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429520" y="2786064"/>
            <a:ext cx="571472" cy="803937"/>
          </a:xfrm>
          <a:prstGeom prst="rect">
            <a:avLst/>
          </a:prstGeom>
        </p:spPr>
      </p:pic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1056" y="1857370"/>
            <a:ext cx="571472" cy="901051"/>
          </a:xfrm>
          <a:prstGeom prst="rect">
            <a:avLst/>
          </a:prstGeom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001056" y="2786064"/>
            <a:ext cx="571472" cy="803937"/>
          </a:xfrm>
          <a:prstGeom prst="rect">
            <a:avLst/>
          </a:prstGeom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528" y="1857370"/>
            <a:ext cx="571472" cy="901051"/>
          </a:xfrm>
          <a:prstGeom prst="rect">
            <a:avLst/>
          </a:prstGeom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572528" y="2786064"/>
            <a:ext cx="571472" cy="803937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CC00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649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-145620"/>
            <a:ext cx="357190" cy="680452"/>
          </a:xfrm>
          <a:prstGeom prst="rect">
            <a:avLst/>
          </a:prstGeom>
        </p:spPr>
      </p:pic>
      <p:pic>
        <p:nvPicPr>
          <p:cNvPr id="5" name="4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-142876"/>
            <a:ext cx="357190" cy="642942"/>
          </a:xfrm>
          <a:prstGeom prst="rect">
            <a:avLst/>
          </a:prstGeom>
        </p:spPr>
      </p:pic>
      <p:pic>
        <p:nvPicPr>
          <p:cNvPr id="6" name="5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211552"/>
            <a:ext cx="357190" cy="680452"/>
          </a:xfrm>
          <a:prstGeom prst="rect">
            <a:avLst/>
          </a:prstGeom>
        </p:spPr>
      </p:pic>
      <p:pic>
        <p:nvPicPr>
          <p:cNvPr id="7" name="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214296"/>
            <a:ext cx="357190" cy="642942"/>
          </a:xfrm>
          <a:prstGeom prst="rect">
            <a:avLst/>
          </a:prstGeom>
        </p:spPr>
      </p:pic>
      <p:pic>
        <p:nvPicPr>
          <p:cNvPr id="8" name="7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568760"/>
            <a:ext cx="357190" cy="680452"/>
          </a:xfrm>
          <a:prstGeom prst="rect">
            <a:avLst/>
          </a:prstGeom>
        </p:spPr>
      </p:pic>
      <p:pic>
        <p:nvPicPr>
          <p:cNvPr id="9" name="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571504"/>
            <a:ext cx="357190" cy="642942"/>
          </a:xfrm>
          <a:prstGeom prst="rect">
            <a:avLst/>
          </a:prstGeom>
        </p:spPr>
      </p:pic>
      <p:pic>
        <p:nvPicPr>
          <p:cNvPr id="10" name="9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925932"/>
            <a:ext cx="357190" cy="680452"/>
          </a:xfrm>
          <a:prstGeom prst="rect">
            <a:avLst/>
          </a:prstGeom>
        </p:spPr>
      </p:pic>
      <p:pic>
        <p:nvPicPr>
          <p:cNvPr id="11" name="10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928676"/>
            <a:ext cx="357190" cy="642942"/>
          </a:xfrm>
          <a:prstGeom prst="rect">
            <a:avLst/>
          </a:prstGeom>
        </p:spPr>
      </p:pic>
      <p:pic>
        <p:nvPicPr>
          <p:cNvPr id="12" name="11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1283140"/>
            <a:ext cx="357190" cy="680452"/>
          </a:xfrm>
          <a:prstGeom prst="rect">
            <a:avLst/>
          </a:prstGeom>
        </p:spPr>
      </p:pic>
      <p:pic>
        <p:nvPicPr>
          <p:cNvPr id="13" name="12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1285884"/>
            <a:ext cx="357190" cy="642942"/>
          </a:xfrm>
          <a:prstGeom prst="rect">
            <a:avLst/>
          </a:prstGeom>
        </p:spPr>
      </p:pic>
      <p:pic>
        <p:nvPicPr>
          <p:cNvPr id="14" name="1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1640312"/>
            <a:ext cx="357190" cy="680452"/>
          </a:xfrm>
          <a:prstGeom prst="rect">
            <a:avLst/>
          </a:prstGeom>
        </p:spPr>
      </p:pic>
      <p:pic>
        <p:nvPicPr>
          <p:cNvPr id="15" name="14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1643056"/>
            <a:ext cx="357190" cy="642942"/>
          </a:xfrm>
          <a:prstGeom prst="rect">
            <a:avLst/>
          </a:prstGeom>
        </p:spPr>
      </p:pic>
      <p:pic>
        <p:nvPicPr>
          <p:cNvPr id="16" name="15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1997520"/>
            <a:ext cx="357190" cy="680452"/>
          </a:xfrm>
          <a:prstGeom prst="rect">
            <a:avLst/>
          </a:prstGeom>
        </p:spPr>
      </p:pic>
      <p:pic>
        <p:nvPicPr>
          <p:cNvPr id="17" name="1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2000264"/>
            <a:ext cx="357190" cy="642942"/>
          </a:xfrm>
          <a:prstGeom prst="rect">
            <a:avLst/>
          </a:prstGeom>
        </p:spPr>
      </p:pic>
      <p:pic>
        <p:nvPicPr>
          <p:cNvPr id="18" name="17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5" y="2354692"/>
            <a:ext cx="357190" cy="680452"/>
          </a:xfrm>
          <a:prstGeom prst="rect">
            <a:avLst/>
          </a:prstGeom>
        </p:spPr>
      </p:pic>
      <p:pic>
        <p:nvPicPr>
          <p:cNvPr id="19" name="1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6" y="2357436"/>
            <a:ext cx="357190" cy="642942"/>
          </a:xfrm>
          <a:prstGeom prst="rect">
            <a:avLst/>
          </a:prstGeom>
        </p:spPr>
      </p:pic>
      <p:pic>
        <p:nvPicPr>
          <p:cNvPr id="20" name="19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2711882"/>
            <a:ext cx="357190" cy="680452"/>
          </a:xfrm>
          <a:prstGeom prst="rect">
            <a:avLst/>
          </a:prstGeom>
        </p:spPr>
      </p:pic>
      <p:pic>
        <p:nvPicPr>
          <p:cNvPr id="21" name="20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2714626"/>
            <a:ext cx="357190" cy="642942"/>
          </a:xfrm>
          <a:prstGeom prst="rect">
            <a:avLst/>
          </a:prstGeom>
        </p:spPr>
      </p:pic>
      <p:pic>
        <p:nvPicPr>
          <p:cNvPr id="22" name="21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3069054"/>
            <a:ext cx="357190" cy="680452"/>
          </a:xfrm>
          <a:prstGeom prst="rect">
            <a:avLst/>
          </a:prstGeom>
        </p:spPr>
      </p:pic>
      <p:pic>
        <p:nvPicPr>
          <p:cNvPr id="23" name="22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3071798"/>
            <a:ext cx="357190" cy="642942"/>
          </a:xfrm>
          <a:prstGeom prst="rect">
            <a:avLst/>
          </a:prstGeom>
        </p:spPr>
      </p:pic>
      <p:pic>
        <p:nvPicPr>
          <p:cNvPr id="24" name="2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3426262"/>
            <a:ext cx="357190" cy="680452"/>
          </a:xfrm>
          <a:prstGeom prst="rect">
            <a:avLst/>
          </a:prstGeom>
        </p:spPr>
      </p:pic>
      <p:pic>
        <p:nvPicPr>
          <p:cNvPr id="25" name="24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3429006"/>
            <a:ext cx="357190" cy="642942"/>
          </a:xfrm>
          <a:prstGeom prst="rect">
            <a:avLst/>
          </a:prstGeom>
        </p:spPr>
      </p:pic>
      <p:pic>
        <p:nvPicPr>
          <p:cNvPr id="26" name="25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3783434"/>
            <a:ext cx="357190" cy="680452"/>
          </a:xfrm>
          <a:prstGeom prst="rect">
            <a:avLst/>
          </a:prstGeom>
        </p:spPr>
      </p:pic>
      <p:pic>
        <p:nvPicPr>
          <p:cNvPr id="27" name="2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3786178"/>
            <a:ext cx="357190" cy="642942"/>
          </a:xfrm>
          <a:prstGeom prst="rect">
            <a:avLst/>
          </a:prstGeom>
        </p:spPr>
      </p:pic>
      <p:pic>
        <p:nvPicPr>
          <p:cNvPr id="28" name="27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4140659"/>
            <a:ext cx="357190" cy="680452"/>
          </a:xfrm>
          <a:prstGeom prst="rect">
            <a:avLst/>
          </a:prstGeom>
        </p:spPr>
      </p:pic>
      <p:pic>
        <p:nvPicPr>
          <p:cNvPr id="29" name="2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4143403"/>
            <a:ext cx="357190" cy="642942"/>
          </a:xfrm>
          <a:prstGeom prst="rect">
            <a:avLst/>
          </a:prstGeom>
        </p:spPr>
      </p:pic>
      <p:pic>
        <p:nvPicPr>
          <p:cNvPr id="30" name="29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4027376" y="4497831"/>
            <a:ext cx="357190" cy="680452"/>
          </a:xfrm>
          <a:prstGeom prst="rect">
            <a:avLst/>
          </a:prstGeom>
        </p:spPr>
      </p:pic>
      <p:pic>
        <p:nvPicPr>
          <p:cNvPr id="31" name="30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4714877" y="4500575"/>
            <a:ext cx="357190" cy="642942"/>
          </a:xfrm>
          <a:prstGeom prst="rect">
            <a:avLst/>
          </a:prstGeom>
        </p:spPr>
      </p:pic>
      <p:pic>
        <p:nvPicPr>
          <p:cNvPr id="32" name="31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-145622"/>
            <a:ext cx="357190" cy="680452"/>
          </a:xfrm>
          <a:prstGeom prst="rect">
            <a:avLst/>
          </a:prstGeom>
        </p:spPr>
      </p:pic>
      <p:pic>
        <p:nvPicPr>
          <p:cNvPr id="33" name="32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211550"/>
            <a:ext cx="357190" cy="680452"/>
          </a:xfrm>
          <a:prstGeom prst="rect">
            <a:avLst/>
          </a:prstGeom>
        </p:spPr>
      </p:pic>
      <p:pic>
        <p:nvPicPr>
          <p:cNvPr id="34" name="3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568758"/>
            <a:ext cx="357190" cy="680452"/>
          </a:xfrm>
          <a:prstGeom prst="rect">
            <a:avLst/>
          </a:prstGeom>
        </p:spPr>
      </p:pic>
      <p:pic>
        <p:nvPicPr>
          <p:cNvPr id="35" name="3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925930"/>
            <a:ext cx="357190" cy="680452"/>
          </a:xfrm>
          <a:prstGeom prst="rect">
            <a:avLst/>
          </a:prstGeom>
        </p:spPr>
      </p:pic>
      <p:pic>
        <p:nvPicPr>
          <p:cNvPr id="36" name="35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1283138"/>
            <a:ext cx="357190" cy="680452"/>
          </a:xfrm>
          <a:prstGeom prst="rect">
            <a:avLst/>
          </a:prstGeom>
        </p:spPr>
      </p:pic>
      <p:pic>
        <p:nvPicPr>
          <p:cNvPr id="37" name="36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1640310"/>
            <a:ext cx="357190" cy="680452"/>
          </a:xfrm>
          <a:prstGeom prst="rect">
            <a:avLst/>
          </a:prstGeom>
        </p:spPr>
      </p:pic>
      <p:pic>
        <p:nvPicPr>
          <p:cNvPr id="38" name="37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1997518"/>
            <a:ext cx="357190" cy="680452"/>
          </a:xfrm>
          <a:prstGeom prst="rect">
            <a:avLst/>
          </a:prstGeom>
        </p:spPr>
      </p:pic>
      <p:pic>
        <p:nvPicPr>
          <p:cNvPr id="39" name="38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5" y="2354690"/>
            <a:ext cx="357190" cy="680452"/>
          </a:xfrm>
          <a:prstGeom prst="rect">
            <a:avLst/>
          </a:prstGeom>
        </p:spPr>
      </p:pic>
      <p:pic>
        <p:nvPicPr>
          <p:cNvPr id="40" name="39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2711880"/>
            <a:ext cx="357190" cy="680452"/>
          </a:xfrm>
          <a:prstGeom prst="rect">
            <a:avLst/>
          </a:prstGeom>
        </p:spPr>
      </p:pic>
      <p:pic>
        <p:nvPicPr>
          <p:cNvPr id="41" name="40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3069052"/>
            <a:ext cx="357190" cy="680452"/>
          </a:xfrm>
          <a:prstGeom prst="rect">
            <a:avLst/>
          </a:prstGeom>
        </p:spPr>
      </p:pic>
      <p:pic>
        <p:nvPicPr>
          <p:cNvPr id="42" name="41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3426260"/>
            <a:ext cx="357190" cy="680452"/>
          </a:xfrm>
          <a:prstGeom prst="rect">
            <a:avLst/>
          </a:prstGeom>
        </p:spPr>
      </p:pic>
      <p:pic>
        <p:nvPicPr>
          <p:cNvPr id="43" name="42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3783432"/>
            <a:ext cx="357190" cy="680452"/>
          </a:xfrm>
          <a:prstGeom prst="rect">
            <a:avLst/>
          </a:prstGeom>
        </p:spPr>
      </p:pic>
      <p:pic>
        <p:nvPicPr>
          <p:cNvPr id="44" name="43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4140657"/>
            <a:ext cx="357190" cy="680452"/>
          </a:xfrm>
          <a:prstGeom prst="rect">
            <a:avLst/>
          </a:prstGeom>
        </p:spPr>
      </p:pic>
      <p:pic>
        <p:nvPicPr>
          <p:cNvPr id="45" name="44 Imagen" descr="280px-Decagonal_trapezohedro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16036113">
            <a:off x="3312996" y="4497829"/>
            <a:ext cx="357190" cy="680452"/>
          </a:xfrm>
          <a:prstGeom prst="rect">
            <a:avLst/>
          </a:prstGeom>
        </p:spPr>
      </p:pic>
      <p:pic>
        <p:nvPicPr>
          <p:cNvPr id="46" name="45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-142876"/>
            <a:ext cx="357190" cy="642942"/>
          </a:xfrm>
          <a:prstGeom prst="rect">
            <a:avLst/>
          </a:prstGeom>
        </p:spPr>
      </p:pic>
      <p:pic>
        <p:nvPicPr>
          <p:cNvPr id="47" name="4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214296"/>
            <a:ext cx="357190" cy="642942"/>
          </a:xfrm>
          <a:prstGeom prst="rect">
            <a:avLst/>
          </a:prstGeom>
        </p:spPr>
      </p:pic>
      <p:pic>
        <p:nvPicPr>
          <p:cNvPr id="48" name="4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571504"/>
            <a:ext cx="357190" cy="642942"/>
          </a:xfrm>
          <a:prstGeom prst="rect">
            <a:avLst/>
          </a:prstGeom>
        </p:spPr>
      </p:pic>
      <p:pic>
        <p:nvPicPr>
          <p:cNvPr id="49" name="4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928676"/>
            <a:ext cx="357190" cy="642942"/>
          </a:xfrm>
          <a:prstGeom prst="rect">
            <a:avLst/>
          </a:prstGeom>
        </p:spPr>
      </p:pic>
      <p:pic>
        <p:nvPicPr>
          <p:cNvPr id="50" name="49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1285884"/>
            <a:ext cx="357190" cy="642942"/>
          </a:xfrm>
          <a:prstGeom prst="rect">
            <a:avLst/>
          </a:prstGeom>
        </p:spPr>
      </p:pic>
      <p:pic>
        <p:nvPicPr>
          <p:cNvPr id="51" name="50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1643056"/>
            <a:ext cx="357190" cy="642942"/>
          </a:xfrm>
          <a:prstGeom prst="rect">
            <a:avLst/>
          </a:prstGeom>
        </p:spPr>
      </p:pic>
      <p:pic>
        <p:nvPicPr>
          <p:cNvPr id="52" name="51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2000264"/>
            <a:ext cx="357190" cy="642942"/>
          </a:xfrm>
          <a:prstGeom prst="rect">
            <a:avLst/>
          </a:prstGeom>
        </p:spPr>
      </p:pic>
      <p:pic>
        <p:nvPicPr>
          <p:cNvPr id="53" name="52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5" y="2357436"/>
            <a:ext cx="357190" cy="642942"/>
          </a:xfrm>
          <a:prstGeom prst="rect">
            <a:avLst/>
          </a:prstGeom>
        </p:spPr>
      </p:pic>
      <p:pic>
        <p:nvPicPr>
          <p:cNvPr id="54" name="53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2714626"/>
            <a:ext cx="357190" cy="642942"/>
          </a:xfrm>
          <a:prstGeom prst="rect">
            <a:avLst/>
          </a:prstGeom>
        </p:spPr>
      </p:pic>
      <p:pic>
        <p:nvPicPr>
          <p:cNvPr id="55" name="54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3071798"/>
            <a:ext cx="357190" cy="642942"/>
          </a:xfrm>
          <a:prstGeom prst="rect">
            <a:avLst/>
          </a:prstGeom>
        </p:spPr>
      </p:pic>
      <p:pic>
        <p:nvPicPr>
          <p:cNvPr id="56" name="55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3429006"/>
            <a:ext cx="357190" cy="642942"/>
          </a:xfrm>
          <a:prstGeom prst="rect">
            <a:avLst/>
          </a:prstGeom>
        </p:spPr>
      </p:pic>
      <p:pic>
        <p:nvPicPr>
          <p:cNvPr id="57" name="56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3786178"/>
            <a:ext cx="357190" cy="642942"/>
          </a:xfrm>
          <a:prstGeom prst="rect">
            <a:avLst/>
          </a:prstGeom>
        </p:spPr>
      </p:pic>
      <p:pic>
        <p:nvPicPr>
          <p:cNvPr id="58" name="57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4143403"/>
            <a:ext cx="357190" cy="642942"/>
          </a:xfrm>
          <a:prstGeom prst="rect">
            <a:avLst/>
          </a:prstGeom>
        </p:spPr>
      </p:pic>
      <p:pic>
        <p:nvPicPr>
          <p:cNvPr id="59" name="58 Imagen" descr="280px-Decagonal_trapezohedro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3292" r="13292"/>
          <a:stretch>
            <a:fillRect/>
          </a:stretch>
        </p:blipFill>
        <p:spPr>
          <a:xfrm rot="5400000" flipV="1">
            <a:off x="5429256" y="4500575"/>
            <a:ext cx="357190" cy="642942"/>
          </a:xfrm>
          <a:prstGeom prst="rect">
            <a:avLst/>
          </a:prstGeom>
        </p:spPr>
      </p:pic>
      <p:sp>
        <p:nvSpPr>
          <p:cNvPr id="60" name="59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5626DE"/>
            </a:gs>
            <a:gs pos="50000">
              <a:srgbClr val="FFB3D2">
                <a:shade val="67500"/>
                <a:satMod val="115000"/>
              </a:srgbClr>
            </a:gs>
            <a:gs pos="100000">
              <a:srgbClr val="FFB3D2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2113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0"/>
            <a:ext cx="643131" cy="643131"/>
          </a:xfrm>
          <a:prstGeom prst="rect">
            <a:avLst/>
          </a:prstGeom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643131" cy="643131"/>
          </a:xfrm>
          <a:prstGeom prst="rect">
            <a:avLst/>
          </a:prstGeom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500369"/>
            <a:ext cx="643131" cy="643131"/>
          </a:xfrm>
          <a:prstGeom prst="rect">
            <a:avLst/>
          </a:prstGeom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00869" y="4500369"/>
            <a:ext cx="643131" cy="643131"/>
          </a:xfrm>
          <a:prstGeom prst="rect">
            <a:avLst/>
          </a:prstGeom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143386"/>
            <a:ext cx="643131" cy="643131"/>
          </a:xfrm>
          <a:prstGeom prst="rect">
            <a:avLst/>
          </a:prstGeom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4214824"/>
            <a:ext cx="643131" cy="643131"/>
          </a:xfrm>
          <a:prstGeom prst="rect">
            <a:avLst/>
          </a:prstGeom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3857634"/>
            <a:ext cx="643131" cy="643131"/>
          </a:xfrm>
          <a:prstGeom prst="rect">
            <a:avLst/>
          </a:prstGeom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3929072"/>
            <a:ext cx="643131" cy="643131"/>
          </a:xfrm>
          <a:prstGeom prst="rect">
            <a:avLst/>
          </a:prstGeom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3571882"/>
            <a:ext cx="643131" cy="643131"/>
          </a:xfrm>
          <a:prstGeom prst="rect">
            <a:avLst/>
          </a:prstGeom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3500444"/>
            <a:ext cx="643131" cy="643131"/>
          </a:xfrm>
          <a:prstGeom prst="rect">
            <a:avLst/>
          </a:prstGeom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214692"/>
            <a:ext cx="643131" cy="643131"/>
          </a:xfrm>
          <a:prstGeom prst="rect">
            <a:avLst/>
          </a:prstGeom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388" y="3071816"/>
            <a:ext cx="643131" cy="643131"/>
          </a:xfrm>
          <a:prstGeom prst="rect">
            <a:avLst/>
          </a:prstGeom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2714626"/>
            <a:ext cx="643131" cy="643131"/>
          </a:xfrm>
          <a:prstGeom prst="rect">
            <a:avLst/>
          </a:prstGeom>
        </p:spPr>
      </p:pic>
      <p:pic>
        <p:nvPicPr>
          <p:cNvPr id="18" name="1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2643188"/>
            <a:ext cx="643131" cy="643131"/>
          </a:xfrm>
          <a:prstGeom prst="rect">
            <a:avLst/>
          </a:prstGeom>
        </p:spPr>
      </p:pic>
      <p:pic>
        <p:nvPicPr>
          <p:cNvPr id="19" name="1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214560"/>
            <a:ext cx="643131" cy="643131"/>
          </a:xfrm>
          <a:prstGeom prst="rect">
            <a:avLst/>
          </a:prstGeom>
        </p:spPr>
      </p:pic>
      <p:pic>
        <p:nvPicPr>
          <p:cNvPr id="20" name="1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214560"/>
            <a:ext cx="643131" cy="643131"/>
          </a:xfrm>
          <a:prstGeom prst="rect">
            <a:avLst/>
          </a:prstGeom>
        </p:spPr>
      </p:pic>
      <p:pic>
        <p:nvPicPr>
          <p:cNvPr id="21" name="2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714494"/>
            <a:ext cx="643131" cy="643131"/>
          </a:xfrm>
          <a:prstGeom prst="rect">
            <a:avLst/>
          </a:prstGeom>
        </p:spPr>
      </p:pic>
      <p:pic>
        <p:nvPicPr>
          <p:cNvPr id="22" name="2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1785932"/>
            <a:ext cx="643131" cy="643131"/>
          </a:xfrm>
          <a:prstGeom prst="rect">
            <a:avLst/>
          </a:prstGeom>
        </p:spPr>
      </p:pic>
      <p:pic>
        <p:nvPicPr>
          <p:cNvPr id="23" name="2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1214428"/>
            <a:ext cx="643131" cy="643131"/>
          </a:xfrm>
          <a:prstGeom prst="rect">
            <a:avLst/>
          </a:prstGeom>
        </p:spPr>
      </p:pic>
      <p:pic>
        <p:nvPicPr>
          <p:cNvPr id="24" name="2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1285866"/>
            <a:ext cx="643131" cy="643131"/>
          </a:xfrm>
          <a:prstGeom prst="rect">
            <a:avLst/>
          </a:prstGeom>
        </p:spPr>
      </p:pic>
      <p:pic>
        <p:nvPicPr>
          <p:cNvPr id="25" name="2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642924"/>
            <a:ext cx="643131" cy="643131"/>
          </a:xfrm>
          <a:prstGeom prst="rect">
            <a:avLst/>
          </a:prstGeom>
        </p:spPr>
      </p:pic>
      <p:pic>
        <p:nvPicPr>
          <p:cNvPr id="26" name="2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B3D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24"/>
            <a:ext cx="643131" cy="643131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B050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7908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357554" y="500048"/>
            <a:ext cx="428628" cy="428628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786182" y="2071684"/>
            <a:ext cx="428628" cy="428628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214810" y="1285866"/>
            <a:ext cx="428628" cy="428628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00298" y="1285866"/>
            <a:ext cx="428628" cy="428628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643174" y="857238"/>
            <a:ext cx="428628" cy="428628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357554" y="2143122"/>
            <a:ext cx="428628" cy="428628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786182" y="571486"/>
            <a:ext cx="428628" cy="428628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71934" y="1714494"/>
            <a:ext cx="428628" cy="428628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71934" y="857238"/>
            <a:ext cx="428628" cy="428628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928926" y="571486"/>
            <a:ext cx="428628" cy="428628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928926" y="2071684"/>
            <a:ext cx="428628" cy="428628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71736" y="1714494"/>
            <a:ext cx="428628" cy="428628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429256" y="500048"/>
            <a:ext cx="428628" cy="428628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857884" y="2071684"/>
            <a:ext cx="428628" cy="428628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6286512" y="1285866"/>
            <a:ext cx="428628" cy="428628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4572000" y="1285866"/>
            <a:ext cx="428628" cy="428628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4714876" y="857238"/>
            <a:ext cx="428628" cy="428628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429256" y="2143122"/>
            <a:ext cx="428628" cy="428628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857884" y="571486"/>
            <a:ext cx="428628" cy="428628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6143636" y="1714494"/>
            <a:ext cx="428628" cy="428628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6143636" y="857238"/>
            <a:ext cx="428628" cy="428628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000628" y="571486"/>
            <a:ext cx="428628" cy="428628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000628" y="2071684"/>
            <a:ext cx="428628" cy="428628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4643438" y="1714494"/>
            <a:ext cx="428628" cy="428628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2571750"/>
            <a:ext cx="428628" cy="428628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714744" y="4143386"/>
            <a:ext cx="428628" cy="428628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143372" y="3357568"/>
            <a:ext cx="428628" cy="428628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428860" y="3357568"/>
            <a:ext cx="428628" cy="428628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717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4214824"/>
            <a:ext cx="428628" cy="428628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714744" y="2643188"/>
            <a:ext cx="428628" cy="428628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00496" y="3786196"/>
            <a:ext cx="428628" cy="428628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0049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857488" y="2643188"/>
            <a:ext cx="428628" cy="428628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857488" y="4143386"/>
            <a:ext cx="428628" cy="428628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500298" y="3786196"/>
            <a:ext cx="428628" cy="428628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2571750"/>
            <a:ext cx="428628" cy="428628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857884" y="4143386"/>
            <a:ext cx="428628" cy="428628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286512" y="3357568"/>
            <a:ext cx="428628" cy="428628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572000" y="3357568"/>
            <a:ext cx="428628" cy="428628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71487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4214824"/>
            <a:ext cx="428628" cy="428628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857884" y="2643188"/>
            <a:ext cx="428628" cy="428628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143636" y="3786196"/>
            <a:ext cx="428628" cy="428628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1436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000628" y="2643188"/>
            <a:ext cx="428628" cy="428628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000628" y="4143386"/>
            <a:ext cx="428628" cy="428628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643438" y="3786196"/>
            <a:ext cx="428628" cy="428628"/>
          </a:xfrm>
          <a:prstGeom prst="rect">
            <a:avLst/>
          </a:prstGeom>
          <a:effectLst/>
        </p:spPr>
      </p:pic>
      <p:sp>
        <p:nvSpPr>
          <p:cNvPr id="52" name="51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00CC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654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258827" cy="107899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0"/>
            <a:ext cx="1223970" cy="107899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57172"/>
            <a:ext cx="1258827" cy="107899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57172"/>
            <a:ext cx="1223970" cy="107899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785800"/>
            <a:ext cx="1258827" cy="107899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785818"/>
            <a:ext cx="1223970" cy="107899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142990"/>
            <a:ext cx="1258827" cy="107899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214428"/>
            <a:ext cx="1223970" cy="107899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571636"/>
            <a:ext cx="1258827" cy="107899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571636"/>
            <a:ext cx="1223970" cy="107899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928808"/>
            <a:ext cx="1258827" cy="107899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928808"/>
            <a:ext cx="1223970" cy="107899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357436"/>
            <a:ext cx="1258827" cy="107899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2357454"/>
            <a:ext cx="1223970" cy="107899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1258827" cy="107899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2714626"/>
            <a:ext cx="1223970" cy="107899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143272"/>
            <a:ext cx="1258827" cy="1078994"/>
          </a:xfrm>
          <a:prstGeom prst="rect">
            <a:avLst/>
          </a:prstGeom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143272"/>
            <a:ext cx="1223970" cy="1078994"/>
          </a:xfrm>
          <a:prstGeom prst="rect">
            <a:avLst/>
          </a:prstGeom>
        </p:spPr>
      </p:pic>
      <p:pic>
        <p:nvPicPr>
          <p:cNvPr id="22" name="21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500444"/>
            <a:ext cx="1258827" cy="1078994"/>
          </a:xfrm>
          <a:prstGeom prst="rect">
            <a:avLst/>
          </a:prstGeom>
        </p:spPr>
      </p:pic>
      <p:pic>
        <p:nvPicPr>
          <p:cNvPr id="23" name="22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500444"/>
            <a:ext cx="1223970" cy="1078994"/>
          </a:xfrm>
          <a:prstGeom prst="rect">
            <a:avLst/>
          </a:prstGeom>
        </p:spPr>
      </p:pic>
      <p:pic>
        <p:nvPicPr>
          <p:cNvPr id="24" name="2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929072"/>
            <a:ext cx="1258827" cy="1078994"/>
          </a:xfrm>
          <a:prstGeom prst="rect">
            <a:avLst/>
          </a:prstGeom>
        </p:spPr>
      </p:pic>
      <p:pic>
        <p:nvPicPr>
          <p:cNvPr id="25" name="2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3929090"/>
            <a:ext cx="1223970" cy="1078994"/>
          </a:xfrm>
          <a:prstGeom prst="rect">
            <a:avLst/>
          </a:prstGeom>
        </p:spPr>
      </p:pic>
      <p:pic>
        <p:nvPicPr>
          <p:cNvPr id="26" name="2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429138"/>
            <a:ext cx="1258827" cy="1078994"/>
          </a:xfrm>
          <a:prstGeom prst="rect">
            <a:avLst/>
          </a:prstGeom>
        </p:spPr>
      </p:pic>
      <p:pic>
        <p:nvPicPr>
          <p:cNvPr id="27" name="2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4429138"/>
            <a:ext cx="1223970" cy="1078994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3845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Circles-Shutter-Vortex-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0"/>
            <a:ext cx="5143500" cy="5143500"/>
          </a:xfrm>
          <a:prstGeom prst="star7">
            <a:avLst/>
          </a:prstGeom>
        </p:spPr>
      </p:pic>
      <p:pic>
        <p:nvPicPr>
          <p:cNvPr id="5" name="4 Imagen" descr="Colorful-Circles-Shutter-Vortex-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643306" y="1500180"/>
            <a:ext cx="2071702" cy="2071702"/>
          </a:xfrm>
          <a:prstGeom prst="star7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1D1D37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7538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6101" y="-134211"/>
            <a:ext cx="510773" cy="729736"/>
          </a:xfrm>
          <a:prstGeom prst="rect">
            <a:avLst/>
          </a:prstGeom>
          <a:effectLst/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8436728" y="70438"/>
            <a:ext cx="510773" cy="785800"/>
          </a:xfrm>
          <a:prstGeom prst="rect">
            <a:avLst/>
          </a:prstGeom>
          <a:effectLst/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8197523" y="356173"/>
            <a:ext cx="510773" cy="785800"/>
          </a:xfrm>
          <a:prstGeom prst="rect">
            <a:avLst/>
          </a:prstGeom>
          <a:effectLst/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983209" y="641925"/>
            <a:ext cx="510773" cy="785800"/>
          </a:xfrm>
          <a:prstGeom prst="rect">
            <a:avLst/>
          </a:prstGeom>
          <a:effectLst/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768896" y="927676"/>
            <a:ext cx="510773" cy="785800"/>
          </a:xfrm>
          <a:prstGeom prst="rect">
            <a:avLst/>
          </a:prstGeom>
          <a:effectLst/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554582" y="1213428"/>
            <a:ext cx="510773" cy="785800"/>
          </a:xfrm>
          <a:prstGeom prst="rect">
            <a:avLst/>
          </a:prstGeom>
          <a:effectLst/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7268830" y="1499182"/>
            <a:ext cx="510773" cy="785800"/>
          </a:xfrm>
          <a:prstGeom prst="rect">
            <a:avLst/>
          </a:prstGeom>
          <a:effectLst/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7054516" y="1784932"/>
            <a:ext cx="510773" cy="785800"/>
          </a:xfrm>
          <a:prstGeom prst="rect">
            <a:avLst/>
          </a:prstGeom>
          <a:effectLst/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6768764" y="2070684"/>
            <a:ext cx="510773" cy="785800"/>
          </a:xfrm>
          <a:prstGeom prst="rect">
            <a:avLst/>
          </a:prstGeom>
          <a:effectLst/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6554450" y="2356437"/>
            <a:ext cx="510773" cy="785800"/>
          </a:xfrm>
          <a:prstGeom prst="rect">
            <a:avLst/>
          </a:prstGeom>
          <a:effectLst/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6268697" y="2642188"/>
            <a:ext cx="510773" cy="785800"/>
          </a:xfrm>
          <a:prstGeom prst="rect">
            <a:avLst/>
          </a:prstGeom>
          <a:effectLst/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6054383" y="2927940"/>
            <a:ext cx="510773" cy="785800"/>
          </a:xfrm>
          <a:prstGeom prst="rect">
            <a:avLst/>
          </a:prstGeom>
          <a:effectLst/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5840070" y="3213693"/>
            <a:ext cx="510773" cy="785800"/>
          </a:xfrm>
          <a:prstGeom prst="rect">
            <a:avLst/>
          </a:prstGeom>
          <a:effectLst/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5554317" y="3499444"/>
            <a:ext cx="510773" cy="785800"/>
          </a:xfrm>
          <a:prstGeom prst="rect">
            <a:avLst/>
          </a:prstGeom>
          <a:effectLst/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5340003" y="3785195"/>
            <a:ext cx="510773" cy="785800"/>
          </a:xfrm>
          <a:prstGeom prst="rect">
            <a:avLst/>
          </a:prstGeom>
          <a:effectLst/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2497434">
            <a:off x="5054251" y="4070949"/>
            <a:ext cx="510773" cy="785800"/>
          </a:xfrm>
          <a:prstGeom prst="rect">
            <a:avLst/>
          </a:prstGeom>
          <a:effectLst/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2497434">
            <a:off x="4839938" y="4428138"/>
            <a:ext cx="510773" cy="785800"/>
          </a:xfrm>
          <a:prstGeom prst="rect">
            <a:avLst/>
          </a:prstGeom>
          <a:effectLst/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11820" y="222980"/>
            <a:ext cx="510773" cy="729736"/>
          </a:xfrm>
          <a:prstGeom prst="rect">
            <a:avLst/>
          </a:prstGeom>
          <a:effectLst/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597572" y="580170"/>
            <a:ext cx="510773" cy="729736"/>
          </a:xfrm>
          <a:prstGeom prst="rect">
            <a:avLst/>
          </a:prstGeom>
          <a:effectLst/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883325" y="865922"/>
            <a:ext cx="510773" cy="729736"/>
          </a:xfrm>
          <a:prstGeom prst="rect">
            <a:avLst/>
          </a:prstGeom>
          <a:effectLst/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1169077" y="1223112"/>
            <a:ext cx="510773" cy="729736"/>
          </a:xfrm>
          <a:prstGeom prst="rect">
            <a:avLst/>
          </a:prstGeom>
          <a:effectLst/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1454828" y="1580302"/>
            <a:ext cx="510773" cy="729736"/>
          </a:xfrm>
          <a:prstGeom prst="rect">
            <a:avLst/>
          </a:prstGeom>
          <a:effectLst/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1740581" y="1866055"/>
            <a:ext cx="510773" cy="729736"/>
          </a:xfrm>
          <a:prstGeom prst="rect">
            <a:avLst/>
          </a:prstGeom>
          <a:effectLst/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1954895" y="2151806"/>
            <a:ext cx="510773" cy="729736"/>
          </a:xfrm>
          <a:prstGeom prst="rect">
            <a:avLst/>
          </a:prstGeom>
          <a:effectLst/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240646" y="2437558"/>
            <a:ext cx="510773" cy="729736"/>
          </a:xfrm>
          <a:prstGeom prst="rect">
            <a:avLst/>
          </a:prstGeom>
          <a:effectLst/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454961" y="2723310"/>
            <a:ext cx="510773" cy="729736"/>
          </a:xfrm>
          <a:prstGeom prst="rect">
            <a:avLst/>
          </a:prstGeom>
          <a:effectLst/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2669275" y="2937624"/>
            <a:ext cx="510773" cy="729736"/>
          </a:xfrm>
          <a:prstGeom prst="rect">
            <a:avLst/>
          </a:prstGeom>
          <a:effectLst/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2883589" y="3223376"/>
            <a:ext cx="510773" cy="729736"/>
          </a:xfrm>
          <a:prstGeom prst="rect">
            <a:avLst/>
          </a:prstGeom>
          <a:effectLst/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097901" y="3509129"/>
            <a:ext cx="510773" cy="729736"/>
          </a:xfrm>
          <a:prstGeom prst="rect">
            <a:avLst/>
          </a:prstGeom>
          <a:effectLst/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312217" y="3723442"/>
            <a:ext cx="510773" cy="729736"/>
          </a:xfrm>
          <a:prstGeom prst="rect">
            <a:avLst/>
          </a:prstGeom>
          <a:effectLst/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3597969" y="4009195"/>
            <a:ext cx="510773" cy="729736"/>
          </a:xfrm>
          <a:prstGeom prst="rect">
            <a:avLst/>
          </a:prstGeom>
          <a:effectLst/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rcRect l="20000" r="14999"/>
          <a:stretch>
            <a:fillRect/>
          </a:stretch>
        </p:blipFill>
        <p:spPr>
          <a:xfrm rot="19359354">
            <a:off x="3812283" y="4223508"/>
            <a:ext cx="510773" cy="729736"/>
          </a:xfrm>
          <a:prstGeom prst="rect">
            <a:avLst/>
          </a:prstGeom>
          <a:effectLst/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000" r="14999"/>
          <a:stretch>
            <a:fillRect/>
          </a:stretch>
        </p:blipFill>
        <p:spPr>
          <a:xfrm rot="19359354">
            <a:off x="4026597" y="4437822"/>
            <a:ext cx="510773" cy="729736"/>
          </a:xfrm>
          <a:prstGeom prst="rect">
            <a:avLst/>
          </a:prstGeom>
          <a:effectLst/>
        </p:spPr>
      </p:pic>
      <p:sp>
        <p:nvSpPr>
          <p:cNvPr id="38" name="37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4000"/>
                            </p:stCondLst>
                            <p:childTnLst>
                              <p:par>
                                <p:cTn id="20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FF3399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42605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785932"/>
            <a:ext cx="571472" cy="901051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714626"/>
            <a:ext cx="571472" cy="803937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1785932"/>
            <a:ext cx="571472" cy="901051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472" y="2714626"/>
            <a:ext cx="571472" cy="803937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3008" y="1785932"/>
            <a:ext cx="571472" cy="901051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143008" y="2714626"/>
            <a:ext cx="571472" cy="803937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785932"/>
            <a:ext cx="571472" cy="901051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714480" y="2714626"/>
            <a:ext cx="571472" cy="803937"/>
          </a:xfrm>
          <a:prstGeom prst="rect">
            <a:avLst/>
          </a:prstGeom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6" y="1857370"/>
            <a:ext cx="571472" cy="901051"/>
          </a:xfrm>
          <a:prstGeom prst="rect">
            <a:avLst/>
          </a:prstGeom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86016" y="2786064"/>
            <a:ext cx="571472" cy="803937"/>
          </a:xfrm>
          <a:prstGeom prst="rect">
            <a:avLst/>
          </a:prstGeom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857370"/>
            <a:ext cx="571472" cy="901051"/>
          </a:xfrm>
          <a:prstGeom prst="rect">
            <a:avLst/>
          </a:prstGeom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786064"/>
            <a:ext cx="571472" cy="803937"/>
          </a:xfrm>
          <a:prstGeom prst="rect">
            <a:avLst/>
          </a:prstGeom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9024" y="1857370"/>
            <a:ext cx="571472" cy="901051"/>
          </a:xfrm>
          <a:prstGeom prst="rect">
            <a:avLst/>
          </a:prstGeom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429024" y="2786064"/>
            <a:ext cx="571472" cy="803937"/>
          </a:xfrm>
          <a:prstGeom prst="rect">
            <a:avLst/>
          </a:prstGeom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857370"/>
            <a:ext cx="571472" cy="901051"/>
          </a:xfrm>
          <a:prstGeom prst="rect">
            <a:avLst/>
          </a:prstGeom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000496" y="2786064"/>
            <a:ext cx="571472" cy="803937"/>
          </a:xfrm>
          <a:prstGeom prst="rect">
            <a:avLst/>
          </a:prstGeom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857370"/>
            <a:ext cx="571472" cy="901051"/>
          </a:xfrm>
          <a:prstGeom prst="rect">
            <a:avLst/>
          </a:prstGeom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572000" y="2786064"/>
            <a:ext cx="571472" cy="803937"/>
          </a:xfrm>
          <a:prstGeom prst="rect">
            <a:avLst/>
          </a:prstGeom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472" y="1857370"/>
            <a:ext cx="571472" cy="901051"/>
          </a:xfrm>
          <a:prstGeom prst="rect">
            <a:avLst/>
          </a:prstGeom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143472" y="2786064"/>
            <a:ext cx="571472" cy="803937"/>
          </a:xfrm>
          <a:prstGeom prst="rect">
            <a:avLst/>
          </a:prstGeom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857370"/>
            <a:ext cx="571472" cy="901051"/>
          </a:xfrm>
          <a:prstGeom prst="rect">
            <a:avLst/>
          </a:prstGeom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715008" y="2786064"/>
            <a:ext cx="571472" cy="803937"/>
          </a:xfrm>
          <a:prstGeom prst="rect">
            <a:avLst/>
          </a:prstGeom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480" y="1857370"/>
            <a:ext cx="571472" cy="901051"/>
          </a:xfrm>
          <a:prstGeom prst="rect">
            <a:avLst/>
          </a:prstGeom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286480" y="2786064"/>
            <a:ext cx="571472" cy="803937"/>
          </a:xfrm>
          <a:prstGeom prst="rect">
            <a:avLst/>
          </a:prstGeom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48" y="1857370"/>
            <a:ext cx="571472" cy="901051"/>
          </a:xfrm>
          <a:prstGeom prst="rect">
            <a:avLst/>
          </a:prstGeom>
        </p:spPr>
      </p:pic>
      <p:pic>
        <p:nvPicPr>
          <p:cNvPr id="29" name="28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858048" y="2786064"/>
            <a:ext cx="571472" cy="803937"/>
          </a:xfrm>
          <a:prstGeom prst="rect">
            <a:avLst/>
          </a:prstGeom>
        </p:spPr>
      </p:pic>
      <p:pic>
        <p:nvPicPr>
          <p:cNvPr id="30" name="2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857370"/>
            <a:ext cx="571472" cy="901051"/>
          </a:xfrm>
          <a:prstGeom prst="rect">
            <a:avLst/>
          </a:prstGeom>
        </p:spPr>
      </p:pic>
      <p:pic>
        <p:nvPicPr>
          <p:cNvPr id="31" name="30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429520" y="2786064"/>
            <a:ext cx="571472" cy="803937"/>
          </a:xfrm>
          <a:prstGeom prst="rect">
            <a:avLst/>
          </a:prstGeom>
        </p:spPr>
      </p:pic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1056" y="1857370"/>
            <a:ext cx="571472" cy="901051"/>
          </a:xfrm>
          <a:prstGeom prst="rect">
            <a:avLst/>
          </a:prstGeom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001056" y="2786064"/>
            <a:ext cx="571472" cy="803937"/>
          </a:xfrm>
          <a:prstGeom prst="rect">
            <a:avLst/>
          </a:prstGeom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528" y="1857370"/>
            <a:ext cx="571472" cy="901051"/>
          </a:xfrm>
          <a:prstGeom prst="rect">
            <a:avLst/>
          </a:prstGeom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572528" y="2786064"/>
            <a:ext cx="571472" cy="803937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5176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14678" y="500048"/>
            <a:ext cx="428628" cy="428628"/>
          </a:xfrm>
          <a:prstGeom prst="rect">
            <a:avLst/>
          </a:prstGeom>
          <a:effectLst/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643306" y="2071684"/>
            <a:ext cx="428628" cy="428628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071934" y="1285866"/>
            <a:ext cx="428628" cy="428628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357422" y="1285866"/>
            <a:ext cx="428628" cy="428628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500298" y="857238"/>
            <a:ext cx="428628" cy="428628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14678" y="2143122"/>
            <a:ext cx="428628" cy="428628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3643306" y="571486"/>
            <a:ext cx="428628" cy="428628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929058" y="1714494"/>
            <a:ext cx="428628" cy="428628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3929058" y="857238"/>
            <a:ext cx="428628" cy="428628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786050" y="571486"/>
            <a:ext cx="428628" cy="428628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2786050" y="2071684"/>
            <a:ext cx="428628" cy="428628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428860" y="1714494"/>
            <a:ext cx="428628" cy="428628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500694" y="500048"/>
            <a:ext cx="428628" cy="428628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929322" y="2071684"/>
            <a:ext cx="428628" cy="428628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357950" y="1285866"/>
            <a:ext cx="428628" cy="428628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643438" y="1285866"/>
            <a:ext cx="428628" cy="428628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786314" y="857238"/>
            <a:ext cx="428628" cy="428628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500694" y="2143122"/>
            <a:ext cx="428628" cy="428628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20000"/>
          </a:blip>
          <a:srcRect l="17773" t="20703" r="20703" b="17773"/>
          <a:stretch>
            <a:fillRect/>
          </a:stretch>
        </p:blipFill>
        <p:spPr>
          <a:xfrm>
            <a:off x="5929322" y="571486"/>
            <a:ext cx="428628" cy="428628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215074" y="1714494"/>
            <a:ext cx="428628" cy="428628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215074" y="857238"/>
            <a:ext cx="428628" cy="428628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072066" y="571486"/>
            <a:ext cx="428628" cy="428628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072066" y="2071684"/>
            <a:ext cx="428628" cy="428628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714876" y="1714494"/>
            <a:ext cx="428628" cy="428628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2571750"/>
            <a:ext cx="428628" cy="428628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714744" y="4143386"/>
            <a:ext cx="428628" cy="428628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143372" y="3357568"/>
            <a:ext cx="428628" cy="428628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428860" y="3357568"/>
            <a:ext cx="428628" cy="428628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5717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3286116" y="4214824"/>
            <a:ext cx="428628" cy="428628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3714744" y="2643188"/>
            <a:ext cx="428628" cy="428628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000496" y="3786196"/>
            <a:ext cx="428628" cy="428628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000496" y="2928940"/>
            <a:ext cx="428628" cy="428628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2857488" y="2643188"/>
            <a:ext cx="428628" cy="428628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2857488" y="4143386"/>
            <a:ext cx="428628" cy="428628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2500298" y="3786196"/>
            <a:ext cx="428628" cy="428628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2571750"/>
            <a:ext cx="428628" cy="428628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857884" y="4143386"/>
            <a:ext cx="428628" cy="428628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6286512" y="3357568"/>
            <a:ext cx="428628" cy="428628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4572000" y="3357568"/>
            <a:ext cx="428628" cy="428628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71487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429256" y="4214824"/>
            <a:ext cx="428628" cy="428628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857884" y="2643188"/>
            <a:ext cx="428628" cy="428628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143636" y="3786196"/>
            <a:ext cx="428628" cy="428628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6143636" y="2928940"/>
            <a:ext cx="428628" cy="428628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20703" r="20703" b="17773"/>
          <a:stretch>
            <a:fillRect/>
          </a:stretch>
        </p:blipFill>
        <p:spPr>
          <a:xfrm>
            <a:off x="5000628" y="2643188"/>
            <a:ext cx="428628" cy="428628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7773" t="20703" r="20703" b="17773"/>
          <a:stretch>
            <a:fillRect/>
          </a:stretch>
        </p:blipFill>
        <p:spPr>
          <a:xfrm>
            <a:off x="5000628" y="4143386"/>
            <a:ext cx="428628" cy="428628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 cstate="print"/>
          <a:srcRect l="17773" t="20703" r="20703" b="17773"/>
          <a:stretch>
            <a:fillRect/>
          </a:stretch>
        </p:blipFill>
        <p:spPr>
          <a:xfrm>
            <a:off x="4643438" y="3786196"/>
            <a:ext cx="428628" cy="428628"/>
          </a:xfrm>
          <a:prstGeom prst="rect">
            <a:avLst/>
          </a:prstGeom>
          <a:effectLst/>
        </p:spPr>
      </p:pic>
      <p:pic>
        <p:nvPicPr>
          <p:cNvPr id="51" name="50 Imagen" descr="cooltext32458168390081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10828">
            <a:off x="865412" y="3615002"/>
            <a:ext cx="1453433" cy="702759"/>
          </a:xfrm>
          <a:prstGeom prst="rect">
            <a:avLst/>
          </a:prstGeom>
        </p:spPr>
      </p:pic>
      <p:sp>
        <p:nvSpPr>
          <p:cNvPr id="52" name="51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1" fill="hold">
                            <p:stCondLst>
                              <p:cond delay="8000"/>
                            </p:stCondLst>
                            <p:childTnLst>
                              <p:par>
                                <p:cTn id="5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2 COLOR</dc:title>
  <dc:creator/>
  <cp:lastModifiedBy/>
  <cp:revision>350</cp:revision>
  <dcterms:created xsi:type="dcterms:W3CDTF">2019-05-15T23:25:54Z</dcterms:created>
  <dcterms:modified xsi:type="dcterms:W3CDTF">2019-05-17T14:30:26Z</dcterms:modified>
</cp:coreProperties>
</file>