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62" r:id="rId4"/>
    <p:sldId id="264" r:id="rId5"/>
    <p:sldId id="279" r:id="rId6"/>
    <p:sldId id="304" r:id="rId7"/>
    <p:sldId id="301" r:id="rId8"/>
    <p:sldId id="256" r:id="rId9"/>
    <p:sldId id="275" r:id="rId10"/>
    <p:sldId id="268" r:id="rId11"/>
    <p:sldId id="271" r:id="rId12"/>
    <p:sldId id="276" r:id="rId13"/>
    <p:sldId id="273" r:id="rId14"/>
    <p:sldId id="270" r:id="rId15"/>
    <p:sldId id="277" r:id="rId16"/>
    <p:sldId id="267" r:id="rId17"/>
    <p:sldId id="274" r:id="rId18"/>
    <p:sldId id="265" r:id="rId19"/>
    <p:sldId id="269" r:id="rId20"/>
    <p:sldId id="266" r:id="rId21"/>
    <p:sldId id="281" r:id="rId22"/>
    <p:sldId id="294" r:id="rId23"/>
    <p:sldId id="290" r:id="rId24"/>
    <p:sldId id="287" r:id="rId25"/>
    <p:sldId id="288" r:id="rId26"/>
    <p:sldId id="293" r:id="rId27"/>
    <p:sldId id="292" r:id="rId28"/>
    <p:sldId id="291" r:id="rId29"/>
    <p:sldId id="289" r:id="rId30"/>
    <p:sldId id="286" r:id="rId31"/>
    <p:sldId id="285" r:id="rId32"/>
    <p:sldId id="284" r:id="rId33"/>
    <p:sldId id="283" r:id="rId34"/>
    <p:sldId id="282" r:id="rId35"/>
    <p:sldId id="300" r:id="rId36"/>
    <p:sldId id="278" r:id="rId37"/>
    <p:sldId id="263" r:id="rId38"/>
    <p:sldId id="299" r:id="rId39"/>
    <p:sldId id="298" r:id="rId40"/>
    <p:sldId id="297" r:id="rId41"/>
    <p:sldId id="296" r:id="rId42"/>
    <p:sldId id="307" r:id="rId43"/>
    <p:sldId id="306" r:id="rId44"/>
    <p:sldId id="303" r:id="rId45"/>
    <p:sldId id="302" r:id="rId46"/>
    <p:sldId id="261" r:id="rId47"/>
    <p:sldId id="258" r:id="rId48"/>
    <p:sldId id="257" r:id="rId49"/>
    <p:sldId id="259" r:id="rId50"/>
    <p:sldId id="308" r:id="rId5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ykjWWELcLeqGwitC4sX0w" hashData="9Oky1gYWtODKyNc+rdzJ0MbaSw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83" autoAdjust="0"/>
    <p:restoredTop sz="94660"/>
  </p:normalViewPr>
  <p:slideViewPr>
    <p:cSldViewPr>
      <p:cViewPr>
        <p:scale>
          <a:sx n="100" d="100"/>
          <a:sy n="100" d="100"/>
        </p:scale>
        <p:origin x="348" y="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90F0A-B766-4535-AC99-BF0409EFBB3E}" type="datetimeFigureOut">
              <a:rPr lang="es-ES" smtClean="0"/>
              <a:pPr/>
              <a:t>27/01/2016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B509B-1A79-4A09-8874-93168C15CB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07.png"/><Relationship Id="rId18" Type="http://schemas.openxmlformats.org/officeDocument/2006/relationships/image" Target="../media/image11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3.png"/><Relationship Id="rId11" Type="http://schemas.openxmlformats.org/officeDocument/2006/relationships/image" Target="../media/image10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2.png"/><Relationship Id="rId9" Type="http://schemas.openxmlformats.org/officeDocument/2006/relationships/image" Target="../media/image10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10" name="9 Imagen" descr="g-gif-update.php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357172"/>
            <a:ext cx="5067300" cy="752475"/>
          </a:xfrm>
          <a:prstGeom prst="rect">
            <a:avLst/>
          </a:prstGeom>
        </p:spPr>
      </p:pic>
      <p:pic>
        <p:nvPicPr>
          <p:cNvPr id="11" name="10 Imagen" descr="g-gif-update.phpER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8" y="285734"/>
            <a:ext cx="1379765" cy="804863"/>
          </a:xfrm>
          <a:prstGeom prst="rect">
            <a:avLst/>
          </a:prstGeom>
        </p:spPr>
      </p:pic>
      <p:pic>
        <p:nvPicPr>
          <p:cNvPr id="12" name="11 Imagen" descr="g-gif-update.ph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4612" y="4000509"/>
            <a:ext cx="3857652" cy="820777"/>
          </a:xfrm>
          <a:prstGeom prst="rect">
            <a:avLst/>
          </a:prstGeom>
        </p:spPr>
      </p:pic>
      <p:pic>
        <p:nvPicPr>
          <p:cNvPr id="44036" name="Picture 4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572014"/>
            <a:ext cx="2714612" cy="318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fade thruBlk="1"/>
    <p:sndAc>
      <p:stSnd loop="1">
        <p:snd r:embed="rId2" name="Pajaritos a Bailar - Las Canciones de la Granj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3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49154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6" name="5 Imagen" descr="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pic>
        <p:nvPicPr>
          <p:cNvPr id="6" name="5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2" y="0"/>
            <a:ext cx="91128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2" y="0"/>
            <a:ext cx="91128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pic>
        <p:nvPicPr>
          <p:cNvPr id="6" name="5 Imagen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pic>
        <p:nvPicPr>
          <p:cNvPr id="6" name="5 Imagen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pic>
        <p:nvPicPr>
          <p:cNvPr id="6" name="5 Imagen" descr="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pic>
        <p:nvPicPr>
          <p:cNvPr id="6" name="5 Imagen" descr="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6" name="5 Imagen" descr="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pic>
        <p:nvPicPr>
          <p:cNvPr id="6" name="5 Imagen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6" name="5 Imagen" descr="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04"/>
            <a:ext cx="9144000" cy="5134296"/>
          </a:xfrm>
          <a:prstGeom prst="rect">
            <a:avLst/>
          </a:prstGeom>
        </p:spPr>
      </p:pic>
      <p:pic>
        <p:nvPicPr>
          <p:cNvPr id="6" name="5 Imagen" descr="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34296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6" name="5 Imagen" descr="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225967">
            <a:off x="928662" y="2857502"/>
            <a:ext cx="1695450" cy="771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54</cp:revision>
  <dcterms:created xsi:type="dcterms:W3CDTF">2016-01-26T23:56:36Z</dcterms:created>
  <dcterms:modified xsi:type="dcterms:W3CDTF">2016-01-28T01:19:09Z</dcterms:modified>
</cp:coreProperties>
</file>