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82" r:id="rId3"/>
    <p:sldId id="260" r:id="rId4"/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3" r:id="rId30"/>
    <p:sldId id="284" r:id="rId31"/>
    <p:sldId id="285" r:id="rId32"/>
    <p:sldId id="286" r:id="rId33"/>
    <p:sldId id="287" r:id="rId34"/>
    <p:sldId id="288" r:id="rId35"/>
    <p:sldId id="290" r:id="rId36"/>
    <p:sldId id="291" r:id="rId37"/>
    <p:sldId id="289" r:id="rId38"/>
    <p:sldId id="292" r:id="rId39"/>
    <p:sldId id="293" r:id="rId40"/>
    <p:sldId id="295" r:id="rId41"/>
    <p:sldId id="294" r:id="rId42"/>
    <p:sldId id="296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4jnVpHfxZQab0ZW+KBO6A" hashData="eZnri+jSgE+sYwRm9cmPfHc/CG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007" autoAdjust="0"/>
    <p:restoredTop sz="94660"/>
  </p:normalViewPr>
  <p:slideViewPr>
    <p:cSldViewPr>
      <p:cViewPr>
        <p:scale>
          <a:sx n="50" d="100"/>
          <a:sy n="50" d="100"/>
        </p:scale>
        <p:origin x="-516" y="-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3821B6-EAEB-4156-BEBF-525D2831E55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23339F-1022-4FFC-92A3-79F8214E049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343FF-8CFA-4703-9CC5-16B86D640D5F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343FF-8CFA-4703-9CC5-16B86D640D5F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343FF-8CFA-4703-9CC5-16B86D640D5F}" type="slidenum">
              <a:rPr lang="es-ES" smtClean="0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5D824-26FD-4B0A-8456-8A719EC016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5DD44-9245-43D2-BB6A-1F5B4E0BEFBB}" type="datetimeFigureOut">
              <a:rPr lang="es-ES" smtClean="0"/>
              <a:pPr/>
              <a:t>24/03/2014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9B30D-432A-48AF-BAC0-0808A2AFAD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30639C-4F1F-4F45-8027-CB6A2A8587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1285852" y="35716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071546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928794" y="107154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785926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643174" y="178592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500298" y="2500306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6" y="428604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643702" y="1142984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500958" y="114298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143636" y="1857364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000892" y="185736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429388" y="257174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1142976" y="5643578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071538" y="5000636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1928794" y="500063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2000232" y="4429132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2857488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786050" y="3786190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6929454" y="5857892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6429420" y="5143512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7286676" y="514351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5786478" y="4429132"/>
            <a:ext cx="785818" cy="714380"/>
          </a:xfrm>
          <a:prstGeom prst="moon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flipH="1">
            <a:off x="6643734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flipH="1">
            <a:off x="6143700" y="371475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5" name="34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5064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1425" y="428604"/>
            <a:ext cx="5362575" cy="657226"/>
          </a:xfrm>
          <a:prstGeom prst="rect">
            <a:avLst/>
          </a:prstGeom>
          <a:noFill/>
        </p:spPr>
      </p:pic>
      <p:pic>
        <p:nvPicPr>
          <p:cNvPr id="45066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1214422"/>
            <a:ext cx="3876675" cy="6572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sndAc>
      <p:stSnd loop="1">
        <p:snd r:embed="rId2" name="Irene Cara - Flashdance What a Feeling Lyric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6000"/>
                            </p:stCondLst>
                            <p:childTnLst>
                              <p:par>
                                <p:cTn id="2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2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6" name="5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>
            <a:solidFill>
              <a:srgbClr val="0033CC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500166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071802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643438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15074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2071678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0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500166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071802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643438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215074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715272" y="364331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´p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3" name="52 Rectángulo"/>
          <p:cNvSpPr/>
          <p:nvPr/>
        </p:nvSpPr>
        <p:spPr>
          <a:xfrm>
            <a:off x="2857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6429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10001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13572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17144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20716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>
            <a:off x="24288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27860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31432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35004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>
            <a:off x="38576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>
            <a:off x="42148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>
            <a:off x="45720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>
            <a:off x="49291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52863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>
            <a:off x="56435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>
            <a:off x="60007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63579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>
            <a:off x="67151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>
            <a:off x="70723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>
            <a:off x="74295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>
            <a:off x="77867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>
            <a:off x="81439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85010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2857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6429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>
            <a:off x="10001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>
            <a:off x="13572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>
            <a:off x="17144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>
            <a:off x="20716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24288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>
            <a:off x="27860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31432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35004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>
            <a:off x="38576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ectángulo"/>
          <p:cNvSpPr/>
          <p:nvPr/>
        </p:nvSpPr>
        <p:spPr>
          <a:xfrm>
            <a:off x="42148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>
            <a:off x="45720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ectángulo"/>
          <p:cNvSpPr/>
          <p:nvPr/>
        </p:nvSpPr>
        <p:spPr>
          <a:xfrm>
            <a:off x="49291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>
            <a:off x="52863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56435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Rectángulo"/>
          <p:cNvSpPr/>
          <p:nvPr/>
        </p:nvSpPr>
        <p:spPr>
          <a:xfrm>
            <a:off x="60007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Rectángulo"/>
          <p:cNvSpPr/>
          <p:nvPr/>
        </p:nvSpPr>
        <p:spPr>
          <a:xfrm>
            <a:off x="63579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Rectángulo"/>
          <p:cNvSpPr/>
          <p:nvPr/>
        </p:nvSpPr>
        <p:spPr>
          <a:xfrm>
            <a:off x="67151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Rectángulo"/>
          <p:cNvSpPr/>
          <p:nvPr/>
        </p:nvSpPr>
        <p:spPr>
          <a:xfrm>
            <a:off x="70723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Rectángulo"/>
          <p:cNvSpPr/>
          <p:nvPr/>
        </p:nvSpPr>
        <p:spPr>
          <a:xfrm>
            <a:off x="74295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Rectángulo"/>
          <p:cNvSpPr/>
          <p:nvPr/>
        </p:nvSpPr>
        <p:spPr>
          <a:xfrm>
            <a:off x="77867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Rectángulo"/>
          <p:cNvSpPr/>
          <p:nvPr/>
        </p:nvSpPr>
        <p:spPr>
          <a:xfrm>
            <a:off x="81439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Rectángulo"/>
          <p:cNvSpPr/>
          <p:nvPr/>
        </p:nvSpPr>
        <p:spPr>
          <a:xfrm>
            <a:off x="85010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FF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3000"/>
                            </p:stCondLst>
                            <p:childTnLst>
                              <p:par>
                                <p:cTn id="48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  <p:bldP spid="92" grpId="1" animBg="1"/>
      <p:bldP spid="92" grpId="2" animBg="1"/>
      <p:bldP spid="92" grpId="3" animBg="1"/>
      <p:bldP spid="93" grpId="0" animBg="1"/>
      <p:bldP spid="93" grpId="1" animBg="1"/>
      <p:bldP spid="93" grpId="2" animBg="1"/>
      <p:bldP spid="93" grpId="3" animBg="1"/>
      <p:bldP spid="94" grpId="0" animBg="1"/>
      <p:bldP spid="94" grpId="1" animBg="1"/>
      <p:bldP spid="94" grpId="2" animBg="1"/>
      <p:bldP spid="94" grpId="3" animBg="1"/>
      <p:bldP spid="95" grpId="0" animBg="1"/>
      <p:bldP spid="95" grpId="1" animBg="1"/>
      <p:bldP spid="95" grpId="2" animBg="1"/>
      <p:bldP spid="95" grpId="3" animBg="1"/>
      <p:bldP spid="96" grpId="0" animBg="1"/>
      <p:bldP spid="96" grpId="1" animBg="1"/>
      <p:bldP spid="96" grpId="2" animBg="1"/>
      <p:bldP spid="96" grpId="3" animBg="1"/>
      <p:bldP spid="97" grpId="0" animBg="1"/>
      <p:bldP spid="97" grpId="1" animBg="1"/>
      <p:bldP spid="97" grpId="2" animBg="1"/>
      <p:bldP spid="97" grpId="3" animBg="1"/>
      <p:bldP spid="98" grpId="0" animBg="1"/>
      <p:bldP spid="98" grpId="1" animBg="1"/>
      <p:bldP spid="98" grpId="2" animBg="1"/>
      <p:bldP spid="98" grpId="3" animBg="1"/>
      <p:bldP spid="99" grpId="0" animBg="1"/>
      <p:bldP spid="99" grpId="1" animBg="1"/>
      <p:bldP spid="99" grpId="2" animBg="1"/>
      <p:bldP spid="99" grpId="3" animBg="1"/>
      <p:bldP spid="100" grpId="0" animBg="1"/>
      <p:bldP spid="100" grpId="1" animBg="1"/>
      <p:bldP spid="100" grpId="2" animBg="1"/>
      <p:bldP spid="100" grpId="3" animBg="1"/>
      <p:bldP spid="1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9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0059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28638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072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9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28677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78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500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00039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450059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28638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072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678657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750099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828677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642910" y="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928694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185738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472" y="278608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7143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00010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92880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285749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14287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07157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86248" y="2000264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86248" y="292895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14287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07157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2000264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143636" y="292895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21429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114300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207167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300037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71472" y="371475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71472" y="464344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472" y="550070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00298" y="378619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464344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500298" y="557214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286248" y="3786190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4286248" y="4714884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286248" y="564357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143636" y="385762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6143636" y="478632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143636" y="564357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7786710" y="3929066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786710" y="4786322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786710" y="5643578"/>
            <a:ext cx="857256" cy="85725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7" name="6 Rombo"/>
          <p:cNvSpPr/>
          <p:nvPr/>
        </p:nvSpPr>
        <p:spPr>
          <a:xfrm>
            <a:off x="0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500166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71802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643438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15074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7715272" y="2071678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0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1500166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071802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643438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215074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7715272" y="3643314"/>
            <a:ext cx="1428728" cy="1357322"/>
          </a:xfrm>
          <a:prstGeom prst="diamond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335756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710351">
            <a:off x="3033319" y="196959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7489">
            <a:off x="3993457" y="366888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438276">
            <a:off x="4071934" y="1428736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1982384">
            <a:off x="5072366" y="1993013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93471" y="3250405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accent5">
                <a:lumMod val="60000"/>
                <a:lumOff val="40000"/>
              </a:schemeClr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3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8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dy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38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21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00826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1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D13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gb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9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0059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28638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072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9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28677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78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500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00039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450059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28638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072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678657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750099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828677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tile tx="0" ty="0" sx="100000" sy="100000" flip="none" algn="tl"/>
          </a:blipFill>
          <a:ln>
            <a:solidFill>
              <a:srgbClr val="FF99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0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3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f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1285852" y="35716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07154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928794" y="107154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78592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643174" y="178592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500298" y="250030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6" y="42860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643702" y="114298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500958" y="114298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143636" y="185736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000892" y="185736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429388" y="257174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1142976" y="5643578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071538" y="500063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1928794" y="500063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2000232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2857488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786050" y="3786190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6929454" y="585789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6429420" y="514351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7286676" y="514351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5786478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flipH="1">
            <a:off x="6643734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flipH="1">
            <a:off x="6143700" y="371475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CC0066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716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4288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004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8576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148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863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857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001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3572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144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0716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4288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7860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1432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004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8576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148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720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9291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2863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6435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0007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3579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7151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723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4295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867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1439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010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3">
                <a:lumMod val="75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k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642910" y="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92869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185738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472" y="278608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7143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0001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9288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285749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86248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86248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143636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2142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11430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20716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300037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71472" y="371475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71472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472" y="55007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0029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00298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557214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28624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286248" y="471488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286248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143636" y="385762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143636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143636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86710" y="392906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786710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786710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33CC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t6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tui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38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21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00826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1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0000FF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0000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t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3143240" y="335756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10351">
            <a:off x="3033319" y="196959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87489">
            <a:off x="3993457" y="366888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438276">
            <a:off x="4071934" y="1428736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982384">
            <a:off x="5072366" y="1993013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93471" y="3250405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u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9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0059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28638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072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9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28677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78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500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00039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450059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28638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072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678657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750099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828677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2D05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yrsz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1285852" y="35716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07154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928794" y="107154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78592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643174" y="178592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500298" y="250030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6" y="42860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643702" y="114298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500958" y="114298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143636" y="185736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000892" y="185736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429388" y="257174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1142976" y="5643578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071538" y="500063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1928794" y="500063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2000232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2857488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786050" y="3786190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6929454" y="585789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6429420" y="514351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7286676" y="514351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5786478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flipH="1">
            <a:off x="6643734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flipH="1">
            <a:off x="6143700" y="371475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yt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716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4288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004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8576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148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863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857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001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3572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144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0716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4288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7860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1432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004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8576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148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720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9291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2863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6435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0007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3579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7151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723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4295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867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1439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010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4">
                <a:lumMod val="60000"/>
                <a:lumOff val="40000"/>
              </a:schemeClr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y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642910" y="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92869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185738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472" y="278608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7143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0001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9288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285749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86248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86248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143636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2142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11430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20716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300037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71472" y="371475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71472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472" y="55007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0029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00298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557214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28624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286248" y="471488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286248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143636" y="385762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143636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143636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86710" y="392906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786710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786710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yyy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500166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071802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643438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15074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0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500166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071802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643438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215074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715272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38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21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00826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1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3143240" y="335756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10351">
            <a:off x="3033319" y="196959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87489">
            <a:off x="3993457" y="3668882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438276">
            <a:off x="4071934" y="1428736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982384">
            <a:off x="5072366" y="1993013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93471" y="3250405"/>
            <a:ext cx="1571636" cy="16430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>
            <a:bevelT w="139700" h="1460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9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00594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28638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07219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90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286776" y="1500174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78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500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00039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4500594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28638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07219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6786578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7500990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8286776" y="3357562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ebe 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ombo"/>
          <p:cNvSpPr/>
          <p:nvPr/>
        </p:nvSpPr>
        <p:spPr>
          <a:xfrm>
            <a:off x="0" y="0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2357430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4643446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929586" y="0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929586" y="2357430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929586" y="4643446"/>
            <a:ext cx="1214414" cy="2214554"/>
          </a:xfrm>
          <a:prstGeom prst="diamond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716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4288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004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8576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148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863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857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001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3572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144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0716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4288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7860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1432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004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8576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148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720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9291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2863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6435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0007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3579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7151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723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4295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867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1439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010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0000FF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>
            <a:bevelT w="381000" h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642910" y="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92869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185738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472" y="278608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7143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0001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9288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285749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86248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86248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143636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2142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11430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20716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300037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71472" y="371475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71472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472" y="55007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0029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00298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557214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28624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286248" y="471488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286248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143636" y="385762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143636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143636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86710" y="392906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786710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786710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FF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7" grpId="2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500166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071802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643438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15074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715272" y="1857364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0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500166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071802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643438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215074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715272" y="3429000"/>
            <a:ext cx="1428728" cy="135732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prstMaterial="softEdge">
            <a:bevelT w="152400" h="38100" prst="softRound"/>
            <a:bevelB w="25400" h="114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38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00036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214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85775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500826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12" y="2214554"/>
            <a:ext cx="1857388" cy="192882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38100">
            <a:bevelT w="279400" h="215900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h-123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3143240" y="3357562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10351">
            <a:off x="3033319" y="1969592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87489">
            <a:off x="3993457" y="3668882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438276">
            <a:off x="4071934" y="1428736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1982384">
            <a:off x="5072366" y="1993013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4893471" y="3250405"/>
            <a:ext cx="1571636" cy="1643074"/>
          </a:xfrm>
          <a:prstGeom prst="teardrop">
            <a:avLst/>
          </a:prstGeom>
          <a:blipFill>
            <a:blip r:embed="rId3" cstate="print">
              <a:lum contrast="40000"/>
            </a:blip>
            <a:stretch>
              <a:fillRect/>
            </a:stretch>
          </a:blipFill>
          <a:ln>
            <a:solidFill>
              <a:srgbClr val="00B050"/>
            </a:solidFill>
          </a:ln>
          <a:effectLst/>
          <a:scene3d>
            <a:camera prst="orthographicFront">
              <a:rot lat="0" lon="20999997" rev="0"/>
            </a:camera>
            <a:lightRig rig="threePt" dir="t"/>
          </a:scene3d>
          <a:sp3d extrusionH="101600" contourW="12700">
            <a:bevelT w="139700" h="146050" prst="artDeco"/>
            <a:contourClr>
              <a:srgbClr val="00B05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1285852" y="35716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071538" y="107154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1928794" y="107154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785918" y="178592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2643174" y="178592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500298" y="250030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15206" y="42860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643702" y="114298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7500958" y="114298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6143636" y="1857364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000892" y="185736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429388" y="257174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1142976" y="5643578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1071538" y="5000636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1928794" y="500063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2000232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2857488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2786050" y="3786190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6929454" y="585789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6429420" y="514351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7286676" y="514351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>
            <a:off x="5786478" y="4429132"/>
            <a:ext cx="785818" cy="714380"/>
          </a:xfrm>
          <a:prstGeom prst="moon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flipH="1">
            <a:off x="6643734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flipH="1">
            <a:off x="6143700" y="371475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3" cstate="print"/>
            <a:srcRect/>
            <a:stretch>
              <a:fillRect/>
            </a:stretch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ombo"/>
          <p:cNvSpPr/>
          <p:nvPr/>
        </p:nvSpPr>
        <p:spPr>
          <a:xfrm>
            <a:off x="0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500166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071802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643438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6215074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715272" y="1857364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1500166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071802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643438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215074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715272" y="3429000"/>
            <a:ext cx="1428728" cy="1357322"/>
          </a:xfrm>
          <a:prstGeom prst="diamond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66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199988" rev="0"/>
            </a:camera>
            <a:lightRig rig="balanced" dir="t"/>
          </a:scene3d>
          <a:sp3d z="209550" extrusionH="177800" contourW="12700" prstMaterial="softEdge">
            <a:bevelT w="152400" h="38100" prst="softRound"/>
            <a:bevelB w="25400" h="114300"/>
            <a:contourClr>
              <a:srgbClr val="FF66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"/>
                            </p:stCondLst>
                            <p:childTnLst>
                              <p:par>
                                <p:cTn id="16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yui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785786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500198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000396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3714744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00594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286380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6072198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786578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500990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8286776" y="2000240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0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785786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1500198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2285984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3000396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3714744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4500594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286380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6072198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6786578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7500990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8286776" y="3857628"/>
            <a:ext cx="642942" cy="1428760"/>
          </a:xfrm>
          <a:prstGeom prst="frame">
            <a:avLst>
              <a:gd name="adj1" fmla="val 27315"/>
            </a:avLst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solidFill>
              <a:srgbClr val="CC0066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20399994" rev="0"/>
            </a:camera>
            <a:lightRig rig="threePt" dir="t"/>
          </a:scene3d>
          <a:sp3d z="323850" contourW="12700">
            <a:bevelT w="114300" prst="artDeco"/>
            <a:contourClr>
              <a:srgbClr val="CC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d-Wom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429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0001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144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716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4288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7860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1432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5004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8576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42148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9291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28638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64357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00076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35795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1514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07233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8671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0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2143116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566886" lon="20551947" rev="182089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857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001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3572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144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0716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4288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7860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1432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004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8576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148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5720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9291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28638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64357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600076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35795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71514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7233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42952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8671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14390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01090" y="3143248"/>
            <a:ext cx="285752" cy="785794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solidFill>
              <a:srgbClr val="FF0000"/>
            </a:solidFill>
            <a:prstDash val="sysDash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21043710" lon="1714230" rev="1508734"/>
            </a:camera>
            <a:lightRig rig="threePt" dir="t"/>
          </a:scene3d>
          <a:sp3d extrusionH="63500" contourW="12700">
            <a:bevelT w="381000" h="165100" prst="coolSlant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oman-Red-Rose-Bun-1920x10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Anillo"/>
          <p:cNvSpPr/>
          <p:nvPr/>
        </p:nvSpPr>
        <p:spPr>
          <a:xfrm>
            <a:off x="642910" y="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71472" y="92869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71472" y="185738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71472" y="278608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00298" y="7143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500298" y="10001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00298" y="19288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500298" y="285749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6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286248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286248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4286248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215074" y="14287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143636" y="107157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143636" y="200026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6143636" y="292895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86710" y="2142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7786710" y="114300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7786710" y="20716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7786710" y="300037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71472" y="371475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571472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571472" y="550070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250029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500298" y="464344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500298" y="557214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4286248" y="3786190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286248" y="4714884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286248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6143636" y="385762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6143636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6143636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7786710" y="3929066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7786710" y="4786322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7786710" y="5643578"/>
            <a:ext cx="857256" cy="857256"/>
          </a:xfrm>
          <a:prstGeom prst="donu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2477" lon="21224981" rev="178744"/>
            </a:camera>
            <a:lightRig rig="threePt" dir="t"/>
          </a:scene3d>
          <a:sp3d z="101600" extrusionH="82550">
            <a:bevelT w="247650" h="120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7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9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5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3" fill="hold">
                            <p:stCondLst>
                              <p:cond delay="3000"/>
                            </p:stCondLst>
                            <p:childTnLst>
                              <p:par>
                                <p:cTn id="46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>
              <a:rot lat="0" lon="0" rev="0"/>
            </a:camera>
            <a:lightRig rig="threePt" dir="t"/>
          </a:scene3d>
        </p:spPr>
      </p:pic>
      <p:sp>
        <p:nvSpPr>
          <p:cNvPr id="7" name="6 Luna"/>
          <p:cNvSpPr/>
          <p:nvPr/>
        </p:nvSpPr>
        <p:spPr>
          <a:xfrm flipH="1">
            <a:off x="1285852" y="35716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071538" y="1071546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928794" y="107154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785918" y="1785926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2643174" y="178592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2500298" y="2500306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215206" y="428604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6643702" y="1142984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7500958" y="114298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>
            <a:off x="6143636" y="1857364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7000892" y="185736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6429388" y="2571744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1142976" y="5643578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>
            <a:off x="1071538" y="5000636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1928794" y="5000636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>
            <a:off x="2000232" y="4429132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2857488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>
            <a:off x="2786050" y="3786190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384517" lon="17974116" rev="21138433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>
            <a:off x="6929454" y="5857892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una"/>
          <p:cNvSpPr/>
          <p:nvPr/>
        </p:nvSpPr>
        <p:spPr>
          <a:xfrm>
            <a:off x="6429420" y="5143512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una"/>
          <p:cNvSpPr/>
          <p:nvPr/>
        </p:nvSpPr>
        <p:spPr>
          <a:xfrm flipH="1">
            <a:off x="7286676" y="514351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una"/>
          <p:cNvSpPr/>
          <p:nvPr/>
        </p:nvSpPr>
        <p:spPr>
          <a:xfrm>
            <a:off x="5786478" y="4429132"/>
            <a:ext cx="785818" cy="71438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una"/>
          <p:cNvSpPr/>
          <p:nvPr/>
        </p:nvSpPr>
        <p:spPr>
          <a:xfrm flipH="1">
            <a:off x="6643734" y="442913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Luna"/>
          <p:cNvSpPr/>
          <p:nvPr/>
        </p:nvSpPr>
        <p:spPr>
          <a:xfrm flipH="1">
            <a:off x="6143700" y="3714752"/>
            <a:ext cx="785818" cy="714380"/>
          </a:xfrm>
          <a:prstGeom prst="moon">
            <a:avLst>
              <a:gd name="adj" fmla="val 52759"/>
            </a:avLst>
          </a:prstGeom>
          <a:blipFill dpi="0" rotWithShape="1">
            <a:blip r:embed="rId4">
              <a:lum contrast="40000"/>
            </a:blip>
            <a:srcRect/>
            <a:tile tx="0" ty="0" sx="100000" sy="100000" flip="none" algn="tl"/>
          </a:blipFill>
          <a:ln w="0" cap="rnd">
            <a:solidFill>
              <a:srgbClr val="FF0000"/>
            </a:solidFill>
            <a:prstDash val="sysDash"/>
          </a:ln>
          <a:effectLst>
            <a:outerShdw blurRad="50800" dist="127000" sx="1000" sy="1000" algn="ctr" rotWithShape="0">
              <a:srgbClr val="000000"/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204292" lon="3616817" rev="564482"/>
            </a:camera>
            <a:lightRig rig="threePt" dir="t"/>
          </a:scene3d>
          <a:sp3d extrusionH="152400">
            <a:bevelT w="603250" h="2286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30" grpId="0" animBg="1"/>
      <p:bldP spid="30" grpId="1" animBg="1"/>
      <p:bldP spid="30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9" grpId="0" animBg="1"/>
      <p:bldP spid="39" grpId="1" animBg="1"/>
      <p:bldP spid="39" grpId="2" animBg="1"/>
      <p:bldP spid="2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orazón"/>
          <p:cNvSpPr/>
          <p:nvPr/>
        </p:nvSpPr>
        <p:spPr>
          <a:xfrm rot="16386804">
            <a:off x="3334749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razón"/>
          <p:cNvSpPr/>
          <p:nvPr/>
        </p:nvSpPr>
        <p:spPr>
          <a:xfrm rot="265601">
            <a:off x="4040003" y="226074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5198643">
            <a:off x="4738329" y="289966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razón"/>
          <p:cNvSpPr/>
          <p:nvPr/>
        </p:nvSpPr>
        <p:spPr>
          <a:xfrm rot="10800000">
            <a:off x="4000496" y="3500438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razón"/>
          <p:cNvSpPr/>
          <p:nvPr/>
        </p:nvSpPr>
        <p:spPr>
          <a:xfrm rot="16386804">
            <a:off x="2191740" y="2799341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razón"/>
          <p:cNvSpPr/>
          <p:nvPr/>
        </p:nvSpPr>
        <p:spPr>
          <a:xfrm rot="5198643">
            <a:off x="5809899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razón"/>
          <p:cNvSpPr/>
          <p:nvPr/>
        </p:nvSpPr>
        <p:spPr>
          <a:xfrm rot="265601">
            <a:off x="4111441" y="118917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razón"/>
          <p:cNvSpPr/>
          <p:nvPr/>
        </p:nvSpPr>
        <p:spPr>
          <a:xfrm rot="10800000">
            <a:off x="4000496" y="4643446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razón"/>
          <p:cNvSpPr/>
          <p:nvPr/>
        </p:nvSpPr>
        <p:spPr>
          <a:xfrm rot="16386804">
            <a:off x="1048732" y="2727904"/>
            <a:ext cx="1153665" cy="119003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razón"/>
          <p:cNvSpPr/>
          <p:nvPr/>
        </p:nvSpPr>
        <p:spPr>
          <a:xfrm rot="5198643">
            <a:off x="6881468" y="2828231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razón"/>
          <p:cNvSpPr/>
          <p:nvPr/>
        </p:nvSpPr>
        <p:spPr>
          <a:xfrm rot="10800000">
            <a:off x="4000496" y="5786430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razón"/>
          <p:cNvSpPr/>
          <p:nvPr/>
        </p:nvSpPr>
        <p:spPr>
          <a:xfrm rot="265601">
            <a:off x="4182879" y="46185"/>
            <a:ext cx="1238184" cy="1071570"/>
          </a:xfrm>
          <a:prstGeom prst="hear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FF0000"/>
            </a:solidFill>
          </a:ln>
          <a:effectLst/>
          <a:scene3d>
            <a:camera prst="orthographicFront">
              <a:rot lat="0" lon="10800000" rev="0"/>
            </a:camera>
            <a:lightRig rig="threePt" dir="t"/>
          </a:scene3d>
          <a:sp3d z="431800" extrusionH="152400" contourW="25400">
            <a:bevelT w="266700" h="196850" prst="artDeco"/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4643446"/>
            <a:ext cx="2247900" cy="1400175"/>
          </a:xfrm>
          <a:prstGeom prst="rect">
            <a:avLst/>
          </a:prstGeom>
          <a:noFill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5" grpId="2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</Words>
  <Application>Microsoft Office PowerPoint</Application>
  <PresentationFormat>Presentación en pantalla (4:3)</PresentationFormat>
  <Paragraphs>18</Paragraphs>
  <Slides>41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13</cp:revision>
  <dcterms:created xsi:type="dcterms:W3CDTF">2014-03-24T00:28:36Z</dcterms:created>
  <dcterms:modified xsi:type="dcterms:W3CDTF">2014-03-24T15:41:44Z</dcterms:modified>
</cp:coreProperties>
</file>