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8"/>
  </p:notesMasterIdLst>
  <p:sldIdLst>
    <p:sldId id="274" r:id="rId3"/>
    <p:sldId id="314" r:id="rId4"/>
    <p:sldId id="269" r:id="rId5"/>
    <p:sldId id="308" r:id="rId6"/>
    <p:sldId id="265" r:id="rId7"/>
    <p:sldId id="297" r:id="rId8"/>
    <p:sldId id="295" r:id="rId9"/>
    <p:sldId id="281" r:id="rId10"/>
    <p:sldId id="298" r:id="rId11"/>
    <p:sldId id="266" r:id="rId12"/>
    <p:sldId id="288" r:id="rId13"/>
    <p:sldId id="296" r:id="rId14"/>
    <p:sldId id="256" r:id="rId15"/>
    <p:sldId id="268" r:id="rId16"/>
    <p:sldId id="273" r:id="rId17"/>
    <p:sldId id="271" r:id="rId18"/>
    <p:sldId id="272" r:id="rId19"/>
    <p:sldId id="270" r:id="rId20"/>
    <p:sldId id="267" r:id="rId21"/>
    <p:sldId id="283" r:id="rId22"/>
    <p:sldId id="280" r:id="rId23"/>
    <p:sldId id="282" r:id="rId24"/>
    <p:sldId id="279" r:id="rId25"/>
    <p:sldId id="277" r:id="rId26"/>
    <p:sldId id="278" r:id="rId27"/>
    <p:sldId id="276" r:id="rId28"/>
    <p:sldId id="292" r:id="rId29"/>
    <p:sldId id="291" r:id="rId30"/>
    <p:sldId id="290" r:id="rId31"/>
    <p:sldId id="289" r:id="rId32"/>
    <p:sldId id="287" r:id="rId33"/>
    <p:sldId id="310" r:id="rId34"/>
    <p:sldId id="286" r:id="rId35"/>
    <p:sldId id="285" r:id="rId36"/>
    <p:sldId id="311" r:id="rId37"/>
    <p:sldId id="312" r:id="rId38"/>
    <p:sldId id="284" r:id="rId39"/>
    <p:sldId id="313" r:id="rId40"/>
    <p:sldId id="264" r:id="rId41"/>
    <p:sldId id="263" r:id="rId42"/>
    <p:sldId id="262" r:id="rId43"/>
    <p:sldId id="306" r:id="rId44"/>
    <p:sldId id="305" r:id="rId45"/>
    <p:sldId id="304" r:id="rId46"/>
    <p:sldId id="260" r:id="rId47"/>
    <p:sldId id="302" r:id="rId48"/>
    <p:sldId id="303" r:id="rId49"/>
    <p:sldId id="299" r:id="rId50"/>
    <p:sldId id="301" r:id="rId51"/>
    <p:sldId id="300" r:id="rId52"/>
    <p:sldId id="294" r:id="rId53"/>
    <p:sldId id="307" r:id="rId54"/>
    <p:sldId id="258" r:id="rId55"/>
    <p:sldId id="259" r:id="rId56"/>
    <p:sldId id="309" r:id="rId5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aM/aTL2iY8avOiwkNuoQw" hashData="DSMeB6JfHrZxPugcAxvL5vjDnX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0000CC"/>
    <a:srgbClr val="CF5649"/>
    <a:srgbClr val="601010"/>
    <a:srgbClr val="FF0066"/>
    <a:srgbClr val="5C3D1E"/>
    <a:srgbClr val="654321"/>
    <a:srgbClr val="7E542A"/>
    <a:srgbClr val="3F601A"/>
    <a:srgbClr val="554F3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8834" autoAdjust="0"/>
    <p:restoredTop sz="93296" autoAdjust="0"/>
  </p:normalViewPr>
  <p:slideViewPr>
    <p:cSldViewPr>
      <p:cViewPr>
        <p:scale>
          <a:sx n="40" d="100"/>
          <a:sy n="40" d="100"/>
        </p:scale>
        <p:origin x="-816" y="-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C62FE8-5C4A-414B-A51E-F2EF2D00255A}" type="datetimeFigureOut">
              <a:rPr lang="es-ES" smtClean="0"/>
              <a:pPr/>
              <a:t>02/01/2013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31FD91-2D71-48A6-B49A-71B7902206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31FD91-2D71-48A6-B49A-71B79022065A}" type="slidenum">
              <a:rPr lang="es-ES" smtClean="0"/>
              <a:pPr/>
              <a:t>17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31FD91-2D71-48A6-B49A-71B79022065A}" type="slidenum">
              <a:rPr lang="es-ES" smtClean="0"/>
              <a:pPr/>
              <a:t>37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31FD91-2D71-48A6-B49A-71B79022065A}" type="slidenum">
              <a:rPr lang="es-ES" smtClean="0"/>
              <a:pPr/>
              <a:t>42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31FD91-2D71-48A6-B49A-71B79022065A}" type="slidenum">
              <a:rPr lang="es-ES" smtClean="0"/>
              <a:pPr/>
              <a:t>45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31FD91-2D71-48A6-B49A-71B79022065A}" type="slidenum">
              <a:rPr lang="es-ES" smtClean="0"/>
              <a:pPr/>
              <a:t>52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31FD91-2D71-48A6-B49A-71B79022065A}" type="slidenum">
              <a:rPr lang="es-ES" smtClean="0"/>
              <a:pPr/>
              <a:t>54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23621-88AD-4EF8-87A9-E1A8242AA10E}" type="datetimeFigureOut">
              <a:rPr lang="es-ES" smtClean="0"/>
              <a:pPr/>
              <a:t>02/01/2013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41A97-4A6B-40C2-99F9-BC13BA9991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23621-88AD-4EF8-87A9-E1A8242AA10E}" type="datetimeFigureOut">
              <a:rPr lang="es-ES" smtClean="0"/>
              <a:pPr/>
              <a:t>02/01/2013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41A97-4A6B-40C2-99F9-BC13BA9991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23621-88AD-4EF8-87A9-E1A8242AA10E}" type="datetimeFigureOut">
              <a:rPr lang="es-ES" smtClean="0"/>
              <a:pPr/>
              <a:t>02/01/2013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41A97-4A6B-40C2-99F9-BC13BA9991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23621-88AD-4EF8-87A9-E1A8242AA10E}" type="datetimeFigureOut">
              <a:rPr lang="es-ES" smtClean="0"/>
              <a:pPr/>
              <a:t>02/01/2013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41A97-4A6B-40C2-99F9-BC13BA9991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23621-88AD-4EF8-87A9-E1A8242AA10E}" type="datetimeFigureOut">
              <a:rPr lang="es-ES" smtClean="0"/>
              <a:pPr/>
              <a:t>02/01/2013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41A97-4A6B-40C2-99F9-BC13BA9991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23621-88AD-4EF8-87A9-E1A8242AA10E}" type="datetimeFigureOut">
              <a:rPr lang="es-ES" smtClean="0"/>
              <a:pPr/>
              <a:t>02/01/2013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41A97-4A6B-40C2-99F9-BC13BA9991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23621-88AD-4EF8-87A9-E1A8242AA10E}" type="datetimeFigureOut">
              <a:rPr lang="es-ES" smtClean="0"/>
              <a:pPr/>
              <a:t>02/01/2013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41A97-4A6B-40C2-99F9-BC13BA9991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23621-88AD-4EF8-87A9-E1A8242AA10E}" type="datetimeFigureOut">
              <a:rPr lang="es-ES" smtClean="0"/>
              <a:pPr/>
              <a:t>02/01/2013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41A97-4A6B-40C2-99F9-BC13BA9991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23621-88AD-4EF8-87A9-E1A8242AA10E}" type="datetimeFigureOut">
              <a:rPr lang="es-ES" smtClean="0"/>
              <a:pPr/>
              <a:t>02/01/2013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41A97-4A6B-40C2-99F9-BC13BA9991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23621-88AD-4EF8-87A9-E1A8242AA10E}" type="datetimeFigureOut">
              <a:rPr lang="es-ES" smtClean="0"/>
              <a:pPr/>
              <a:t>02/01/2013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41A97-4A6B-40C2-99F9-BC13BA9991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23621-88AD-4EF8-87A9-E1A8242AA10E}" type="datetimeFigureOut">
              <a:rPr lang="es-ES" smtClean="0"/>
              <a:pPr/>
              <a:t>02/01/2013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41A97-4A6B-40C2-99F9-BC13BA9991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A006F6-D37C-43EE-823A-B918D23BB65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923621-88AD-4EF8-87A9-E1A8242AA10E}" type="datetimeFigureOut">
              <a:rPr lang="es-ES" smtClean="0"/>
              <a:pPr/>
              <a:t>02/01/2013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A41A97-4A6B-40C2-99F9-BC13BA9991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8BE2EF-4DA1-4AB9-BC52-A09C4C7EDA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9.gif"/><Relationship Id="rId4" Type="http://schemas.openxmlformats.org/officeDocument/2006/relationships/image" Target="../media/image68.gif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0.png"/><Relationship Id="rId7" Type="http://schemas.openxmlformats.org/officeDocument/2006/relationships/image" Target="../media/image7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1689ub-192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9144000" cy="6864717"/>
          </a:xfrm>
          <a:prstGeom prst="rect">
            <a:avLst/>
          </a:prstGeom>
        </p:spPr>
      </p:pic>
      <p:sp>
        <p:nvSpPr>
          <p:cNvPr id="5" name="4 Proceso"/>
          <p:cNvSpPr/>
          <p:nvPr/>
        </p:nvSpPr>
        <p:spPr>
          <a:xfrm>
            <a:off x="0" y="0"/>
            <a:ext cx="1142976" cy="6858000"/>
          </a:xfrm>
          <a:prstGeom prst="flowChartProcess">
            <a:avLst/>
          </a:prstGeom>
          <a:solidFill>
            <a:schemeClr val="accent3">
              <a:lumMod val="75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roceso"/>
          <p:cNvSpPr/>
          <p:nvPr/>
        </p:nvSpPr>
        <p:spPr>
          <a:xfrm>
            <a:off x="1071538" y="0"/>
            <a:ext cx="1142976" cy="6858000"/>
          </a:xfrm>
          <a:prstGeom prst="flowChartProcess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roceso"/>
          <p:cNvSpPr/>
          <p:nvPr/>
        </p:nvSpPr>
        <p:spPr>
          <a:xfrm>
            <a:off x="2143108" y="0"/>
            <a:ext cx="1142976" cy="6858000"/>
          </a:xfrm>
          <a:prstGeom prst="flowChartProcess">
            <a:avLst/>
          </a:prstGeom>
          <a:solidFill>
            <a:schemeClr val="accent3">
              <a:lumMod val="75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roceso"/>
          <p:cNvSpPr/>
          <p:nvPr/>
        </p:nvSpPr>
        <p:spPr>
          <a:xfrm>
            <a:off x="3286116" y="0"/>
            <a:ext cx="1142976" cy="6858000"/>
          </a:xfrm>
          <a:prstGeom prst="flowChartProcess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roceso"/>
          <p:cNvSpPr/>
          <p:nvPr/>
        </p:nvSpPr>
        <p:spPr>
          <a:xfrm>
            <a:off x="4429124" y="0"/>
            <a:ext cx="1142976" cy="6858000"/>
          </a:xfrm>
          <a:prstGeom prst="flowChartProcess">
            <a:avLst/>
          </a:prstGeom>
          <a:solidFill>
            <a:schemeClr val="accent3">
              <a:lumMod val="75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roceso"/>
          <p:cNvSpPr/>
          <p:nvPr/>
        </p:nvSpPr>
        <p:spPr>
          <a:xfrm>
            <a:off x="5572132" y="0"/>
            <a:ext cx="1142976" cy="6858000"/>
          </a:xfrm>
          <a:prstGeom prst="flowChartProcess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roceso"/>
          <p:cNvSpPr/>
          <p:nvPr/>
        </p:nvSpPr>
        <p:spPr>
          <a:xfrm>
            <a:off x="6643702" y="0"/>
            <a:ext cx="1214446" cy="6858000"/>
          </a:xfrm>
          <a:prstGeom prst="flowChartProcess">
            <a:avLst/>
          </a:prstGeom>
          <a:solidFill>
            <a:schemeClr val="accent3">
              <a:lumMod val="75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roceso"/>
          <p:cNvSpPr/>
          <p:nvPr/>
        </p:nvSpPr>
        <p:spPr>
          <a:xfrm>
            <a:off x="7929586" y="0"/>
            <a:ext cx="1214414" cy="6858000"/>
          </a:xfrm>
          <a:prstGeom prst="flowChartProcess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2247" name="Picture 23" descr="Your generated text image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28860" y="0"/>
            <a:ext cx="4206919" cy="795338"/>
          </a:xfrm>
          <a:prstGeom prst="rect">
            <a:avLst/>
          </a:prstGeom>
          <a:noFill/>
        </p:spPr>
      </p:pic>
      <p:pic>
        <p:nvPicPr>
          <p:cNvPr id="52253" name="Picture 29" descr="Your generated text image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57818" y="928670"/>
            <a:ext cx="1714500" cy="666751"/>
          </a:xfrm>
          <a:prstGeom prst="rect">
            <a:avLst/>
          </a:prstGeom>
          <a:noFill/>
        </p:spPr>
      </p:pic>
      <p:pic>
        <p:nvPicPr>
          <p:cNvPr id="52255" name="Picture 31" descr="Your generated text image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00232" y="857232"/>
            <a:ext cx="2924175" cy="857251"/>
          </a:xfrm>
          <a:prstGeom prst="rect">
            <a:avLst/>
          </a:prstGeom>
          <a:noFill/>
        </p:spPr>
      </p:pic>
      <p:pic>
        <p:nvPicPr>
          <p:cNvPr id="52261" name="Picture 37" descr="Your generated text image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357818" y="6143644"/>
            <a:ext cx="3400425" cy="419101"/>
          </a:xfrm>
          <a:prstGeom prst="rect">
            <a:avLst/>
          </a:prstGeom>
          <a:noFill/>
        </p:spPr>
      </p:pic>
      <p:sp>
        <p:nvSpPr>
          <p:cNvPr id="17" name="16 CuadroTexto"/>
          <p:cNvSpPr txBox="1"/>
          <p:nvPr/>
        </p:nvSpPr>
        <p:spPr>
          <a:xfrm flipH="1">
            <a:off x="7858148" y="5500702"/>
            <a:ext cx="17402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erlin Sans FB" pitchFamily="34" charset="0"/>
              </a:rPr>
              <a:t>Año 1920</a:t>
            </a:r>
          </a:p>
          <a:p>
            <a:endParaRPr lang="es-ES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4000">
    <p:sndAc>
      <p:stSnd loop="1">
        <p:snd r:embed="rId2" name="rum_and_coca_col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52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52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000"/>
                            </p:stCondLst>
                            <p:childTnLst>
                              <p:par>
                                <p:cTn id="9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522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522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522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522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522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522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 descr="http://i39.tinypic.com/2dgp1c9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0"/>
            <a:ext cx="7000924" cy="6572272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000232" y="1357298"/>
            <a:ext cx="5072098" cy="440120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4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Edwardian Script ITC" pitchFamily="66" charset="0"/>
              </a:rPr>
              <a:t>Estas  fotos  de  época  que  les ofrecemos  son  todas  en  blanco  y negro  pero  han  sido  coloreadas , técnica  que  se  utilizaba  antes  de aparecer  el  color,  les  ofrecemos algunas  en  su doble  versión  para que  vean  la diferencia.</a:t>
            </a:r>
            <a:endParaRPr lang="es-ES" sz="4000" b="1" dirty="0">
              <a:ln w="50800"/>
              <a:solidFill>
                <a:schemeClr val="bg1">
                  <a:shade val="50000"/>
                </a:schemeClr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22_washington.jpg-dulces 17 añ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0"/>
            <a:ext cx="600079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SHORPY_06819u.jpg-Washington Tidal Basin Concurso de belleza - 5 de agosto de 192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0"/>
            <a:ext cx="600079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Rectángulo"/>
          <p:cNvSpPr/>
          <p:nvPr/>
        </p:nvSpPr>
        <p:spPr>
          <a:xfrm>
            <a:off x="285720" y="0"/>
            <a:ext cx="1000132" cy="6858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heurón"/>
          <p:cNvSpPr/>
          <p:nvPr/>
        </p:nvSpPr>
        <p:spPr>
          <a:xfrm rot="16200000">
            <a:off x="507751" y="-79155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516127" y="362280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499375" y="765270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507751" y="1206705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507751" y="1563919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516127" y="2005354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499375" y="2408344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507751" y="2849779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507751" y="3349845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507751" y="3806714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490999" y="4209704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499375" y="4651139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499375" y="5008353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507751" y="5449788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490999" y="5852778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499375" y="6294213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7858148" y="0"/>
            <a:ext cx="1000132" cy="6858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heurón"/>
          <p:cNvSpPr/>
          <p:nvPr/>
        </p:nvSpPr>
        <p:spPr>
          <a:xfrm rot="16200000">
            <a:off x="8080179" y="-79155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8088555" y="362280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8071803" y="765270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8080179" y="1206705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8080179" y="1563919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8088555" y="2005354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8071803" y="2408344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8080179" y="2849779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8080179" y="3349845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8080179" y="3806714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8063427" y="4209704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>
            <a:off x="8071803" y="4651139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16200000">
            <a:off x="8071803" y="5008353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16200000">
            <a:off x="8080179" y="5449788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16200000">
            <a:off x="8063427" y="5852778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Cheurón"/>
          <p:cNvSpPr/>
          <p:nvPr/>
        </p:nvSpPr>
        <p:spPr>
          <a:xfrm rot="16200000">
            <a:off x="8071803" y="6294213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Rectángulo"/>
          <p:cNvSpPr/>
          <p:nvPr/>
        </p:nvSpPr>
        <p:spPr>
          <a:xfrm>
            <a:off x="8858280" y="0"/>
            <a:ext cx="285720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1285852" y="0"/>
            <a:ext cx="285720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7572396" y="0"/>
            <a:ext cx="285720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CuadroTexto"/>
          <p:cNvSpPr txBox="1"/>
          <p:nvPr/>
        </p:nvSpPr>
        <p:spPr>
          <a:xfrm>
            <a:off x="6357950" y="6273225"/>
            <a:ext cx="8483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" pitchFamily="34" charset="0"/>
              </a:rPr>
              <a:t>Año 1922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8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7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7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8000"/>
                            </p:stCondLst>
                            <p:childTnLst>
                              <p:par>
                                <p:cTn id="14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shington_Tidal_Basin_Beauty_Comp_5_Aug_1922_.jpg-la misma chica con un coloreado distin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166" y="0"/>
            <a:ext cx="6000792" cy="690932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85720" y="0"/>
            <a:ext cx="1000132" cy="6858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heurón"/>
          <p:cNvSpPr/>
          <p:nvPr/>
        </p:nvSpPr>
        <p:spPr>
          <a:xfrm rot="16200000">
            <a:off x="507751" y="-79155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516127" y="362280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499375" y="765270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507751" y="1206705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507751" y="1563919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516127" y="2005354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499375" y="2408344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507751" y="2849779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507751" y="3349845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507751" y="3806714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490999" y="4209704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499375" y="4651139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499375" y="5008353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507751" y="5449788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490999" y="5852778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499375" y="6294213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285852" y="0"/>
            <a:ext cx="28572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7858148" y="0"/>
            <a:ext cx="1000132" cy="6858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heurón"/>
          <p:cNvSpPr/>
          <p:nvPr/>
        </p:nvSpPr>
        <p:spPr>
          <a:xfrm rot="16200000">
            <a:off x="8080179" y="-79155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8088555" y="362280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8071803" y="765270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8080179" y="1206705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8080179" y="1563919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8088555" y="2005354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8071803" y="2408344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8080179" y="2849779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8080179" y="3349845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8080179" y="3806714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8063427" y="4209704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8071803" y="4651139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8071803" y="5008353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8080179" y="5449788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8063427" y="5852778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>
            <a:off x="8071803" y="6294213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Rectángulo"/>
          <p:cNvSpPr/>
          <p:nvPr/>
        </p:nvSpPr>
        <p:spPr>
          <a:xfrm>
            <a:off x="7572428" y="0"/>
            <a:ext cx="28572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8858280" y="0"/>
            <a:ext cx="28572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CuadroTexto"/>
          <p:cNvSpPr txBox="1"/>
          <p:nvPr/>
        </p:nvSpPr>
        <p:spPr>
          <a:xfrm>
            <a:off x="1857356" y="6273225"/>
            <a:ext cx="8483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" pitchFamily="34" charset="0"/>
              </a:rPr>
              <a:t>Año 1922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olorized version of Minivan 1937. They look a lot better off in colo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285720" y="6273225"/>
            <a:ext cx="8386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" pitchFamily="34" charset="0"/>
              </a:rPr>
              <a:t>Año 1937</a:t>
            </a:r>
          </a:p>
          <a:p>
            <a:endParaRPr lang="es-ES" dirty="0"/>
          </a:p>
        </p:txBody>
      </p:sp>
      <p:pic>
        <p:nvPicPr>
          <p:cNvPr id="10" name="9 Imagen" descr="July 1937. Sharecropper family near Hazlehurst, Georgia. Nitrate negative by Dorothea Lange for the Resettlement Administratio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is is a colorized version of Tomato Salad 19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unbathers at the city park swimming pool in Caldwell, Idaho. July 1941. The girls are rubbing olive oil on each othe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28596" y="5857892"/>
            <a:ext cx="1132041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endParaRPr lang="es-ES" b="1" dirty="0" smtClean="0">
              <a:ln w="50800"/>
              <a:solidFill>
                <a:schemeClr val="bg1">
                  <a:shade val="50000"/>
                </a:schemeClr>
              </a:solidFill>
              <a:latin typeface="Berlin Sans FB" pitchFamily="34" charset="0"/>
            </a:endParaRPr>
          </a:p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erlin Sans FB" pitchFamily="34" charset="0"/>
              </a:rPr>
              <a:t>Año 1941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d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0"/>
            <a:ext cx="6000792" cy="6827526"/>
          </a:xfrm>
          <a:prstGeom prst="rect">
            <a:avLst/>
          </a:prstGeom>
        </p:spPr>
      </p:pic>
      <p:pic>
        <p:nvPicPr>
          <p:cNvPr id="5" name="4 Imagen" descr="Circa 1900. Thisbe. Who was quite the Babylonia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-1"/>
            <a:ext cx="6000792" cy="6858001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285720" y="0"/>
            <a:ext cx="1000132" cy="6858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heurón"/>
          <p:cNvSpPr/>
          <p:nvPr/>
        </p:nvSpPr>
        <p:spPr>
          <a:xfrm rot="16200000">
            <a:off x="507751" y="-79155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516127" y="362280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499375" y="765270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507751" y="1206705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507751" y="1563919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516127" y="2005354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499375" y="2408344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507751" y="2849779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507751" y="3349845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507751" y="3806714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490999" y="4209704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499375" y="4651139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499375" y="5008353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507751" y="5449788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490999" y="5852778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499375" y="6294213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1285852" y="0"/>
            <a:ext cx="285720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858148" y="0"/>
            <a:ext cx="1000132" cy="6858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heurón"/>
          <p:cNvSpPr/>
          <p:nvPr/>
        </p:nvSpPr>
        <p:spPr>
          <a:xfrm rot="16200000">
            <a:off x="8080179" y="-79155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8088555" y="362280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8071803" y="765270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8080179" y="1206705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8080179" y="1563919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8088555" y="2005354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8071803" y="2408344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8080179" y="2849779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8080179" y="3349845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8080179" y="3806714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8063427" y="4209704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8071803" y="4651139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8071803" y="5008353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8080179" y="5449788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>
            <a:off x="8063427" y="5852778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16200000">
            <a:off x="8071803" y="6294213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Rectángulo"/>
          <p:cNvSpPr/>
          <p:nvPr/>
        </p:nvSpPr>
        <p:spPr>
          <a:xfrm>
            <a:off x="7572428" y="0"/>
            <a:ext cx="285720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8858280" y="0"/>
            <a:ext cx="285720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A color version of this 1924 photo of Tidal Basin swimmer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May 7, 1924. Three models from Washington's spring fashion show snapped at Arlington Beach. National Photo Company glass negativ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9287"/>
            <a:ext cx="9144000" cy="6867287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7929586" y="6000768"/>
            <a:ext cx="85151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" pitchFamily="34" charset="0"/>
              </a:rPr>
              <a:t>Año 1924</a:t>
            </a:r>
            <a:endParaRPr lang="es-ES" sz="1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" pitchFamily="34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17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4000"/>
                            </p:stCondLst>
                            <p:childTnLst>
                              <p:par>
                                <p:cTn id="31" presetID="17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is is a colorized version of The Girls of Summer  19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Washington, D.C., 1922. Potomac bathing beach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6072206"/>
            <a:ext cx="848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" pitchFamily="34" charset="0"/>
              </a:rPr>
              <a:t>Año 1922</a:t>
            </a:r>
          </a:p>
          <a:p>
            <a:endParaRPr lang="es-ES" sz="1400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17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4000"/>
                            </p:stCondLst>
                            <p:childTnLst>
                              <p:par>
                                <p:cTn id="3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5679uaThis is a colorized version of Snow Angels 19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lizzard, January 28, 1922. In Washington, D.C., freezing weather is no match for a sunny disposition. National Photo Company glass negativ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933702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6286520"/>
            <a:ext cx="939681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erlin Sans FB" pitchFamily="34" charset="0"/>
              </a:rPr>
              <a:t>Año 1922</a:t>
            </a:r>
          </a:p>
          <a:p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17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4000"/>
                            </p:stCondLst>
                            <p:childTnLst>
                              <p:par>
                                <p:cTn id="31" presetID="17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is is a colorized version of Lollipop Orphans 19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0" y="6211669"/>
            <a:ext cx="10438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" pitchFamily="34" charset="0"/>
              </a:rPr>
              <a:t>Año 1924</a:t>
            </a:r>
          </a:p>
          <a:p>
            <a:endParaRPr lang="es-ES" dirty="0"/>
          </a:p>
        </p:txBody>
      </p:sp>
      <p:pic>
        <p:nvPicPr>
          <p:cNvPr id="11" name="10 Imagen" descr="August 21, 1924. Orphans at Tidal Basin -- Sgt. Jasper Post #13, American Legion. National Photo Compan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56268"/>
            <a:ext cx="9144000" cy="7014268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st a colorized version of Washboard Abs.jpg"/>
          <p:cNvPicPr>
            <a:picLocks noChangeAspect="1"/>
          </p:cNvPicPr>
          <p:nvPr/>
        </p:nvPicPr>
        <p:blipFill>
          <a:blip r:embed="rId2"/>
          <a:srcRect l="10525"/>
          <a:stretch>
            <a:fillRect/>
          </a:stretch>
        </p:blipFill>
        <p:spPr>
          <a:xfrm>
            <a:off x="0" y="0"/>
            <a:ext cx="9429785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4572000" cy="3429000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4857784" cy="3429000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429000"/>
            <a:ext cx="4572000" cy="3429000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572000" y="3429000"/>
            <a:ext cx="4857784" cy="3429000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a22828a-wabasha-half_0.jpg-minesota-19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-1" y="-15766"/>
            <a:ext cx="4572001" cy="3373328"/>
          </a:xfrm>
          <a:prstGeom prst="rect">
            <a:avLst/>
          </a:prstGeom>
          <a:solidFill>
            <a:srgbClr val="554F31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4572000" cy="3357562"/>
          </a:xfrm>
          <a:prstGeom prst="rect">
            <a:avLst/>
          </a:prstGeom>
          <a:solidFill>
            <a:srgbClr val="554F31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" y="3341796"/>
            <a:ext cx="4571999" cy="3516204"/>
          </a:xfrm>
          <a:prstGeom prst="rect">
            <a:avLst/>
          </a:prstGeom>
          <a:solidFill>
            <a:srgbClr val="554F31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572000" y="3341796"/>
            <a:ext cx="4572000" cy="3516204"/>
          </a:xfrm>
          <a:prstGeom prst="rect">
            <a:avLst/>
          </a:prstGeom>
          <a:solidFill>
            <a:srgbClr val="554F31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85721" y="428604"/>
            <a:ext cx="3714776" cy="2500330"/>
          </a:xfrm>
          <a:prstGeom prst="rect">
            <a:avLst/>
          </a:prstGeom>
          <a:solidFill>
            <a:srgbClr val="554F31">
              <a:alpha val="6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929190" y="428604"/>
            <a:ext cx="3929091" cy="2500330"/>
          </a:xfrm>
          <a:prstGeom prst="rect">
            <a:avLst/>
          </a:prstGeom>
          <a:solidFill>
            <a:srgbClr val="554F31">
              <a:alpha val="6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85720" y="4000504"/>
            <a:ext cx="3714776" cy="2500330"/>
          </a:xfrm>
          <a:prstGeom prst="rect">
            <a:avLst/>
          </a:prstGeom>
          <a:solidFill>
            <a:srgbClr val="554F31">
              <a:alpha val="6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929190" y="3929066"/>
            <a:ext cx="3929091" cy="2500330"/>
          </a:xfrm>
          <a:prstGeom prst="rect">
            <a:avLst/>
          </a:prstGeom>
          <a:solidFill>
            <a:srgbClr val="554F31">
              <a:alpha val="6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643570" y="4286256"/>
            <a:ext cx="2714644" cy="1785950"/>
          </a:xfrm>
          <a:prstGeom prst="rect">
            <a:avLst/>
          </a:prstGeom>
          <a:solidFill>
            <a:schemeClr val="accent6">
              <a:lumMod val="50000"/>
              <a:alpha val="6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714348" y="785794"/>
            <a:ext cx="2714645" cy="1785950"/>
          </a:xfrm>
          <a:prstGeom prst="rect">
            <a:avLst/>
          </a:prstGeom>
          <a:solidFill>
            <a:schemeClr val="accent6">
              <a:lumMod val="50000"/>
              <a:alpha val="6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572132" y="785794"/>
            <a:ext cx="2714645" cy="1785950"/>
          </a:xfrm>
          <a:prstGeom prst="rect">
            <a:avLst/>
          </a:prstGeom>
          <a:solidFill>
            <a:schemeClr val="accent6">
              <a:lumMod val="50000"/>
              <a:alpha val="6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714348" y="4429132"/>
            <a:ext cx="2714644" cy="1785950"/>
          </a:xfrm>
          <a:prstGeom prst="rect">
            <a:avLst/>
          </a:prstGeom>
          <a:solidFill>
            <a:schemeClr val="accent6">
              <a:lumMod val="50000"/>
              <a:alpha val="6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uadroTexto"/>
          <p:cNvSpPr txBox="1"/>
          <p:nvPr/>
        </p:nvSpPr>
        <p:spPr>
          <a:xfrm>
            <a:off x="0" y="6211669"/>
            <a:ext cx="8643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" pitchFamily="34" charset="0"/>
              </a:rPr>
              <a:t>Año 1908</a:t>
            </a:r>
          </a:p>
          <a:p>
            <a:endParaRPr lang="es-ES" sz="1400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-2-1926 Miss Marjorie Joesting Colorized version of Rock On 19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357158" y="6273225"/>
            <a:ext cx="8531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" pitchFamily="34" charset="0"/>
              </a:rPr>
              <a:t>Año 1926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2" animBg="1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282546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282546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19_washington_war_risk_basketbal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82546" cy="6858000"/>
          </a:xfrm>
          <a:prstGeom prst="rect">
            <a:avLst/>
          </a:prstGeom>
        </p:spPr>
      </p:pic>
      <p:sp>
        <p:nvSpPr>
          <p:cNvPr id="5" name="4 Proceso"/>
          <p:cNvSpPr/>
          <p:nvPr/>
        </p:nvSpPr>
        <p:spPr>
          <a:xfrm>
            <a:off x="0" y="0"/>
            <a:ext cx="4714876" cy="3429000"/>
          </a:xfrm>
          <a:prstGeom prst="flowChartProcess">
            <a:avLst/>
          </a:prstGeom>
          <a:solidFill>
            <a:srgbClr val="C00000">
              <a:alpha val="7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roceso"/>
          <p:cNvSpPr/>
          <p:nvPr/>
        </p:nvSpPr>
        <p:spPr>
          <a:xfrm>
            <a:off x="4714876" y="0"/>
            <a:ext cx="4640191" cy="3429000"/>
          </a:xfrm>
          <a:prstGeom prst="flowChartProcess">
            <a:avLst/>
          </a:prstGeom>
          <a:solidFill>
            <a:srgbClr val="C00000">
              <a:alpha val="7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roceso"/>
          <p:cNvSpPr/>
          <p:nvPr/>
        </p:nvSpPr>
        <p:spPr>
          <a:xfrm>
            <a:off x="0" y="3429000"/>
            <a:ext cx="4713794" cy="3429000"/>
          </a:xfrm>
          <a:prstGeom prst="flowChartProcess">
            <a:avLst/>
          </a:prstGeom>
          <a:solidFill>
            <a:srgbClr val="C00000">
              <a:alpha val="7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roceso"/>
          <p:cNvSpPr/>
          <p:nvPr/>
        </p:nvSpPr>
        <p:spPr>
          <a:xfrm>
            <a:off x="4714876" y="3429000"/>
            <a:ext cx="4640191" cy="3429000"/>
          </a:xfrm>
          <a:prstGeom prst="flowChartProcess">
            <a:avLst/>
          </a:prstGeom>
          <a:solidFill>
            <a:srgbClr val="C00000">
              <a:alpha val="7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8327751" y="6273225"/>
            <a:ext cx="8162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" pitchFamily="34" charset="0"/>
              </a:rPr>
              <a:t>Año 1919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20_wash_d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15826"/>
            <a:ext cx="5929322" cy="68421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7858148" y="0"/>
            <a:ext cx="1000132" cy="6858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heurón"/>
          <p:cNvSpPr/>
          <p:nvPr/>
        </p:nvSpPr>
        <p:spPr>
          <a:xfrm rot="16200000">
            <a:off x="8080179" y="-79155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8088555" y="362280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8071803" y="765270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8080179" y="1206705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8080179" y="1563919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8088555" y="2005354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8071803" y="2408344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8080179" y="2849779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8080179" y="3349845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8080179" y="3806714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8063427" y="4209704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8071803" y="4651139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8071803" y="5008353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8080179" y="5449788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8063427" y="5852778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8071803" y="6294213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8858280" y="0"/>
            <a:ext cx="28572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572396" y="0"/>
            <a:ext cx="28572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285752" y="0"/>
            <a:ext cx="1000132" cy="6858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heurón"/>
          <p:cNvSpPr/>
          <p:nvPr/>
        </p:nvSpPr>
        <p:spPr>
          <a:xfrm rot="16200000">
            <a:off x="507783" y="-79155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516159" y="362280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499407" y="765270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507783" y="1206705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507783" y="1563919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516159" y="2005354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499407" y="2408344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507783" y="2849779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507783" y="3349845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507783" y="3806714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491031" y="4209704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499407" y="4651139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499407" y="5008353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507783" y="5449788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491031" y="5852778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>
            <a:off x="499407" y="6294213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Rectángulo"/>
          <p:cNvSpPr/>
          <p:nvPr/>
        </p:nvSpPr>
        <p:spPr>
          <a:xfrm>
            <a:off x="1285884" y="0"/>
            <a:ext cx="28572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CuadroTexto"/>
          <p:cNvSpPr txBox="1"/>
          <p:nvPr/>
        </p:nvSpPr>
        <p:spPr>
          <a:xfrm>
            <a:off x="6429388" y="6273225"/>
            <a:ext cx="8691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" pitchFamily="34" charset="0"/>
              </a:rPr>
              <a:t>Año 1920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357222" y="0"/>
            <a:ext cx="8715372" cy="6857999"/>
          </a:xfrm>
          <a:solidFill>
            <a:schemeClr val="bg1">
              <a:alpha val="65000"/>
            </a:schemeClr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>
              <a:alpha val="6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20_wah_dc.jpg-derecho a voto-192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57222" y="0"/>
            <a:ext cx="9501222" cy="6858000"/>
          </a:xfrm>
          <a:prstGeom prst="rect">
            <a:avLst/>
          </a:prstGeom>
          <a:solidFill>
            <a:schemeClr val="accent2">
              <a:lumMod val="75000"/>
              <a:alpha val="6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Proceso"/>
          <p:cNvSpPr/>
          <p:nvPr/>
        </p:nvSpPr>
        <p:spPr>
          <a:xfrm>
            <a:off x="-357222" y="0"/>
            <a:ext cx="9501222" cy="6858000"/>
          </a:xfrm>
          <a:prstGeom prst="flowChartProcess">
            <a:avLst/>
          </a:prstGeom>
          <a:solidFill>
            <a:schemeClr val="accent2">
              <a:lumMod val="7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0" y="6273225"/>
            <a:ext cx="8691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" pitchFamily="34" charset="0"/>
              </a:rPr>
              <a:t>Año 1920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21_1ny_lady__play_m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0"/>
            <a:ext cx="6000792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7858148" y="0"/>
            <a:ext cx="1000132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heurón"/>
          <p:cNvSpPr/>
          <p:nvPr/>
        </p:nvSpPr>
        <p:spPr>
          <a:xfrm rot="16200000">
            <a:off x="8080179" y="-79155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8088555" y="362280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8071803" y="765270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8080179" y="1206705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8080179" y="1563919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8088555" y="2005354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8071803" y="2408344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8080179" y="2849779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8080179" y="3349845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8080179" y="3806714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8063427" y="4209704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8071803" y="4651139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8071803" y="5008353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8080179" y="5449788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8063427" y="5852778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8071803" y="6294213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8858280" y="0"/>
            <a:ext cx="28572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572396" y="0"/>
            <a:ext cx="28572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285752" y="0"/>
            <a:ext cx="1000132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heurón"/>
          <p:cNvSpPr/>
          <p:nvPr/>
        </p:nvSpPr>
        <p:spPr>
          <a:xfrm rot="16200000">
            <a:off x="507783" y="-79155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516159" y="362280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499407" y="765270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507783" y="1206705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507783" y="1563919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516159" y="2005354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499407" y="2408344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507783" y="2849779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507783" y="3349845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507783" y="3806714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491031" y="4209704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499407" y="4651139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499407" y="5008353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507783" y="5449788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491031" y="5852778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>
            <a:off x="499407" y="6294213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Rectángulo"/>
          <p:cNvSpPr/>
          <p:nvPr/>
        </p:nvSpPr>
        <p:spPr>
          <a:xfrm>
            <a:off x="1285884" y="0"/>
            <a:ext cx="28572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CuadroTexto"/>
          <p:cNvSpPr txBox="1"/>
          <p:nvPr/>
        </p:nvSpPr>
        <p:spPr>
          <a:xfrm>
            <a:off x="1785918" y="6211669"/>
            <a:ext cx="8114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" pitchFamily="34" charset="0"/>
              </a:rPr>
              <a:t>Año 1921</a:t>
            </a:r>
          </a:p>
          <a:p>
            <a:endParaRPr lang="es-ES" sz="1400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000"/>
                            </p:stCondLst>
                            <p:childTnLst>
                              <p:par>
                                <p:cTn id="137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25 Washington DC- Uncle Sams Follies Colorized version of A Chorus Line 19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4" name="23 Proceso"/>
          <p:cNvSpPr/>
          <p:nvPr/>
        </p:nvSpPr>
        <p:spPr>
          <a:xfrm>
            <a:off x="2928926" y="0"/>
            <a:ext cx="3286148" cy="3357562"/>
          </a:xfrm>
          <a:prstGeom prst="flowChartProcess">
            <a:avLst/>
          </a:prstGeom>
          <a:solidFill>
            <a:srgbClr val="00B050">
              <a:alpha val="7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roceso"/>
          <p:cNvSpPr/>
          <p:nvPr/>
        </p:nvSpPr>
        <p:spPr>
          <a:xfrm>
            <a:off x="0" y="0"/>
            <a:ext cx="2959767" cy="3357562"/>
          </a:xfrm>
          <a:prstGeom prst="flowChartProcess">
            <a:avLst/>
          </a:prstGeom>
          <a:solidFill>
            <a:srgbClr val="FF0066">
              <a:alpha val="74902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roceso"/>
          <p:cNvSpPr/>
          <p:nvPr/>
        </p:nvSpPr>
        <p:spPr>
          <a:xfrm>
            <a:off x="6215074" y="0"/>
            <a:ext cx="2928926" cy="3357562"/>
          </a:xfrm>
          <a:prstGeom prst="flowChartProcess">
            <a:avLst/>
          </a:prstGeom>
          <a:solidFill>
            <a:srgbClr val="C00000">
              <a:alpha val="7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roceso"/>
          <p:cNvSpPr/>
          <p:nvPr/>
        </p:nvSpPr>
        <p:spPr>
          <a:xfrm>
            <a:off x="0" y="3500438"/>
            <a:ext cx="2928926" cy="3357562"/>
          </a:xfrm>
          <a:prstGeom prst="flowChartProcess">
            <a:avLst/>
          </a:prstGeom>
          <a:solidFill>
            <a:schemeClr val="accent4">
              <a:lumMod val="75000"/>
              <a:alpha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roceso"/>
          <p:cNvSpPr/>
          <p:nvPr/>
        </p:nvSpPr>
        <p:spPr>
          <a:xfrm>
            <a:off x="2928926" y="3500438"/>
            <a:ext cx="3286148" cy="3357562"/>
          </a:xfrm>
          <a:prstGeom prst="flowChartProcess">
            <a:avLst/>
          </a:prstGeom>
          <a:solidFill>
            <a:srgbClr val="FFFF00">
              <a:alpha val="7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roceso"/>
          <p:cNvSpPr/>
          <p:nvPr/>
        </p:nvSpPr>
        <p:spPr>
          <a:xfrm>
            <a:off x="6215074" y="3500438"/>
            <a:ext cx="2928926" cy="3357562"/>
          </a:xfrm>
          <a:prstGeom prst="flowChartProcess">
            <a:avLst/>
          </a:prstGeom>
          <a:solidFill>
            <a:srgbClr val="002060">
              <a:alpha val="7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357158" y="6211669"/>
            <a:ext cx="8467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" pitchFamily="34" charset="0"/>
              </a:rPr>
              <a:t>Año 1925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1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811u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sp>
        <p:nvSpPr>
          <p:cNvPr id="5" name="4 Proceso"/>
          <p:cNvSpPr/>
          <p:nvPr/>
        </p:nvSpPr>
        <p:spPr>
          <a:xfrm>
            <a:off x="0" y="0"/>
            <a:ext cx="4572000" cy="3286124"/>
          </a:xfrm>
          <a:prstGeom prst="flowChartProcess">
            <a:avLst/>
          </a:prstGeom>
          <a:solidFill>
            <a:srgbClr val="3F601A">
              <a:alpha val="74902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roceso"/>
          <p:cNvSpPr/>
          <p:nvPr/>
        </p:nvSpPr>
        <p:spPr>
          <a:xfrm>
            <a:off x="4500562" y="0"/>
            <a:ext cx="4643438" cy="3286124"/>
          </a:xfrm>
          <a:prstGeom prst="flowChartProcess">
            <a:avLst/>
          </a:prstGeom>
          <a:solidFill>
            <a:srgbClr val="3F601A">
              <a:alpha val="74902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roceso"/>
          <p:cNvSpPr/>
          <p:nvPr/>
        </p:nvSpPr>
        <p:spPr>
          <a:xfrm>
            <a:off x="0" y="3286124"/>
            <a:ext cx="4500562" cy="3571876"/>
          </a:xfrm>
          <a:prstGeom prst="flowChartProcess">
            <a:avLst/>
          </a:prstGeom>
          <a:solidFill>
            <a:srgbClr val="3F601A">
              <a:alpha val="74902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roceso"/>
          <p:cNvSpPr/>
          <p:nvPr/>
        </p:nvSpPr>
        <p:spPr>
          <a:xfrm>
            <a:off x="4500562" y="3286124"/>
            <a:ext cx="4643438" cy="3571876"/>
          </a:xfrm>
          <a:prstGeom prst="flowChartProcess">
            <a:avLst/>
          </a:prstGeom>
          <a:solidFill>
            <a:srgbClr val="3F601A">
              <a:alpha val="74902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 colorized version of Traffic-Stop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166" y="0"/>
            <a:ext cx="6072230" cy="6822091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85752" y="0"/>
            <a:ext cx="1000132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heurón"/>
          <p:cNvSpPr/>
          <p:nvPr/>
        </p:nvSpPr>
        <p:spPr>
          <a:xfrm rot="16200000">
            <a:off x="507783" y="-79155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516159" y="362280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499407" y="765270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507783" y="1206705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507783" y="1563919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516159" y="2005354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499407" y="2408344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507783" y="2849779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507783" y="3349845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507783" y="3806714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491031" y="4209704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499407" y="4651139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499407" y="5008353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507783" y="5449788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491031" y="5852778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499407" y="6294213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1285884" y="0"/>
            <a:ext cx="28572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7858148" y="0"/>
            <a:ext cx="1000132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heurón"/>
          <p:cNvSpPr/>
          <p:nvPr/>
        </p:nvSpPr>
        <p:spPr>
          <a:xfrm rot="16200000">
            <a:off x="8080179" y="-79155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8088555" y="362280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8071803" y="765270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8080179" y="1206705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8080179" y="1563919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8088555" y="2005354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8071803" y="2408344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8080179" y="2849779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8080179" y="3349845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8080179" y="3806714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8063427" y="4209704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8071803" y="4651139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8071803" y="5008353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8080179" y="5449788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8063427" y="5852778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>
            <a:off x="8071803" y="6294213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Rectángulo"/>
          <p:cNvSpPr/>
          <p:nvPr/>
        </p:nvSpPr>
        <p:spPr>
          <a:xfrm>
            <a:off x="8858280" y="0"/>
            <a:ext cx="28572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7572396" y="0"/>
            <a:ext cx="285720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127a_kopiya.jpg-19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7982989" y="6093263"/>
            <a:ext cx="811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" pitchFamily="34" charset="0"/>
              </a:rPr>
              <a:t>Año 1912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braham Lincoln, coloriz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0"/>
            <a:ext cx="6000792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85752" y="0"/>
            <a:ext cx="1000132" cy="6858000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heurón"/>
          <p:cNvSpPr/>
          <p:nvPr/>
        </p:nvSpPr>
        <p:spPr>
          <a:xfrm rot="16200000">
            <a:off x="507783" y="-79155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516159" y="362280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499407" y="765270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507783" y="1206705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507783" y="1563919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516159" y="2005354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499407" y="2408344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507783" y="2849779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507783" y="3349845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507783" y="3806714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491031" y="4209704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499407" y="4651139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499407" y="5008353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507783" y="5449788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491031" y="5852778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499407" y="6294213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1285884" y="0"/>
            <a:ext cx="28572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7858148" y="0"/>
            <a:ext cx="1000132" cy="6858000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heurón"/>
          <p:cNvSpPr/>
          <p:nvPr/>
        </p:nvSpPr>
        <p:spPr>
          <a:xfrm rot="16200000">
            <a:off x="8080179" y="-79155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8088555" y="362280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8071803" y="765270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8080179" y="1206705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8080179" y="1563919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8088555" y="2005354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8071803" y="2408344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8080179" y="2849779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8080179" y="3349845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8080179" y="3806714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8063427" y="4209704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8071803" y="4651139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8071803" y="5008353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8080179" y="5449788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8063427" y="5852778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>
            <a:off x="8071803" y="6294213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Rectángulo"/>
          <p:cNvSpPr/>
          <p:nvPr/>
        </p:nvSpPr>
        <p:spPr>
          <a:xfrm>
            <a:off x="8858280" y="0"/>
            <a:ext cx="28572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7572396" y="0"/>
            <a:ext cx="285720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lorized version of Horseless Carriage 19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714356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642918"/>
            <a:ext cx="9144000" cy="57148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1142984"/>
            <a:ext cx="9144000" cy="714356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1857364"/>
            <a:ext cx="9144000" cy="714356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2500306"/>
            <a:ext cx="9144000" cy="714356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3143248"/>
            <a:ext cx="9144000" cy="714356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3857628"/>
            <a:ext cx="9144000" cy="785818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4643446"/>
            <a:ext cx="9144000" cy="785818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5429264"/>
            <a:ext cx="9144000" cy="785794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6215082"/>
            <a:ext cx="9144000" cy="642918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uadroTexto"/>
          <p:cNvSpPr txBox="1"/>
          <p:nvPr/>
        </p:nvSpPr>
        <p:spPr>
          <a:xfrm>
            <a:off x="428596" y="6273225"/>
            <a:ext cx="8739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" pitchFamily="34" charset="0"/>
              </a:rPr>
              <a:t>Año 1906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animEffect transition="out" filter="checkerboard(across)">
                                      <p:cBhvr>
                                        <p:cTn id="9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lorido_copia.jpg-La señorita Winship-19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166" y="0"/>
            <a:ext cx="6000792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85752" y="0"/>
            <a:ext cx="1000132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heurón"/>
          <p:cNvSpPr/>
          <p:nvPr/>
        </p:nvSpPr>
        <p:spPr>
          <a:xfrm rot="16200000">
            <a:off x="507783" y="-79155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516159" y="362280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499407" y="765270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507783" y="1206705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507783" y="1563919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516159" y="2005354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499407" y="2408344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507783" y="2849779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507783" y="3349845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507783" y="3806714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491031" y="4209704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499407" y="4651139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499407" y="5008353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507783" y="5449788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491031" y="5852778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499407" y="6294213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1285884" y="0"/>
            <a:ext cx="28572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7858148" y="0"/>
            <a:ext cx="1000132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heurón"/>
          <p:cNvSpPr/>
          <p:nvPr/>
        </p:nvSpPr>
        <p:spPr>
          <a:xfrm rot="16200000">
            <a:off x="8080179" y="-79155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8088555" y="362280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8071803" y="765270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8080179" y="1206705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8080179" y="1563919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8088555" y="2005354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8071803" y="2408344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8080179" y="2849779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8080179" y="3349845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8080179" y="3806714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8063427" y="4209704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8071803" y="4651139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8071803" y="5008353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8080179" y="5449788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8063427" y="5852778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>
            <a:off x="8071803" y="6294213"/>
            <a:ext cx="484632" cy="642942"/>
          </a:xfrm>
          <a:prstGeom prst="chevron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Rectángulo"/>
          <p:cNvSpPr/>
          <p:nvPr/>
        </p:nvSpPr>
        <p:spPr>
          <a:xfrm>
            <a:off x="8858280" y="0"/>
            <a:ext cx="28572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7572396" y="0"/>
            <a:ext cx="285720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CuadroTexto"/>
          <p:cNvSpPr txBox="1"/>
          <p:nvPr/>
        </p:nvSpPr>
        <p:spPr>
          <a:xfrm>
            <a:off x="1928794" y="6273225"/>
            <a:ext cx="8739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" pitchFamily="34" charset="0"/>
              </a:rPr>
              <a:t>Año 1909</a:t>
            </a:r>
            <a:endParaRPr lang="es-ES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" pitchFamily="34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000"/>
                            </p:stCondLst>
                            <p:childTnLst>
                              <p:par>
                                <p:cTn id="13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lorized version of Krazy Kat Klu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6059" y="0"/>
            <a:ext cx="1000132" cy="6858000"/>
          </a:xfrm>
          <a:prstGeom prst="rect">
            <a:avLst/>
          </a:prstGeom>
          <a:solidFill>
            <a:srgbClr val="C00000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928662" y="0"/>
            <a:ext cx="1000132" cy="6858000"/>
          </a:xfrm>
          <a:prstGeom prst="rect">
            <a:avLst/>
          </a:prstGeom>
          <a:solidFill>
            <a:srgbClr val="C00000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928794" y="0"/>
            <a:ext cx="1000132" cy="6858000"/>
          </a:xfrm>
          <a:prstGeom prst="rect">
            <a:avLst/>
          </a:prstGeom>
          <a:solidFill>
            <a:srgbClr val="C00000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922899" y="0"/>
            <a:ext cx="1000132" cy="6858000"/>
          </a:xfrm>
          <a:prstGeom prst="rect">
            <a:avLst/>
          </a:prstGeom>
          <a:solidFill>
            <a:srgbClr val="C00000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857620" y="0"/>
            <a:ext cx="1000132" cy="6858000"/>
          </a:xfrm>
          <a:prstGeom prst="rect">
            <a:avLst/>
          </a:prstGeom>
          <a:solidFill>
            <a:srgbClr val="C00000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857752" y="0"/>
            <a:ext cx="1000132" cy="6858000"/>
          </a:xfrm>
          <a:prstGeom prst="rect">
            <a:avLst/>
          </a:prstGeom>
          <a:solidFill>
            <a:srgbClr val="C00000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857884" y="0"/>
            <a:ext cx="1000132" cy="6858000"/>
          </a:xfrm>
          <a:prstGeom prst="rect">
            <a:avLst/>
          </a:prstGeom>
          <a:solidFill>
            <a:srgbClr val="C00000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858016" y="0"/>
            <a:ext cx="1071570" cy="6858000"/>
          </a:xfrm>
          <a:prstGeom prst="rect">
            <a:avLst/>
          </a:prstGeom>
          <a:solidFill>
            <a:srgbClr val="C00000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7929586" y="0"/>
            <a:ext cx="1214414" cy="6858000"/>
          </a:xfrm>
          <a:prstGeom prst="rect">
            <a:avLst/>
          </a:prstGeom>
          <a:solidFill>
            <a:srgbClr val="C00000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1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1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2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1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2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1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3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lorized version of Postal Flyers 19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54" y="0"/>
            <a:ext cx="9095491" cy="6858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sp>
        <p:nvSpPr>
          <p:cNvPr id="5" name="4 Combinar"/>
          <p:cNvSpPr/>
          <p:nvPr/>
        </p:nvSpPr>
        <p:spPr>
          <a:xfrm>
            <a:off x="0" y="0"/>
            <a:ext cx="4572000" cy="6858000"/>
          </a:xfrm>
          <a:prstGeom prst="flowChartMerge">
            <a:avLst/>
          </a:prstGeom>
          <a:solidFill>
            <a:srgbClr val="FF0066">
              <a:alpha val="6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>
            <a:off x="4429124" y="0"/>
            <a:ext cx="4714876" cy="6858000"/>
          </a:xfrm>
          <a:prstGeom prst="flowChartMerge">
            <a:avLst/>
          </a:prstGeom>
          <a:solidFill>
            <a:srgbClr val="FF0066">
              <a:alpha val="6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2285984" y="0"/>
            <a:ext cx="4500594" cy="6858000"/>
          </a:xfrm>
          <a:prstGeom prst="flowChartExtract">
            <a:avLst/>
          </a:prstGeom>
          <a:solidFill>
            <a:srgbClr val="00B050">
              <a:alpha val="70000"/>
            </a:srgb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0"/>
            <a:ext cx="2285984" cy="6858000"/>
          </a:xfrm>
          <a:prstGeom prst="rtTriangle">
            <a:avLst/>
          </a:prstGeom>
          <a:solidFill>
            <a:srgbClr val="00B050">
              <a:alpha val="70000"/>
            </a:srgb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6715140" y="0"/>
            <a:ext cx="2428860" cy="6858000"/>
          </a:xfrm>
          <a:prstGeom prst="rtTriangle">
            <a:avLst/>
          </a:prstGeom>
          <a:solidFill>
            <a:srgbClr val="00B050">
              <a:alpha val="70000"/>
            </a:srgb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571472" y="6273225"/>
            <a:ext cx="8467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" pitchFamily="34" charset="0"/>
              </a:rPr>
              <a:t>Año 1923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rie_Count_Bank_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245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4786314" cy="3500438"/>
          </a:xfrm>
          <a:prstGeom prst="rect">
            <a:avLst/>
          </a:prstGeom>
          <a:solidFill>
            <a:schemeClr val="accent2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786314" y="3500438"/>
            <a:ext cx="4357686" cy="3357562"/>
          </a:xfrm>
          <a:prstGeom prst="rect">
            <a:avLst/>
          </a:prstGeom>
          <a:solidFill>
            <a:schemeClr val="accent2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500438"/>
            <a:ext cx="4786314" cy="3357562"/>
          </a:xfrm>
          <a:prstGeom prst="rect">
            <a:avLst/>
          </a:prstGeom>
          <a:solidFill>
            <a:schemeClr val="accent2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786314" y="0"/>
            <a:ext cx="4357686" cy="3500438"/>
          </a:xfrm>
          <a:prstGeom prst="rect">
            <a:avLst/>
          </a:prstGeom>
          <a:solidFill>
            <a:schemeClr val="accent2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anny-brice-1922-cc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072098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85752" y="0"/>
            <a:ext cx="1000132" cy="6858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heurón"/>
          <p:cNvSpPr/>
          <p:nvPr/>
        </p:nvSpPr>
        <p:spPr>
          <a:xfrm rot="16200000">
            <a:off x="507783" y="-79155"/>
            <a:ext cx="484632" cy="642942"/>
          </a:xfrm>
          <a:prstGeom prst="chevron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516159" y="362280"/>
            <a:ext cx="484632" cy="642942"/>
          </a:xfrm>
          <a:prstGeom prst="chevron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499407" y="765270"/>
            <a:ext cx="484632" cy="642942"/>
          </a:xfrm>
          <a:prstGeom prst="chevron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507783" y="1206705"/>
            <a:ext cx="484632" cy="642942"/>
          </a:xfrm>
          <a:prstGeom prst="chevron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507783" y="1563919"/>
            <a:ext cx="484632" cy="642942"/>
          </a:xfrm>
          <a:prstGeom prst="chevron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516159" y="2005354"/>
            <a:ext cx="484632" cy="642942"/>
          </a:xfrm>
          <a:prstGeom prst="chevron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499407" y="2408344"/>
            <a:ext cx="484632" cy="642942"/>
          </a:xfrm>
          <a:prstGeom prst="chevron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507783" y="2849779"/>
            <a:ext cx="484632" cy="642942"/>
          </a:xfrm>
          <a:prstGeom prst="chevron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507783" y="3349845"/>
            <a:ext cx="484632" cy="642942"/>
          </a:xfrm>
          <a:prstGeom prst="chevron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507783" y="3806714"/>
            <a:ext cx="484632" cy="642942"/>
          </a:xfrm>
          <a:prstGeom prst="chevron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491031" y="4209704"/>
            <a:ext cx="484632" cy="642942"/>
          </a:xfrm>
          <a:prstGeom prst="chevron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499407" y="4651139"/>
            <a:ext cx="484632" cy="642942"/>
          </a:xfrm>
          <a:prstGeom prst="chevron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499407" y="5008353"/>
            <a:ext cx="484632" cy="642942"/>
          </a:xfrm>
          <a:prstGeom prst="chevron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507783" y="5449788"/>
            <a:ext cx="484632" cy="642942"/>
          </a:xfrm>
          <a:prstGeom prst="chevron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491031" y="5852778"/>
            <a:ext cx="484632" cy="642942"/>
          </a:xfrm>
          <a:prstGeom prst="chevron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499407" y="6294213"/>
            <a:ext cx="484632" cy="642942"/>
          </a:xfrm>
          <a:prstGeom prst="chevron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1285884" y="0"/>
            <a:ext cx="28572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7858148" y="0"/>
            <a:ext cx="1000132" cy="6858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heurón"/>
          <p:cNvSpPr/>
          <p:nvPr/>
        </p:nvSpPr>
        <p:spPr>
          <a:xfrm rot="16200000">
            <a:off x="8080179" y="-79155"/>
            <a:ext cx="484632" cy="642942"/>
          </a:xfrm>
          <a:prstGeom prst="chevron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8088555" y="362280"/>
            <a:ext cx="484632" cy="642942"/>
          </a:xfrm>
          <a:prstGeom prst="chevron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8071803" y="765270"/>
            <a:ext cx="484632" cy="642942"/>
          </a:xfrm>
          <a:prstGeom prst="chevron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8080179" y="1206705"/>
            <a:ext cx="484632" cy="642942"/>
          </a:xfrm>
          <a:prstGeom prst="chevron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8080179" y="1563919"/>
            <a:ext cx="484632" cy="642942"/>
          </a:xfrm>
          <a:prstGeom prst="chevron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8088555" y="2005354"/>
            <a:ext cx="484632" cy="642942"/>
          </a:xfrm>
          <a:prstGeom prst="chevron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8071803" y="2408344"/>
            <a:ext cx="484632" cy="642942"/>
          </a:xfrm>
          <a:prstGeom prst="chevron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8080179" y="2849779"/>
            <a:ext cx="484632" cy="642942"/>
          </a:xfrm>
          <a:prstGeom prst="chevron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8080179" y="3349845"/>
            <a:ext cx="484632" cy="642942"/>
          </a:xfrm>
          <a:prstGeom prst="chevron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8080179" y="3806714"/>
            <a:ext cx="484632" cy="642942"/>
          </a:xfrm>
          <a:prstGeom prst="chevron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8063427" y="4209704"/>
            <a:ext cx="484632" cy="642942"/>
          </a:xfrm>
          <a:prstGeom prst="chevron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8071803" y="4651139"/>
            <a:ext cx="484632" cy="642942"/>
          </a:xfrm>
          <a:prstGeom prst="chevron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8071803" y="5008353"/>
            <a:ext cx="484632" cy="642942"/>
          </a:xfrm>
          <a:prstGeom prst="chevron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8080179" y="5449788"/>
            <a:ext cx="484632" cy="642942"/>
          </a:xfrm>
          <a:prstGeom prst="chevron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8063427" y="5852778"/>
            <a:ext cx="484632" cy="642942"/>
          </a:xfrm>
          <a:prstGeom prst="chevron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>
            <a:off x="8071803" y="6294213"/>
            <a:ext cx="484632" cy="642942"/>
          </a:xfrm>
          <a:prstGeom prst="chevron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Rectángulo"/>
          <p:cNvSpPr/>
          <p:nvPr/>
        </p:nvSpPr>
        <p:spPr>
          <a:xfrm>
            <a:off x="8858280" y="0"/>
            <a:ext cx="28572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7572396" y="0"/>
            <a:ext cx="285720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1785918" y="0"/>
            <a:ext cx="28572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7072330" y="0"/>
            <a:ext cx="28572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CuadroTexto"/>
          <p:cNvSpPr txBox="1"/>
          <p:nvPr/>
        </p:nvSpPr>
        <p:spPr>
          <a:xfrm>
            <a:off x="2000232" y="6273225"/>
            <a:ext cx="8483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" pitchFamily="34" charset="0"/>
              </a:rPr>
              <a:t>Año 1922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000"/>
                            </p:stCondLst>
                            <p:childTnLst>
                              <p:par>
                                <p:cTn id="137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ive Little Naons 1912 Colorized version of Five Little Naons 19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3929058" cy="3000372"/>
          </a:xfrm>
          <a:prstGeom prst="rect">
            <a:avLst/>
          </a:prstGeom>
          <a:solidFill>
            <a:schemeClr val="accent5">
              <a:lumMod val="75000"/>
              <a:alpha val="7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214414" y="1071546"/>
            <a:ext cx="3929058" cy="3000372"/>
          </a:xfrm>
          <a:prstGeom prst="rect">
            <a:avLst/>
          </a:prstGeom>
          <a:solidFill>
            <a:srgbClr val="FF0066">
              <a:alpha val="7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071802" y="2071678"/>
            <a:ext cx="3929058" cy="3000372"/>
          </a:xfrm>
          <a:prstGeom prst="rect">
            <a:avLst/>
          </a:prstGeom>
          <a:solidFill>
            <a:srgbClr val="0000CC">
              <a:alpha val="75686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5214942" y="3857628"/>
            <a:ext cx="3929058" cy="3000372"/>
          </a:xfrm>
          <a:prstGeom prst="rect">
            <a:avLst/>
          </a:prstGeom>
          <a:solidFill>
            <a:srgbClr val="00B050">
              <a:alpha val="7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0" y="6211669"/>
            <a:ext cx="1424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" pitchFamily="34" charset="0"/>
              </a:rPr>
              <a:t>Año 1912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4originaldraftlarg.jpg-ITALIA 19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7" name="6 Lágrima"/>
          <p:cNvSpPr/>
          <p:nvPr/>
        </p:nvSpPr>
        <p:spPr>
          <a:xfrm>
            <a:off x="5857884" y="0"/>
            <a:ext cx="3286116" cy="3286124"/>
          </a:xfrm>
          <a:prstGeom prst="teardrop">
            <a:avLst/>
          </a:prstGeom>
          <a:solidFill>
            <a:srgbClr val="C00000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>
            <a:off x="4572000" y="857232"/>
            <a:ext cx="3286116" cy="3286124"/>
          </a:xfrm>
          <a:prstGeom prst="teardrop">
            <a:avLst/>
          </a:prstGeom>
          <a:solidFill>
            <a:schemeClr val="tx2">
              <a:lumMod val="7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3500430" y="1714488"/>
            <a:ext cx="3286116" cy="3286124"/>
          </a:xfrm>
          <a:prstGeom prst="teardrop">
            <a:avLst/>
          </a:prstGeom>
          <a:solidFill>
            <a:srgbClr val="C00000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>
            <a:off x="2214546" y="2428868"/>
            <a:ext cx="3286116" cy="3286124"/>
          </a:xfrm>
          <a:prstGeom prst="teardrop">
            <a:avLst/>
          </a:prstGeom>
          <a:solidFill>
            <a:schemeClr val="accent1">
              <a:lumMod val="7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1428728" y="3071810"/>
            <a:ext cx="3286116" cy="3286124"/>
          </a:xfrm>
          <a:prstGeom prst="teardrop">
            <a:avLst/>
          </a:prstGeom>
          <a:solidFill>
            <a:schemeClr val="accent3">
              <a:lumMod val="60000"/>
              <a:lumOff val="4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>
            <a:off x="0" y="3571876"/>
            <a:ext cx="3286116" cy="3286124"/>
          </a:xfrm>
          <a:prstGeom prst="teardrop">
            <a:avLst/>
          </a:prstGeom>
          <a:solidFill>
            <a:schemeClr val="accent6">
              <a:lumMod val="7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6858016" y="6396335"/>
            <a:ext cx="8661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solidFill>
                  <a:sysClr val="windowText" lastClr="000000"/>
                </a:solidFill>
                <a:latin typeface="Berlin Sans FB" pitchFamily="34" charset="0"/>
              </a:rPr>
              <a:t>Año 1912</a:t>
            </a:r>
          </a:p>
          <a:p>
            <a:endParaRPr lang="es-ES" sz="1200" b="1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tlAstor1909cxsmcp2.jpg-hotal astor-1909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Lágrima"/>
          <p:cNvSpPr/>
          <p:nvPr/>
        </p:nvSpPr>
        <p:spPr>
          <a:xfrm>
            <a:off x="714348" y="3143249"/>
            <a:ext cx="3714776" cy="3714752"/>
          </a:xfrm>
          <a:prstGeom prst="teardrop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200000">
            <a:off x="4393405" y="3178943"/>
            <a:ext cx="3714776" cy="3643338"/>
          </a:xfrm>
          <a:prstGeom prst="teardrop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5550066">
            <a:off x="1339662" y="-126118"/>
            <a:ext cx="3394656" cy="3647087"/>
          </a:xfrm>
          <a:prstGeom prst="teardrop">
            <a:avLst/>
          </a:prstGeom>
          <a:solidFill>
            <a:srgbClr val="CF5649">
              <a:alpha val="69804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0" y="6211669"/>
            <a:ext cx="873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" pitchFamily="34" charset="0"/>
              </a:rPr>
              <a:t>Año 1909</a:t>
            </a:r>
          </a:p>
          <a:p>
            <a:endParaRPr lang="es-ES" sz="1400" dirty="0"/>
          </a:p>
        </p:txBody>
      </p:sp>
      <p:sp>
        <p:nvSpPr>
          <p:cNvPr id="9" name="8 Lágrima"/>
          <p:cNvSpPr/>
          <p:nvPr/>
        </p:nvSpPr>
        <p:spPr>
          <a:xfrm rot="11565716">
            <a:off x="4571334" y="8082"/>
            <a:ext cx="3714776" cy="3643338"/>
          </a:xfrm>
          <a:prstGeom prst="teardrop">
            <a:avLst/>
          </a:prstGeom>
          <a:solidFill>
            <a:srgbClr val="601010">
              <a:alpha val="69804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  <p:bldP spid="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accent6">
              <a:lumMod val="50000"/>
            </a:schemeClr>
          </a:solidFill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nuary 1942. Theater Row on Elm Street in Dallas showing the Shorpy Hote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357158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0"/>
            <a:ext cx="357158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48" y="0"/>
            <a:ext cx="357158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70" y="0"/>
            <a:ext cx="357158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28" y="0"/>
            <a:ext cx="357158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18" y="0"/>
            <a:ext cx="357158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0"/>
            <a:ext cx="357158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298" y="0"/>
            <a:ext cx="357158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488" y="0"/>
            <a:ext cx="357158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678" y="0"/>
            <a:ext cx="357158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836" y="0"/>
            <a:ext cx="357158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26" y="0"/>
            <a:ext cx="357158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48" y="0"/>
            <a:ext cx="357158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0"/>
            <a:ext cx="357158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596" y="0"/>
            <a:ext cx="357158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50" y="0"/>
            <a:ext cx="357158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715008" y="0"/>
            <a:ext cx="357158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072198" y="0"/>
            <a:ext cx="357158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429388" y="0"/>
            <a:ext cx="357158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786546" y="0"/>
            <a:ext cx="357158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143736" y="0"/>
            <a:ext cx="357158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500958" y="0"/>
            <a:ext cx="357158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858116" y="0"/>
            <a:ext cx="357158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215306" y="0"/>
            <a:ext cx="357158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572528" y="0"/>
            <a:ext cx="285752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786842" y="0"/>
            <a:ext cx="357158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uadroTexto"/>
          <p:cNvSpPr txBox="1"/>
          <p:nvPr/>
        </p:nvSpPr>
        <p:spPr>
          <a:xfrm>
            <a:off x="8001024" y="6357958"/>
            <a:ext cx="85151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" pitchFamily="34" charset="0"/>
              </a:rPr>
              <a:t>Año 1942</a:t>
            </a:r>
            <a:endParaRPr lang="es-ES" sz="1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" pitchFamily="34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1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y 1938. Farm boy who sells Grit. Irwinville Farms, Georg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sp>
        <p:nvSpPr>
          <p:cNvPr id="7" name="6 Lágrima"/>
          <p:cNvSpPr/>
          <p:nvPr/>
        </p:nvSpPr>
        <p:spPr>
          <a:xfrm rot="5815810">
            <a:off x="56116" y="124203"/>
            <a:ext cx="1627129" cy="1554389"/>
          </a:xfrm>
          <a:prstGeom prst="teardrop">
            <a:avLst/>
          </a:prstGeom>
          <a:solidFill>
            <a:srgbClr val="C00000">
              <a:alpha val="67000"/>
            </a:srgb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0298049">
            <a:off x="7412451" y="110098"/>
            <a:ext cx="1627129" cy="1554389"/>
          </a:xfrm>
          <a:prstGeom prst="teardrop">
            <a:avLst/>
          </a:prstGeom>
          <a:solidFill>
            <a:srgbClr val="C00000">
              <a:alpha val="67000"/>
            </a:srgb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5815810">
            <a:off x="841903" y="1195748"/>
            <a:ext cx="1627129" cy="1554389"/>
          </a:xfrm>
          <a:prstGeom prst="teardrop">
            <a:avLst/>
          </a:prstGeom>
          <a:solidFill>
            <a:schemeClr val="tx2">
              <a:lumMod val="90000"/>
              <a:alpha val="67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298049">
            <a:off x="6962435" y="824455"/>
            <a:ext cx="1627129" cy="1554389"/>
          </a:xfrm>
          <a:prstGeom prst="teardrop">
            <a:avLst/>
          </a:prstGeom>
          <a:solidFill>
            <a:schemeClr val="tx2">
              <a:lumMod val="90000"/>
              <a:alpha val="67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815810">
            <a:off x="1484844" y="1695814"/>
            <a:ext cx="1627129" cy="1554389"/>
          </a:xfrm>
          <a:prstGeom prst="teardrop">
            <a:avLst/>
          </a:prstGeom>
          <a:solidFill>
            <a:srgbClr val="C00000">
              <a:alpha val="67000"/>
            </a:srgb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0298049">
            <a:off x="6390932" y="1824586"/>
            <a:ext cx="1627129" cy="1554389"/>
          </a:xfrm>
          <a:prstGeom prst="teardrop">
            <a:avLst/>
          </a:prstGeom>
          <a:solidFill>
            <a:srgbClr val="C00000">
              <a:alpha val="67000"/>
            </a:srgb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5815810">
            <a:off x="2127786" y="2481632"/>
            <a:ext cx="1627129" cy="1554389"/>
          </a:xfrm>
          <a:prstGeom prst="teardrop">
            <a:avLst/>
          </a:prstGeom>
          <a:solidFill>
            <a:schemeClr val="tx2">
              <a:lumMod val="90000"/>
              <a:alpha val="67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0298049">
            <a:off x="6033741" y="2324651"/>
            <a:ext cx="1627129" cy="1554389"/>
          </a:xfrm>
          <a:prstGeom prst="teardrop">
            <a:avLst/>
          </a:prstGeom>
          <a:solidFill>
            <a:schemeClr val="tx2">
              <a:lumMod val="90000"/>
              <a:alpha val="67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0298049">
            <a:off x="5605113" y="3110471"/>
            <a:ext cx="1627129" cy="1554389"/>
          </a:xfrm>
          <a:prstGeom prst="teardrop">
            <a:avLst>
              <a:gd name="adj" fmla="val 110931"/>
            </a:avLst>
          </a:prstGeom>
          <a:solidFill>
            <a:srgbClr val="C00000">
              <a:alpha val="67000"/>
            </a:srgb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5815810">
            <a:off x="2699290" y="3124574"/>
            <a:ext cx="1627129" cy="1554389"/>
          </a:xfrm>
          <a:prstGeom prst="teardrop">
            <a:avLst/>
          </a:prstGeom>
          <a:solidFill>
            <a:srgbClr val="C00000">
              <a:alpha val="67000"/>
            </a:srgb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5815810">
            <a:off x="3556546" y="4267582"/>
            <a:ext cx="1627129" cy="1554389"/>
          </a:xfrm>
          <a:prstGeom prst="teardrop">
            <a:avLst/>
          </a:prstGeom>
          <a:solidFill>
            <a:schemeClr val="tx2">
              <a:lumMod val="90000"/>
              <a:alpha val="67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0298049">
            <a:off x="5319361" y="3753413"/>
            <a:ext cx="1627129" cy="1554389"/>
          </a:xfrm>
          <a:prstGeom prst="teardrop">
            <a:avLst>
              <a:gd name="adj" fmla="val 110931"/>
            </a:avLst>
          </a:prstGeom>
          <a:solidFill>
            <a:schemeClr val="tx2">
              <a:lumMod val="90000"/>
              <a:alpha val="67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0298049">
            <a:off x="4890733" y="4682106"/>
            <a:ext cx="1627129" cy="1554389"/>
          </a:xfrm>
          <a:prstGeom prst="teardrop">
            <a:avLst>
              <a:gd name="adj" fmla="val 110931"/>
            </a:avLst>
          </a:prstGeom>
          <a:solidFill>
            <a:srgbClr val="C00000">
              <a:alpha val="67000"/>
            </a:srgb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6999956">
            <a:off x="4318017" y="5004978"/>
            <a:ext cx="1627129" cy="1554389"/>
          </a:xfrm>
          <a:prstGeom prst="teardrop">
            <a:avLst/>
          </a:prstGeom>
          <a:solidFill>
            <a:schemeClr val="tx2">
              <a:lumMod val="90000"/>
              <a:alpha val="67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uadroTexto"/>
          <p:cNvSpPr txBox="1"/>
          <p:nvPr/>
        </p:nvSpPr>
        <p:spPr>
          <a:xfrm>
            <a:off x="0" y="6215082"/>
            <a:ext cx="8418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" pitchFamily="34" charset="0"/>
              </a:rPr>
              <a:t>Año 1938</a:t>
            </a:r>
          </a:p>
          <a:p>
            <a:endParaRPr lang="es-ES" sz="1400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alace_hoops_1924_colour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4572000" cy="342900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3429000"/>
            <a:ext cx="4572000" cy="3429000"/>
          </a:xfrm>
          <a:prstGeom prst="rect">
            <a:avLst/>
          </a:prstGeom>
          <a:solidFill>
            <a:schemeClr val="tx2">
              <a:lumMod val="9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572000" y="0"/>
            <a:ext cx="4572000" cy="3429000"/>
          </a:xfrm>
          <a:prstGeom prst="rect">
            <a:avLst/>
          </a:prstGeom>
          <a:solidFill>
            <a:schemeClr val="tx2">
              <a:lumMod val="9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572000" y="3429000"/>
            <a:ext cx="4572000" cy="342900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428596" y="6396335"/>
            <a:ext cx="104387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" pitchFamily="34" charset="0"/>
              </a:rPr>
              <a:t>Año 1924</a:t>
            </a:r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record-turnout2resized.jpg-192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Lágrima"/>
          <p:cNvSpPr/>
          <p:nvPr/>
        </p:nvSpPr>
        <p:spPr>
          <a:xfrm>
            <a:off x="5857884" y="0"/>
            <a:ext cx="3286116" cy="3286124"/>
          </a:xfrm>
          <a:prstGeom prst="teardrop">
            <a:avLst/>
          </a:prstGeom>
          <a:solidFill>
            <a:srgbClr val="C00000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>
            <a:off x="4572000" y="714380"/>
            <a:ext cx="3286116" cy="3286124"/>
          </a:xfrm>
          <a:prstGeom prst="teardrop">
            <a:avLst/>
          </a:prstGeom>
          <a:solidFill>
            <a:schemeClr val="accent1">
              <a:lumMod val="7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3786182" y="1357322"/>
            <a:ext cx="3286116" cy="3286124"/>
          </a:xfrm>
          <a:prstGeom prst="teardrop">
            <a:avLst/>
          </a:prstGeom>
          <a:solidFill>
            <a:schemeClr val="accent3">
              <a:lumMod val="60000"/>
              <a:lumOff val="4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>
            <a:off x="3500430" y="1714488"/>
            <a:ext cx="3286116" cy="3286124"/>
          </a:xfrm>
          <a:prstGeom prst="teardrop">
            <a:avLst/>
          </a:prstGeom>
          <a:solidFill>
            <a:srgbClr val="C00000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2214546" y="2428868"/>
            <a:ext cx="3286116" cy="3286124"/>
          </a:xfrm>
          <a:prstGeom prst="teardrop">
            <a:avLst/>
          </a:prstGeom>
          <a:solidFill>
            <a:schemeClr val="accent1">
              <a:lumMod val="7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>
            <a:off x="1428728" y="3071810"/>
            <a:ext cx="3286116" cy="3286124"/>
          </a:xfrm>
          <a:prstGeom prst="teardrop">
            <a:avLst/>
          </a:prstGeom>
          <a:solidFill>
            <a:schemeClr val="accent3">
              <a:lumMod val="60000"/>
              <a:lumOff val="4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428596" y="3571876"/>
            <a:ext cx="3286116" cy="3286124"/>
          </a:xfrm>
          <a:prstGeom prst="teardrop">
            <a:avLst/>
          </a:prstGeom>
          <a:solidFill>
            <a:srgbClr val="0000CC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0" y="6396335"/>
            <a:ext cx="106631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" pitchFamily="34" charset="0"/>
              </a:rPr>
              <a:t>Año 1920</a:t>
            </a:r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1" grpId="1" animBg="1"/>
      <p:bldP spid="1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ewsboys19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67876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4714876" cy="6858000"/>
          </a:xfrm>
          <a:prstGeom prst="rtTriangle">
            <a:avLst/>
          </a:prstGeom>
          <a:solidFill>
            <a:schemeClr val="accent2">
              <a:lumMod val="50000"/>
              <a:alpha val="7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1428728" y="0"/>
            <a:ext cx="4714876" cy="6858000"/>
          </a:xfrm>
          <a:prstGeom prst="rtTriangle">
            <a:avLst/>
          </a:prstGeom>
          <a:solidFill>
            <a:schemeClr val="tx1">
              <a:lumMod val="75000"/>
              <a:alpha val="7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3143240" y="0"/>
            <a:ext cx="4714876" cy="6858000"/>
          </a:xfrm>
          <a:prstGeom prst="rtTriangle">
            <a:avLst/>
          </a:prstGeom>
          <a:solidFill>
            <a:schemeClr val="accent2">
              <a:lumMod val="50000"/>
              <a:alpha val="7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4572000" y="0"/>
            <a:ext cx="4572000" cy="6858000"/>
          </a:xfrm>
          <a:prstGeom prst="rtTriangle">
            <a:avLst/>
          </a:prstGeom>
          <a:solidFill>
            <a:schemeClr val="tx1">
              <a:lumMod val="75000"/>
              <a:alpha val="7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4500562" y="0"/>
            <a:ext cx="4643438" cy="6858000"/>
          </a:xfrm>
          <a:prstGeom prst="rtTriangle">
            <a:avLst/>
          </a:prstGeom>
          <a:solidFill>
            <a:schemeClr val="accent2">
              <a:lumMod val="50000"/>
              <a:alpha val="7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357158" y="6334780"/>
            <a:ext cx="8322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" pitchFamily="34" charset="0"/>
              </a:rPr>
              <a:t>Año 1910</a:t>
            </a:r>
          </a:p>
          <a:p>
            <a:endParaRPr lang="es-ES" sz="1400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latBroke_0.jpg-193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Proceso"/>
          <p:cNvSpPr/>
          <p:nvPr/>
        </p:nvSpPr>
        <p:spPr>
          <a:xfrm>
            <a:off x="2928926" y="0"/>
            <a:ext cx="3286148" cy="3357562"/>
          </a:xfrm>
          <a:prstGeom prst="flowChartProcess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roceso"/>
          <p:cNvSpPr/>
          <p:nvPr/>
        </p:nvSpPr>
        <p:spPr>
          <a:xfrm>
            <a:off x="6215074" y="0"/>
            <a:ext cx="2928926" cy="3357562"/>
          </a:xfrm>
          <a:prstGeom prst="flowChartProcess">
            <a:avLst/>
          </a:prstGeom>
          <a:solidFill>
            <a:schemeClr val="tx2">
              <a:lumMod val="50000"/>
              <a:alpha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roceso"/>
          <p:cNvSpPr/>
          <p:nvPr/>
        </p:nvSpPr>
        <p:spPr>
          <a:xfrm>
            <a:off x="2928926" y="3500438"/>
            <a:ext cx="3286148" cy="3357562"/>
          </a:xfrm>
          <a:prstGeom prst="flowChartProcess">
            <a:avLst/>
          </a:prstGeom>
          <a:solidFill>
            <a:schemeClr val="tx2">
              <a:lumMod val="50000"/>
              <a:alpha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roceso"/>
          <p:cNvSpPr/>
          <p:nvPr/>
        </p:nvSpPr>
        <p:spPr>
          <a:xfrm>
            <a:off x="6215074" y="3500438"/>
            <a:ext cx="2928926" cy="3357562"/>
          </a:xfrm>
          <a:prstGeom prst="flowChartProcess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roceso"/>
          <p:cNvSpPr/>
          <p:nvPr/>
        </p:nvSpPr>
        <p:spPr>
          <a:xfrm>
            <a:off x="0" y="0"/>
            <a:ext cx="2928926" cy="3357562"/>
          </a:xfrm>
          <a:prstGeom prst="flowChartProcess">
            <a:avLst/>
          </a:prstGeom>
          <a:solidFill>
            <a:schemeClr val="tx2">
              <a:lumMod val="50000"/>
              <a:alpha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roceso"/>
          <p:cNvSpPr/>
          <p:nvPr/>
        </p:nvSpPr>
        <p:spPr>
          <a:xfrm>
            <a:off x="0" y="3500438"/>
            <a:ext cx="2928926" cy="3357562"/>
          </a:xfrm>
          <a:prstGeom prst="flowChartProcess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7572396" y="6211669"/>
            <a:ext cx="15716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" pitchFamily="34" charset="0"/>
              </a:rPr>
              <a:t>Año 1936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ctober 1911 Colorized version of Mule Room Boys 19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" name="12 Extracto"/>
          <p:cNvSpPr/>
          <p:nvPr/>
        </p:nvSpPr>
        <p:spPr>
          <a:xfrm rot="5400000">
            <a:off x="1142983" y="-1143015"/>
            <a:ext cx="6858034" cy="9144000"/>
          </a:xfrm>
          <a:prstGeom prst="flowChartExtract">
            <a:avLst/>
          </a:prstGeom>
          <a:solidFill>
            <a:srgbClr val="0000CC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 flipV="1">
            <a:off x="0" y="0"/>
            <a:ext cx="9144000" cy="3429000"/>
          </a:xfrm>
          <a:prstGeom prst="rtTriangle">
            <a:avLst/>
          </a:prstGeom>
          <a:solidFill>
            <a:srgbClr val="92D050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0" y="3429000"/>
            <a:ext cx="9144000" cy="3429000"/>
          </a:xfrm>
          <a:prstGeom prst="rtTriangle">
            <a:avLst/>
          </a:prstGeom>
          <a:solidFill>
            <a:srgbClr val="92D050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8084094" y="6211669"/>
            <a:ext cx="7745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" pitchFamily="34" charset="0"/>
              </a:rPr>
              <a:t>Año 1911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ur_Gang_1936_colo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rgbClr val="92D050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chemeClr val="accent6">
              <a:lumMod val="5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85720" y="6000768"/>
            <a:ext cx="8515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" pitchFamily="34" charset="0"/>
              </a:rPr>
              <a:t>Año 1936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le Rider (Colorized) 19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714348" y="3143249"/>
            <a:ext cx="3714776" cy="3714752"/>
          </a:xfrm>
          <a:prstGeom prst="teardrop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200000">
            <a:off x="4393405" y="3178943"/>
            <a:ext cx="3714776" cy="3643338"/>
          </a:xfrm>
          <a:prstGeom prst="teardrop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1565716">
            <a:off x="4571334" y="8082"/>
            <a:ext cx="3714776" cy="3643338"/>
          </a:xfrm>
          <a:prstGeom prst="teardrop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5550066">
            <a:off x="1339662" y="-126118"/>
            <a:ext cx="3394656" cy="3647087"/>
          </a:xfrm>
          <a:prstGeom prst="teardrop">
            <a:avLst/>
          </a:prstGeom>
          <a:solidFill>
            <a:schemeClr val="accent3">
              <a:lumMod val="20000"/>
              <a:lumOff val="80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0" y="6211669"/>
            <a:ext cx="8643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" pitchFamily="34" charset="0"/>
              </a:rPr>
              <a:t>Año 1908</a:t>
            </a:r>
          </a:p>
          <a:p>
            <a:endParaRPr lang="es-ES" sz="1400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ss_the_Sunblock_1905_color.jpg-190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4572000" cy="3429000"/>
          </a:xfrm>
          <a:prstGeom prst="rect">
            <a:avLst/>
          </a:prstGeom>
          <a:solidFill>
            <a:schemeClr val="accent5">
              <a:lumMod val="60000"/>
              <a:lumOff val="40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643438" y="3357562"/>
            <a:ext cx="4500562" cy="3500438"/>
          </a:xfrm>
          <a:prstGeom prst="rect">
            <a:avLst/>
          </a:prstGeom>
          <a:solidFill>
            <a:schemeClr val="accent5">
              <a:lumMod val="60000"/>
              <a:lumOff val="40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572000" y="0"/>
            <a:ext cx="4572000" cy="3357562"/>
          </a:xfrm>
          <a:prstGeom prst="rect">
            <a:avLst/>
          </a:prstGeom>
          <a:solidFill>
            <a:schemeClr val="accent5">
              <a:lumMod val="60000"/>
              <a:lumOff val="40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429000"/>
            <a:ext cx="4644189" cy="3429000"/>
          </a:xfrm>
          <a:prstGeom prst="rect">
            <a:avLst/>
          </a:prstGeom>
          <a:solidFill>
            <a:schemeClr val="accent5">
              <a:lumMod val="60000"/>
              <a:lumOff val="40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500034" y="6211669"/>
            <a:ext cx="8675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" pitchFamily="34" charset="0"/>
              </a:rPr>
              <a:t>Año 1905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ueenie-Ladovitch-1920-ful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0"/>
            <a:ext cx="5929354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85752" y="0"/>
            <a:ext cx="1000132" cy="6858000"/>
          </a:xfrm>
          <a:prstGeom prst="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heurón"/>
          <p:cNvSpPr/>
          <p:nvPr/>
        </p:nvSpPr>
        <p:spPr>
          <a:xfrm rot="16200000">
            <a:off x="507783" y="-79155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516159" y="362280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499407" y="765270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507783" y="1206705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507783" y="1563919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516159" y="2005354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499407" y="2408344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507783" y="2849779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507783" y="3349845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507783" y="3806714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491031" y="4209704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499407" y="4651139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499407" y="5008353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507783" y="5449788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491031" y="5852778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499407" y="6294213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1285884" y="0"/>
            <a:ext cx="285720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7858148" y="0"/>
            <a:ext cx="1000132" cy="6858000"/>
          </a:xfrm>
          <a:prstGeom prst="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Cheurón"/>
          <p:cNvSpPr/>
          <p:nvPr/>
        </p:nvSpPr>
        <p:spPr>
          <a:xfrm rot="16200000">
            <a:off x="8080179" y="-79155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Cheurón"/>
          <p:cNvSpPr/>
          <p:nvPr/>
        </p:nvSpPr>
        <p:spPr>
          <a:xfrm rot="16200000">
            <a:off x="8088555" y="362280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Cheurón"/>
          <p:cNvSpPr/>
          <p:nvPr/>
        </p:nvSpPr>
        <p:spPr>
          <a:xfrm rot="16200000">
            <a:off x="8071803" y="765270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Cheurón"/>
          <p:cNvSpPr/>
          <p:nvPr/>
        </p:nvSpPr>
        <p:spPr>
          <a:xfrm rot="16200000">
            <a:off x="8080179" y="1206705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Cheurón"/>
          <p:cNvSpPr/>
          <p:nvPr/>
        </p:nvSpPr>
        <p:spPr>
          <a:xfrm rot="16200000">
            <a:off x="8080179" y="1563919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Cheurón"/>
          <p:cNvSpPr/>
          <p:nvPr/>
        </p:nvSpPr>
        <p:spPr>
          <a:xfrm rot="16200000">
            <a:off x="8088555" y="2005354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3" name="52 Cheurón"/>
          <p:cNvSpPr/>
          <p:nvPr/>
        </p:nvSpPr>
        <p:spPr>
          <a:xfrm rot="16200000">
            <a:off x="8071803" y="2408344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4" name="53 Cheurón"/>
          <p:cNvSpPr/>
          <p:nvPr/>
        </p:nvSpPr>
        <p:spPr>
          <a:xfrm rot="16200000">
            <a:off x="8080179" y="2849779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5" name="54 Cheurón"/>
          <p:cNvSpPr/>
          <p:nvPr/>
        </p:nvSpPr>
        <p:spPr>
          <a:xfrm rot="16200000">
            <a:off x="8080179" y="3349845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6" name="55 Cheurón"/>
          <p:cNvSpPr/>
          <p:nvPr/>
        </p:nvSpPr>
        <p:spPr>
          <a:xfrm rot="16200000">
            <a:off x="8080179" y="3806714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7" name="56 Cheurón"/>
          <p:cNvSpPr/>
          <p:nvPr/>
        </p:nvSpPr>
        <p:spPr>
          <a:xfrm rot="16200000">
            <a:off x="8063427" y="4209704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8" name="57 Cheurón"/>
          <p:cNvSpPr/>
          <p:nvPr/>
        </p:nvSpPr>
        <p:spPr>
          <a:xfrm rot="16200000">
            <a:off x="8071803" y="4651139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9" name="58 Cheurón"/>
          <p:cNvSpPr/>
          <p:nvPr/>
        </p:nvSpPr>
        <p:spPr>
          <a:xfrm rot="16200000">
            <a:off x="8071803" y="5008353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0" name="59 Cheurón"/>
          <p:cNvSpPr/>
          <p:nvPr/>
        </p:nvSpPr>
        <p:spPr>
          <a:xfrm rot="16200000">
            <a:off x="8080179" y="5449788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1" name="60 Cheurón"/>
          <p:cNvSpPr/>
          <p:nvPr/>
        </p:nvSpPr>
        <p:spPr>
          <a:xfrm rot="16200000">
            <a:off x="8063427" y="5852778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2" name="61 Cheurón"/>
          <p:cNvSpPr/>
          <p:nvPr/>
        </p:nvSpPr>
        <p:spPr>
          <a:xfrm rot="16200000">
            <a:off x="8071803" y="6294213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3" name="62 Rectángulo"/>
          <p:cNvSpPr/>
          <p:nvPr/>
        </p:nvSpPr>
        <p:spPr>
          <a:xfrm>
            <a:off x="8858280" y="0"/>
            <a:ext cx="285720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7572396" y="0"/>
            <a:ext cx="285720" cy="68580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CuadroTexto"/>
          <p:cNvSpPr txBox="1"/>
          <p:nvPr/>
        </p:nvSpPr>
        <p:spPr>
          <a:xfrm>
            <a:off x="5929322" y="6211669"/>
            <a:ext cx="8691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" pitchFamily="34" charset="0"/>
              </a:rPr>
              <a:t>Año 1920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000"/>
                            </p:stCondLst>
                            <p:childTnLst>
                              <p:par>
                                <p:cTn id="137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teeplechasr 1903c Colorized version of Coney Island Characters  19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33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7572396" y="6211669"/>
            <a:ext cx="8675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" pitchFamily="34" charset="0"/>
              </a:rPr>
              <a:t>Año 1903</a:t>
            </a:r>
          </a:p>
          <a:p>
            <a:endParaRPr lang="es-ES" sz="1400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umme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4500562" cy="3357562"/>
          </a:xfrm>
          <a:prstGeom prst="rect">
            <a:avLst/>
          </a:prstGeom>
          <a:solidFill>
            <a:schemeClr val="accent4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500562" y="3357562"/>
            <a:ext cx="4643438" cy="3500438"/>
          </a:xfrm>
          <a:prstGeom prst="rect">
            <a:avLst/>
          </a:prstGeom>
          <a:solidFill>
            <a:schemeClr val="accent4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500562" y="0"/>
            <a:ext cx="4643438" cy="3357562"/>
          </a:xfrm>
          <a:prstGeom prst="rect">
            <a:avLst/>
          </a:prstGeom>
          <a:solidFill>
            <a:schemeClr val="accent4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357562"/>
            <a:ext cx="4500562" cy="3500438"/>
          </a:xfrm>
          <a:prstGeom prst="rect">
            <a:avLst/>
          </a:prstGeom>
          <a:solidFill>
            <a:schemeClr val="accent4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is is a colorized version of Dorothea Lange 19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685808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85752" y="0"/>
            <a:ext cx="1000132" cy="6858000"/>
          </a:xfrm>
          <a:prstGeom prst="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heurón"/>
          <p:cNvSpPr/>
          <p:nvPr/>
        </p:nvSpPr>
        <p:spPr>
          <a:xfrm rot="16200000">
            <a:off x="507783" y="-79155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516159" y="362280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499407" y="765270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507783" y="1206705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507783" y="1563919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516159" y="2005354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499407" y="2408344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507783" y="2849779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507783" y="3349845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507783" y="3806714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491031" y="4209704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499407" y="4651139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499407" y="5008353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507783" y="5449788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491031" y="5852778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499407" y="6294213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8143868" y="0"/>
            <a:ext cx="1000132" cy="6858000"/>
          </a:xfrm>
          <a:prstGeom prst="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heurón"/>
          <p:cNvSpPr/>
          <p:nvPr/>
        </p:nvSpPr>
        <p:spPr>
          <a:xfrm rot="16200000">
            <a:off x="8365899" y="-79155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8374275" y="362280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8357523" y="765270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8365899" y="1206705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8365899" y="1563919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8374275" y="2005354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8357523" y="2408344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8365899" y="2849779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8365899" y="3349845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8365899" y="3806714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8349147" y="4209704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8357523" y="4651139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8357523" y="5008353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8365899" y="5449788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8349147" y="5852778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>
            <a:off x="8357523" y="6294213"/>
            <a:ext cx="484632" cy="642942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uadroTexto"/>
          <p:cNvSpPr txBox="1"/>
          <p:nvPr/>
        </p:nvSpPr>
        <p:spPr>
          <a:xfrm>
            <a:off x="1571604" y="5857892"/>
            <a:ext cx="10438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" pitchFamily="34" charset="0"/>
              </a:rPr>
              <a:t>Año 1936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000"/>
                            </p:stCondLst>
                            <p:childTnLst>
                              <p:par>
                                <p:cTn id="13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e Jersey Shore, circa 1905. On the beach, Atlantic Ci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75000"/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428596" y="6211669"/>
            <a:ext cx="8675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" pitchFamily="34" charset="0"/>
              </a:rPr>
              <a:t>Año 1905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is is a colorized version of Rural Mother 19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-15396"/>
            <a:ext cx="6000792" cy="687339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85720" y="0"/>
            <a:ext cx="1000132" cy="6858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heurón"/>
          <p:cNvSpPr/>
          <p:nvPr/>
        </p:nvSpPr>
        <p:spPr>
          <a:xfrm rot="16200000">
            <a:off x="507751" y="-79155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516127" y="362280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499375" y="765270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507751" y="1206705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507751" y="1563919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516127" y="2005354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499375" y="2408344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507751" y="2849779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507751" y="3349845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507751" y="3806714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490999" y="4209704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499375" y="4651139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499375" y="5008353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507751" y="5449788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490999" y="5852778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499375" y="6294213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285852" y="0"/>
            <a:ext cx="28572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7858148" y="0"/>
            <a:ext cx="1000132" cy="6858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heurón"/>
          <p:cNvSpPr/>
          <p:nvPr/>
        </p:nvSpPr>
        <p:spPr>
          <a:xfrm rot="16200000">
            <a:off x="8080179" y="-79155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8088555" y="362280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8071803" y="765270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8080179" y="1206705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8080179" y="1563919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8088555" y="2005354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8071803" y="2408344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8080179" y="2849779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8080179" y="3349845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8080179" y="3806714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8063427" y="4209704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8071803" y="4651139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8071803" y="5008353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8080179" y="5449788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8063427" y="5852778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>
            <a:off x="8071803" y="6294213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Rectángulo"/>
          <p:cNvSpPr/>
          <p:nvPr/>
        </p:nvSpPr>
        <p:spPr>
          <a:xfrm>
            <a:off x="7572428" y="0"/>
            <a:ext cx="28572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8858280" y="0"/>
            <a:ext cx="28572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CuadroTexto"/>
          <p:cNvSpPr txBox="1"/>
          <p:nvPr/>
        </p:nvSpPr>
        <p:spPr>
          <a:xfrm>
            <a:off x="1857356" y="6211669"/>
            <a:ext cx="8515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" pitchFamily="34" charset="0"/>
              </a:rPr>
              <a:t>Año 1936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000"/>
                            </p:stCondLst>
                            <p:childTnLst>
                              <p:par>
                                <p:cTn id="13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3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is is a colorized version of Five Stars 19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0"/>
            <a:ext cx="6858048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85752" y="0"/>
            <a:ext cx="1000132" cy="6858000"/>
          </a:xfrm>
          <a:prstGeom prst="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heurón"/>
          <p:cNvSpPr/>
          <p:nvPr/>
        </p:nvSpPr>
        <p:spPr>
          <a:xfrm rot="16200000">
            <a:off x="507783" y="-79155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516159" y="362280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499407" y="765270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507783" y="1206705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507783" y="1563919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516159" y="2005354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499407" y="2408344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507783" y="2849779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507783" y="3349845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507783" y="3806714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491031" y="4209704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499407" y="4651139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499407" y="5008353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507783" y="5449788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491031" y="5852778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499407" y="6294213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8143868" y="0"/>
            <a:ext cx="1000132" cy="6858000"/>
          </a:xfrm>
          <a:prstGeom prst="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heurón"/>
          <p:cNvSpPr/>
          <p:nvPr/>
        </p:nvSpPr>
        <p:spPr>
          <a:xfrm rot="16200000">
            <a:off x="8365899" y="-79155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8374275" y="362280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8357523" y="765270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8365899" y="1206705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8365899" y="1563919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8374275" y="2005354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8357523" y="2408344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8365899" y="2849779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8365899" y="3349845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8365899" y="3806714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8349147" y="4209704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8357523" y="4651139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8357523" y="5008353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8365899" y="5449788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8349147" y="5852778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8357523" y="6294213"/>
            <a:ext cx="484632" cy="642942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uadroTexto"/>
          <p:cNvSpPr txBox="1"/>
          <p:nvPr/>
        </p:nvSpPr>
        <p:spPr>
          <a:xfrm>
            <a:off x="6429388" y="6334780"/>
            <a:ext cx="8402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" pitchFamily="34" charset="0"/>
              </a:rPr>
              <a:t>Año 1927</a:t>
            </a:r>
          </a:p>
          <a:p>
            <a:endParaRPr lang="es-ES" sz="1400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000"/>
                            </p:stCondLst>
                            <p:childTnLst>
                              <p:par>
                                <p:cTn id="137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is is a colorized version of Mother and Children in Tent Camp  19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357158" y="6211669"/>
            <a:ext cx="8515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" pitchFamily="34" charset="0"/>
              </a:rPr>
              <a:t>Año 1936</a:t>
            </a:r>
          </a:p>
          <a:p>
            <a:endParaRPr lang="es-ES" sz="1400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sible Writer, circa 1918. Washington, D.C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0"/>
            <a:ext cx="5929354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85720" y="0"/>
            <a:ext cx="1000132" cy="6858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heurón"/>
          <p:cNvSpPr/>
          <p:nvPr/>
        </p:nvSpPr>
        <p:spPr>
          <a:xfrm rot="16200000">
            <a:off x="507751" y="-79155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516127" y="362280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499375" y="765270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507751" y="1206705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507751" y="1563919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516127" y="2005354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499375" y="2408344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507751" y="2849779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507751" y="3349845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507751" y="3806714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490999" y="4209704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499375" y="4651139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499375" y="5008353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507751" y="5449788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490999" y="5852778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499375" y="6294213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285852" y="0"/>
            <a:ext cx="28572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7858148" y="0"/>
            <a:ext cx="1000132" cy="6858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heurón"/>
          <p:cNvSpPr/>
          <p:nvPr/>
        </p:nvSpPr>
        <p:spPr>
          <a:xfrm rot="16200000">
            <a:off x="8080179" y="-79155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8088555" y="362280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8071803" y="765270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8080179" y="1206705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8080179" y="1563919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8088555" y="2005354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8071803" y="2408344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8080179" y="2849779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8080179" y="3349845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8080179" y="3806714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8063427" y="4209704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8071803" y="4651139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8071803" y="5008353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8080179" y="5449788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8063427" y="5852778"/>
            <a:ext cx="484632" cy="642942"/>
          </a:xfrm>
          <a:prstGeom prst="chevr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>
            <a:off x="8071803" y="6294213"/>
            <a:ext cx="484632" cy="642942"/>
          </a:xfrm>
          <a:prstGeom prst="chevro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Rectángulo"/>
          <p:cNvSpPr/>
          <p:nvPr/>
        </p:nvSpPr>
        <p:spPr>
          <a:xfrm>
            <a:off x="7572428" y="0"/>
            <a:ext cx="28572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8858280" y="0"/>
            <a:ext cx="28572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CuadroTexto"/>
          <p:cNvSpPr txBox="1"/>
          <p:nvPr/>
        </p:nvSpPr>
        <p:spPr>
          <a:xfrm>
            <a:off x="6286512" y="6215082"/>
            <a:ext cx="806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" pitchFamily="34" charset="0"/>
              </a:rPr>
              <a:t>Año 1918</a:t>
            </a:r>
            <a:endParaRPr lang="es-ES" sz="1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" pitchFamily="34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000"/>
                            </p:stCondLst>
                            <p:childTnLst>
                              <p:par>
                                <p:cTn id="137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omen_dressing_copy_ligh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4572000" cy="3429000"/>
          </a:xfrm>
          <a:prstGeom prst="rect">
            <a:avLst/>
          </a:prstGeom>
          <a:solidFill>
            <a:srgbClr val="00B050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572000" y="3429000"/>
            <a:ext cx="4572000" cy="3429000"/>
          </a:xfrm>
          <a:prstGeom prst="rect">
            <a:avLst/>
          </a:prstGeom>
          <a:solidFill>
            <a:srgbClr val="00B050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572000" y="0"/>
            <a:ext cx="4572000" cy="3429000"/>
          </a:xfrm>
          <a:prstGeom prst="rect">
            <a:avLst/>
          </a:prstGeom>
          <a:solidFill>
            <a:srgbClr val="00B050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429000"/>
            <a:ext cx="4572000" cy="3429000"/>
          </a:xfrm>
          <a:prstGeom prst="rect">
            <a:avLst/>
          </a:prstGeom>
          <a:solidFill>
            <a:srgbClr val="00B050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shington, D.C., circa 1915. Birth of the American flag (Colorized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578"/>
            <a:ext cx="9144000" cy="680442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33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428596" y="6273225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" pitchFamily="34" charset="0"/>
              </a:rPr>
              <a:t>Año 1915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shington DC alrededor del año 1937 Jane Grier. En la foto con un Packar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0"/>
            <a:ext cx="6000792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1714480" y="0"/>
            <a:ext cx="3000396" cy="6858000"/>
          </a:xfrm>
          <a:prstGeom prst="rtTriangle">
            <a:avLst/>
          </a:prstGeom>
          <a:solidFill>
            <a:schemeClr val="accent2">
              <a:lumMod val="50000"/>
              <a:alpha val="77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4643436" y="0"/>
            <a:ext cx="3071836" cy="6858000"/>
          </a:xfrm>
          <a:prstGeom prst="rtTriangle">
            <a:avLst/>
          </a:prstGeom>
          <a:solidFill>
            <a:schemeClr val="accent2">
              <a:lumMod val="50000"/>
              <a:alpha val="77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6" descr="Your generated text image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480" y="6215081"/>
            <a:ext cx="3295650" cy="368347"/>
          </a:xfrm>
          <a:prstGeom prst="rect">
            <a:avLst/>
          </a:prstGeom>
          <a:noFill/>
        </p:spPr>
      </p:pic>
      <p:pic>
        <p:nvPicPr>
          <p:cNvPr id="8" name="Picture 8" descr="Your generated text image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179091" y="6583453"/>
            <a:ext cx="500066" cy="27454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OLOREANDO AQUELLOS AÑ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COLOREANDO AQUELLOS AÑOS</Template>
  <TotalTime>0</TotalTime>
  <Words>173</Words>
  <Application>Microsoft Office PowerPoint</Application>
  <PresentationFormat>Presentación en pantalla (4:3)</PresentationFormat>
  <Paragraphs>66</Paragraphs>
  <Slides>55</Slides>
  <Notes>6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57" baseType="lpstr">
      <vt:lpstr>COLOREANDO AQUELLOS AÑOS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2013-01-03T00:36:20Z</dcterms:created>
  <dcterms:modified xsi:type="dcterms:W3CDTF">2013-01-03T00:40:43Z</dcterms:modified>
</cp:coreProperties>
</file>