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9"/>
  </p:notesMasterIdLst>
  <p:sldIdLst>
    <p:sldId id="301" r:id="rId3"/>
    <p:sldId id="312" r:id="rId4"/>
    <p:sldId id="266" r:id="rId5"/>
    <p:sldId id="256" r:id="rId6"/>
    <p:sldId id="270" r:id="rId7"/>
    <p:sldId id="313" r:id="rId8"/>
    <p:sldId id="259" r:id="rId9"/>
    <p:sldId id="268" r:id="rId10"/>
    <p:sldId id="314" r:id="rId11"/>
    <p:sldId id="273" r:id="rId12"/>
    <p:sldId id="272" r:id="rId13"/>
    <p:sldId id="269" r:id="rId14"/>
    <p:sldId id="271" r:id="rId15"/>
    <p:sldId id="267" r:id="rId16"/>
    <p:sldId id="265" r:id="rId17"/>
    <p:sldId id="262" r:id="rId18"/>
    <p:sldId id="264" r:id="rId19"/>
    <p:sldId id="263" r:id="rId20"/>
    <p:sldId id="261" r:id="rId21"/>
    <p:sldId id="260" r:id="rId22"/>
    <p:sldId id="309" r:id="rId23"/>
    <p:sldId id="310" r:id="rId24"/>
    <p:sldId id="307" r:id="rId25"/>
    <p:sldId id="341" r:id="rId26"/>
    <p:sldId id="303" r:id="rId27"/>
    <p:sldId id="302" r:id="rId28"/>
    <p:sldId id="298" r:id="rId29"/>
    <p:sldId id="258" r:id="rId30"/>
    <p:sldId id="305" r:id="rId31"/>
    <p:sldId id="295" r:id="rId32"/>
    <p:sldId id="299" r:id="rId33"/>
    <p:sldId id="294" r:id="rId34"/>
    <p:sldId id="296" r:id="rId35"/>
    <p:sldId id="293" r:id="rId36"/>
    <p:sldId id="291" r:id="rId37"/>
    <p:sldId id="315" r:id="rId38"/>
    <p:sldId id="338" r:id="rId39"/>
    <p:sldId id="337" r:id="rId40"/>
    <p:sldId id="335" r:id="rId41"/>
    <p:sldId id="333" r:id="rId42"/>
    <p:sldId id="330" r:id="rId43"/>
    <p:sldId id="332" r:id="rId44"/>
    <p:sldId id="331" r:id="rId45"/>
    <p:sldId id="329" r:id="rId46"/>
    <p:sldId id="328" r:id="rId47"/>
    <p:sldId id="327" r:id="rId48"/>
    <p:sldId id="326" r:id="rId49"/>
    <p:sldId id="325" r:id="rId50"/>
    <p:sldId id="323" r:id="rId51"/>
    <p:sldId id="321" r:id="rId52"/>
    <p:sldId id="320" r:id="rId53"/>
    <p:sldId id="317" r:id="rId54"/>
    <p:sldId id="318" r:id="rId55"/>
    <p:sldId id="340" r:id="rId56"/>
    <p:sldId id="316" r:id="rId57"/>
    <p:sldId id="311" r:id="rId5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OUKMgwdA3ou40MS+EaI1RA" hashData="eo6RWWSczilbkHL6N5fyDqjPRs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B6E83"/>
    <a:srgbClr val="B80000"/>
    <a:srgbClr val="860000"/>
    <a:srgbClr val="002496"/>
    <a:srgbClr val="0033CC"/>
    <a:srgbClr val="68472E"/>
    <a:srgbClr val="9A0000"/>
    <a:srgbClr val="666699"/>
    <a:srgbClr val="528C94"/>
    <a:srgbClr val="687E9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6423" autoAdjust="0"/>
    <p:restoredTop sz="94660"/>
  </p:normalViewPr>
  <p:slideViewPr>
    <p:cSldViewPr>
      <p:cViewPr>
        <p:scale>
          <a:sx n="30" d="100"/>
          <a:sy n="30" d="100"/>
        </p:scale>
        <p:origin x="-1140" y="-92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056FB9A-1C54-4456-BDFE-5C38D0A50B14}" type="datetimeFigureOut">
              <a:rPr lang="es-ES" smtClean="0"/>
              <a:pPr/>
              <a:t>14/04/2014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BA33830-7BAB-4AB9-9A6E-49FF5B96F6B4}"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CBA33830-7BAB-4AB9-9A6E-49FF5B96F6B4}" type="slidenum">
              <a:rPr lang="es-ES" smtClean="0"/>
              <a:pPr/>
              <a:t>4</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CBA33830-7BAB-4AB9-9A6E-49FF5B96F6B4}" type="slidenum">
              <a:rPr lang="es-ES" smtClean="0"/>
              <a:pPr/>
              <a:t>10</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CBA33830-7BAB-4AB9-9A6E-49FF5B96F6B4}" type="slidenum">
              <a:rPr lang="es-ES" smtClean="0"/>
              <a:pPr/>
              <a:t>13</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CBA33830-7BAB-4AB9-9A6E-49FF5B96F6B4}" type="slidenum">
              <a:rPr lang="es-ES" smtClean="0"/>
              <a:pPr/>
              <a:t>37</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AEF6C56-3212-46C9-85CA-E176CDA928AD}" type="datetimeFigureOut">
              <a:rPr lang="es-ES" smtClean="0"/>
              <a:pPr/>
              <a:t>14/04/2014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6CC39D6-1B82-48F1-91F0-A42817DF56A3}" type="slidenum">
              <a:rPr lang="es-ES" smtClean="0"/>
              <a:pPr/>
              <a:t>‹Nº›</a:t>
            </a:fld>
            <a:endParaRPr lang="es-ES"/>
          </a:p>
        </p:txBody>
      </p:sp>
    </p:spTree>
  </p:cSld>
  <p:clrMapOvr>
    <a:masterClrMapping/>
  </p:clrMapOvr>
  <p:transition spd="slow"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AEF6C56-3212-46C9-85CA-E176CDA928AD}" type="datetimeFigureOut">
              <a:rPr lang="es-ES" smtClean="0"/>
              <a:pPr/>
              <a:t>14/04/2014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6CC39D6-1B82-48F1-91F0-A42817DF56A3}" type="slidenum">
              <a:rPr lang="es-ES" smtClean="0"/>
              <a:pPr/>
              <a:t>‹Nº›</a:t>
            </a:fld>
            <a:endParaRPr lang="es-ES"/>
          </a:p>
        </p:txBody>
      </p:sp>
    </p:spTree>
  </p:cSld>
  <p:clrMapOvr>
    <a:masterClrMapping/>
  </p:clrMapOvr>
  <p:transition spd="slow"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AEF6C56-3212-46C9-85CA-E176CDA928AD}" type="datetimeFigureOut">
              <a:rPr lang="es-ES" smtClean="0"/>
              <a:pPr/>
              <a:t>14/04/2014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6CC39D6-1B82-48F1-91F0-A42817DF56A3}" type="slidenum">
              <a:rPr lang="es-ES" smtClean="0"/>
              <a:pPr/>
              <a:t>‹Nº›</a:t>
            </a:fld>
            <a:endParaRPr lang="es-ES"/>
          </a:p>
        </p:txBody>
      </p:sp>
    </p:spTree>
  </p:cSld>
  <p:clrMapOvr>
    <a:masterClrMapping/>
  </p:clrMapOvr>
  <p:transition spd="slow"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AEF6C56-3212-46C9-85CA-E176CDA928AD}" type="datetimeFigureOut">
              <a:rPr lang="es-ES" smtClean="0"/>
              <a:pPr/>
              <a:t>14/04/2014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6CC39D6-1B82-48F1-91F0-A42817DF56A3}" type="slidenum">
              <a:rPr lang="es-ES" smtClean="0"/>
              <a:pPr/>
              <a:t>‹Nº›</a:t>
            </a:fld>
            <a:endParaRPr lang="es-ES"/>
          </a:p>
        </p:txBody>
      </p:sp>
    </p:spTree>
  </p:cSld>
  <p:clrMapOvr>
    <a:masterClrMapping/>
  </p:clrMapOvr>
  <p:transition spd="slow"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AEF6C56-3212-46C9-85CA-E176CDA928AD}" type="datetimeFigureOut">
              <a:rPr lang="es-ES" smtClean="0"/>
              <a:pPr/>
              <a:t>14/04/2014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06CC39D6-1B82-48F1-91F0-A42817DF56A3}" type="slidenum">
              <a:rPr lang="es-ES" smtClean="0"/>
              <a:pPr/>
              <a:t>‹Nº›</a:t>
            </a:fld>
            <a:endParaRPr lang="es-ES"/>
          </a:p>
        </p:txBody>
      </p:sp>
    </p:spTree>
  </p:cSld>
  <p:clrMapOvr>
    <a:masterClrMapping/>
  </p:clrMapOvr>
  <p:transition spd="slow"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AEF6C56-3212-46C9-85CA-E176CDA928AD}" type="datetimeFigureOut">
              <a:rPr lang="es-ES" smtClean="0"/>
              <a:pPr/>
              <a:t>14/04/2014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06CC39D6-1B82-48F1-91F0-A42817DF56A3}" type="slidenum">
              <a:rPr lang="es-ES" smtClean="0"/>
              <a:pPr/>
              <a:t>‹Nº›</a:t>
            </a:fld>
            <a:endParaRPr lang="es-ES"/>
          </a:p>
        </p:txBody>
      </p:sp>
    </p:spTree>
  </p:cSld>
  <p:clrMapOvr>
    <a:masterClrMapping/>
  </p:clrMapOvr>
  <p:transition spd="slow"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AEF6C56-3212-46C9-85CA-E176CDA928AD}" type="datetimeFigureOut">
              <a:rPr lang="es-ES" smtClean="0"/>
              <a:pPr/>
              <a:t>14/04/2014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6CC39D6-1B82-48F1-91F0-A42817DF56A3}" type="slidenum">
              <a:rPr lang="es-ES" smtClean="0"/>
              <a:pPr/>
              <a:t>‹Nº›</a:t>
            </a:fld>
            <a:endParaRPr lang="es-ES"/>
          </a:p>
        </p:txBody>
      </p:sp>
    </p:spTree>
  </p:cSld>
  <p:clrMapOvr>
    <a:masterClrMapping/>
  </p:clrMapOvr>
  <p:transition spd="slow"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AEF6C56-3212-46C9-85CA-E176CDA928AD}" type="datetimeFigureOut">
              <a:rPr lang="es-ES" smtClean="0"/>
              <a:pPr/>
              <a:t>14/04/2014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6CC39D6-1B82-48F1-91F0-A42817DF56A3}" type="slidenum">
              <a:rPr lang="es-ES" smtClean="0"/>
              <a:pPr/>
              <a:t>‹Nº›</a:t>
            </a:fld>
            <a:endParaRPr lang="es-ES"/>
          </a:p>
        </p:txBody>
      </p:sp>
    </p:spTree>
  </p:cSld>
  <p:clrMapOvr>
    <a:masterClrMapping/>
  </p:clrMapOvr>
  <p:transition spd="slow"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AEF6C56-3212-46C9-85CA-E176CDA928AD}" type="datetimeFigureOut">
              <a:rPr lang="es-ES" smtClean="0"/>
              <a:pPr/>
              <a:t>14/04/2014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6CC39D6-1B82-48F1-91F0-A42817DF56A3}" type="slidenum">
              <a:rPr lang="es-ES" smtClean="0"/>
              <a:pPr/>
              <a:t>‹Nº›</a:t>
            </a:fld>
            <a:endParaRPr lang="es-ES"/>
          </a:p>
        </p:txBody>
      </p:sp>
    </p:spTree>
  </p:cSld>
  <p:clrMapOvr>
    <a:masterClrMapping/>
  </p:clrMapOvr>
  <p:transition spd="slow"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AEF6C56-3212-46C9-85CA-E176CDA928AD}" type="datetimeFigureOut">
              <a:rPr lang="es-ES" smtClean="0"/>
              <a:pPr/>
              <a:t>14/04/2014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6CC39D6-1B82-48F1-91F0-A42817DF56A3}" type="slidenum">
              <a:rPr lang="es-ES" smtClean="0"/>
              <a:pPr/>
              <a:t>‹Nº›</a:t>
            </a:fld>
            <a:endParaRPr lang="es-ES"/>
          </a:p>
        </p:txBody>
      </p:sp>
    </p:spTree>
  </p:cSld>
  <p:clrMapOvr>
    <a:masterClrMapping/>
  </p:clrMapOvr>
  <p:transition spd="slow"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AEF6C56-3212-46C9-85CA-E176CDA928AD}" type="datetimeFigureOut">
              <a:rPr lang="es-ES" smtClean="0"/>
              <a:pPr/>
              <a:t>14/04/2014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6CC39D6-1B82-48F1-91F0-A42817DF56A3}" type="slidenum">
              <a:rPr lang="es-ES" smtClean="0"/>
              <a:pPr/>
              <a:t>‹Nº›</a:t>
            </a:fld>
            <a:endParaRPr lang="es-ES"/>
          </a:p>
        </p:txBody>
      </p:sp>
    </p:spTree>
  </p:cSld>
  <p:clrMapOvr>
    <a:masterClrMapping/>
  </p:clrMapOvr>
  <p:transition spd="slow"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DBE1228F-A451-43DF-9B10-86B86928FAEA}" type="slidenum">
              <a:rPr lang="es-ES_tradnl"/>
              <a:pPr/>
              <a:t>‹Nº›</a:t>
            </a:fld>
            <a:endParaRPr lang="es-ES_tradnl"/>
          </a:p>
        </p:txBody>
      </p:sp>
    </p:spTree>
  </p:cSld>
  <p:clrMapOvr>
    <a:masterClrMapping/>
  </p:clrMapOvr>
  <p:transition spd="slow"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EF6C56-3212-46C9-85CA-E176CDA928AD}" type="datetimeFigureOut">
              <a:rPr lang="es-ES" smtClean="0"/>
              <a:pPr/>
              <a:t>14/04/2014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CC39D6-1B82-48F1-91F0-A42817DF56A3}"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CEC89103-6A6B-4487-93A0-BC5219660B45}"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2.xml"/><Relationship Id="rId4" Type="http://schemas.openxmlformats.org/officeDocument/2006/relationships/image" Target="../media/image50.png"/></Relationships>
</file>

<file path=ppt/slides/_rels/slide3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4.png"/><Relationship Id="rId7" Type="http://schemas.openxmlformats.org/officeDocument/2006/relationships/image" Target="../media/image76.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7.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5.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1026" name="Picture 2"/>
          <p:cNvPicPr>
            <a:picLocks noChangeAspect="1" noChangeArrowheads="1"/>
          </p:cNvPicPr>
          <p:nvPr/>
        </p:nvPicPr>
        <p:blipFill>
          <a:blip r:embed="rId3"/>
          <a:srcRect/>
          <a:stretch>
            <a:fillRect/>
          </a:stretch>
        </p:blipFill>
        <p:spPr bwMode="auto">
          <a:xfrm>
            <a:off x="0" y="0"/>
            <a:ext cx="9144000" cy="6858001"/>
          </a:xfrm>
          <a:prstGeom prst="rect">
            <a:avLst/>
          </a:prstGeom>
          <a:noFill/>
          <a:ln w="9525">
            <a:noFill/>
            <a:miter lim="800000"/>
            <a:headEnd/>
            <a:tailEnd/>
          </a:ln>
          <a:effectLst/>
        </p:spPr>
      </p:pic>
      <p:sp>
        <p:nvSpPr>
          <p:cNvPr id="13" name="12 Marco"/>
          <p:cNvSpPr/>
          <p:nvPr/>
        </p:nvSpPr>
        <p:spPr>
          <a:xfrm>
            <a:off x="285720" y="285728"/>
            <a:ext cx="8643998" cy="6357982"/>
          </a:xfrm>
          <a:prstGeom prst="frame">
            <a:avLst>
              <a:gd name="adj1" fmla="val 7706"/>
            </a:avLst>
          </a:prstGeom>
          <a:solidFill>
            <a:srgbClr val="C00000"/>
          </a:solidFill>
          <a:ln w="6350">
            <a:solidFill>
              <a:schemeClr val="bg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4" name="13 Marco"/>
          <p:cNvSpPr/>
          <p:nvPr/>
        </p:nvSpPr>
        <p:spPr>
          <a:xfrm>
            <a:off x="857224" y="928670"/>
            <a:ext cx="7500990" cy="5143536"/>
          </a:xfrm>
          <a:prstGeom prst="frame">
            <a:avLst>
              <a:gd name="adj1" fmla="val 5880"/>
            </a:avLst>
          </a:prstGeom>
          <a:solidFill>
            <a:srgbClr val="C00000"/>
          </a:solidFill>
          <a:ln w="6350">
            <a:solidFill>
              <a:schemeClr val="bg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5" name="14 Marco"/>
          <p:cNvSpPr/>
          <p:nvPr/>
        </p:nvSpPr>
        <p:spPr>
          <a:xfrm>
            <a:off x="1285852" y="1357298"/>
            <a:ext cx="6643734" cy="4286280"/>
          </a:xfrm>
          <a:prstGeom prst="frame">
            <a:avLst>
              <a:gd name="adj1" fmla="val 9514"/>
            </a:avLst>
          </a:prstGeom>
          <a:solidFill>
            <a:srgbClr val="C00000"/>
          </a:solidFill>
          <a:ln w="6350">
            <a:solidFill>
              <a:schemeClr val="bg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6" name="15 Marco"/>
          <p:cNvSpPr/>
          <p:nvPr/>
        </p:nvSpPr>
        <p:spPr>
          <a:xfrm>
            <a:off x="1785918" y="1857364"/>
            <a:ext cx="5643602" cy="3286148"/>
          </a:xfrm>
          <a:prstGeom prst="frame">
            <a:avLst>
              <a:gd name="adj1" fmla="val 10726"/>
            </a:avLst>
          </a:prstGeom>
          <a:solidFill>
            <a:srgbClr val="C00000"/>
          </a:solidFill>
          <a:ln w="6350">
            <a:solidFill>
              <a:schemeClr val="bg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7" name="16 Marco"/>
          <p:cNvSpPr/>
          <p:nvPr/>
        </p:nvSpPr>
        <p:spPr>
          <a:xfrm>
            <a:off x="2285984" y="2285992"/>
            <a:ext cx="4714908" cy="2428892"/>
          </a:xfrm>
          <a:prstGeom prst="frame">
            <a:avLst>
              <a:gd name="adj1" fmla="val 16747"/>
            </a:avLst>
          </a:prstGeom>
          <a:solidFill>
            <a:srgbClr val="C00000"/>
          </a:solidFill>
          <a:ln w="6350">
            <a:solidFill>
              <a:schemeClr val="bg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8" name="17 Marco"/>
          <p:cNvSpPr/>
          <p:nvPr/>
        </p:nvSpPr>
        <p:spPr>
          <a:xfrm>
            <a:off x="2786050" y="2786058"/>
            <a:ext cx="3786214" cy="1500198"/>
          </a:xfrm>
          <a:prstGeom prst="frame">
            <a:avLst>
              <a:gd name="adj1" fmla="val 24844"/>
            </a:avLst>
          </a:prstGeom>
          <a:solidFill>
            <a:srgbClr val="C00000"/>
          </a:solidFill>
          <a:ln w="6350">
            <a:solidFill>
              <a:schemeClr val="bg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9" name="18 Marco"/>
          <p:cNvSpPr/>
          <p:nvPr/>
        </p:nvSpPr>
        <p:spPr>
          <a:xfrm>
            <a:off x="3286116" y="3214686"/>
            <a:ext cx="2857520" cy="642942"/>
          </a:xfrm>
          <a:prstGeom prst="frame">
            <a:avLst>
              <a:gd name="adj1" fmla="val 38177"/>
            </a:avLst>
          </a:prstGeom>
          <a:solidFill>
            <a:srgbClr val="C00000"/>
          </a:solidFill>
          <a:ln w="6350">
            <a:solidFill>
              <a:schemeClr val="bg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pic>
        <p:nvPicPr>
          <p:cNvPr id="21" name="Picture 2"/>
          <p:cNvPicPr>
            <a:picLocks noChangeAspect="1" noChangeArrowheads="1"/>
          </p:cNvPicPr>
          <p:nvPr/>
        </p:nvPicPr>
        <p:blipFill>
          <a:blip r:embed="rId3"/>
          <a:srcRect/>
          <a:stretch>
            <a:fillRect/>
          </a:stretch>
        </p:blipFill>
        <p:spPr bwMode="auto">
          <a:xfrm>
            <a:off x="3" y="0"/>
            <a:ext cx="9143997" cy="6858000"/>
          </a:xfrm>
          <a:prstGeom prst="rect">
            <a:avLst/>
          </a:prstGeom>
          <a:noFill/>
          <a:ln w="9525">
            <a:noFill/>
            <a:miter lim="800000"/>
            <a:headEnd/>
            <a:tailEnd/>
          </a:ln>
          <a:effectLst/>
        </p:spPr>
      </p:pic>
      <p:pic>
        <p:nvPicPr>
          <p:cNvPr id="61442" name="Picture 2" descr="Rendered Image"/>
          <p:cNvPicPr>
            <a:picLocks noChangeAspect="1" noChangeArrowheads="1"/>
          </p:cNvPicPr>
          <p:nvPr/>
        </p:nvPicPr>
        <p:blipFill>
          <a:blip r:embed="rId4">
            <a:lum contrast="40000"/>
          </a:blip>
          <a:srcRect/>
          <a:stretch>
            <a:fillRect/>
          </a:stretch>
        </p:blipFill>
        <p:spPr bwMode="auto">
          <a:xfrm>
            <a:off x="285720" y="3714752"/>
            <a:ext cx="2214578" cy="620397"/>
          </a:xfrm>
          <a:prstGeom prst="rect">
            <a:avLst/>
          </a:prstGeom>
          <a:noFill/>
        </p:spPr>
      </p:pic>
      <p:pic>
        <p:nvPicPr>
          <p:cNvPr id="61446" name="Picture 6" descr="Rendered Image"/>
          <p:cNvPicPr>
            <a:picLocks noChangeAspect="1" noChangeArrowheads="1"/>
          </p:cNvPicPr>
          <p:nvPr/>
        </p:nvPicPr>
        <p:blipFill>
          <a:blip r:embed="rId5">
            <a:lum contrast="40000"/>
          </a:blip>
          <a:srcRect/>
          <a:stretch>
            <a:fillRect/>
          </a:stretch>
        </p:blipFill>
        <p:spPr bwMode="auto">
          <a:xfrm>
            <a:off x="3071802" y="3857628"/>
            <a:ext cx="714380" cy="448112"/>
          </a:xfrm>
          <a:prstGeom prst="rect">
            <a:avLst/>
          </a:prstGeom>
          <a:noFill/>
        </p:spPr>
      </p:pic>
      <p:pic>
        <p:nvPicPr>
          <p:cNvPr id="61448" name="Picture 8" descr="Rendered Image"/>
          <p:cNvPicPr>
            <a:picLocks noChangeAspect="1" noChangeArrowheads="1"/>
          </p:cNvPicPr>
          <p:nvPr/>
        </p:nvPicPr>
        <p:blipFill>
          <a:blip r:embed="rId6">
            <a:lum contrast="40000"/>
          </a:blip>
          <a:srcRect/>
          <a:stretch>
            <a:fillRect/>
          </a:stretch>
        </p:blipFill>
        <p:spPr bwMode="auto">
          <a:xfrm>
            <a:off x="857224" y="4572008"/>
            <a:ext cx="2300285" cy="766762"/>
          </a:xfrm>
          <a:prstGeom prst="rect">
            <a:avLst/>
          </a:prstGeom>
          <a:noFill/>
        </p:spPr>
      </p:pic>
      <p:pic>
        <p:nvPicPr>
          <p:cNvPr id="61450" name="Picture 10" descr="Rendered Image"/>
          <p:cNvPicPr>
            <a:picLocks noChangeAspect="1" noChangeArrowheads="1"/>
          </p:cNvPicPr>
          <p:nvPr/>
        </p:nvPicPr>
        <p:blipFill>
          <a:blip r:embed="rId7">
            <a:lum contrast="40000"/>
          </a:blip>
          <a:srcRect/>
          <a:stretch>
            <a:fillRect/>
          </a:stretch>
        </p:blipFill>
        <p:spPr bwMode="auto">
          <a:xfrm>
            <a:off x="642910" y="5500702"/>
            <a:ext cx="2814634" cy="727923"/>
          </a:xfrm>
          <a:prstGeom prst="rect">
            <a:avLst/>
          </a:prstGeom>
          <a:noFill/>
        </p:spPr>
      </p:pic>
      <p:pic>
        <p:nvPicPr>
          <p:cNvPr id="5" name="Picture 16" descr="Rendered Image"/>
          <p:cNvPicPr>
            <a:picLocks noChangeAspect="1" noChangeArrowheads="1"/>
          </p:cNvPicPr>
          <p:nvPr/>
        </p:nvPicPr>
        <p:blipFill>
          <a:blip r:embed="rId8">
            <a:lum contrast="40000"/>
          </a:blip>
          <a:srcRect/>
          <a:stretch>
            <a:fillRect/>
          </a:stretch>
        </p:blipFill>
        <p:spPr bwMode="auto">
          <a:xfrm>
            <a:off x="1071538" y="381766"/>
            <a:ext cx="1643074" cy="707435"/>
          </a:xfrm>
          <a:prstGeom prst="rect">
            <a:avLst/>
          </a:prstGeom>
          <a:noFill/>
        </p:spPr>
      </p:pic>
      <p:pic>
        <p:nvPicPr>
          <p:cNvPr id="6" name="Picture 18" descr="Rendered Image"/>
          <p:cNvPicPr>
            <a:picLocks noChangeAspect="1" noChangeArrowheads="1"/>
          </p:cNvPicPr>
          <p:nvPr/>
        </p:nvPicPr>
        <p:blipFill>
          <a:blip r:embed="rId9">
            <a:lum contrast="40000"/>
          </a:blip>
          <a:srcRect/>
          <a:stretch>
            <a:fillRect/>
          </a:stretch>
        </p:blipFill>
        <p:spPr bwMode="auto">
          <a:xfrm>
            <a:off x="357158" y="1142984"/>
            <a:ext cx="3286148" cy="663954"/>
          </a:xfrm>
          <a:prstGeom prst="rect">
            <a:avLst/>
          </a:prstGeom>
          <a:noFill/>
        </p:spPr>
      </p:pic>
      <p:pic>
        <p:nvPicPr>
          <p:cNvPr id="7" name="Picture 20" descr="Rendered Image"/>
          <p:cNvPicPr>
            <a:picLocks noChangeAspect="1" noChangeArrowheads="1"/>
          </p:cNvPicPr>
          <p:nvPr/>
        </p:nvPicPr>
        <p:blipFill>
          <a:blip r:embed="rId10">
            <a:lum contrast="40000"/>
          </a:blip>
          <a:srcRect/>
          <a:stretch>
            <a:fillRect/>
          </a:stretch>
        </p:blipFill>
        <p:spPr bwMode="auto">
          <a:xfrm>
            <a:off x="1714480" y="2000240"/>
            <a:ext cx="571504" cy="643948"/>
          </a:xfrm>
          <a:prstGeom prst="rect">
            <a:avLst/>
          </a:prstGeom>
          <a:noFill/>
        </p:spPr>
      </p:pic>
      <p:pic>
        <p:nvPicPr>
          <p:cNvPr id="8" name="Picture 22" descr="Rendered Image"/>
          <p:cNvPicPr>
            <a:picLocks noChangeAspect="1" noChangeArrowheads="1"/>
          </p:cNvPicPr>
          <p:nvPr/>
        </p:nvPicPr>
        <p:blipFill>
          <a:blip r:embed="rId11">
            <a:lum contrast="40000"/>
          </a:blip>
          <a:srcRect/>
          <a:stretch>
            <a:fillRect/>
          </a:stretch>
        </p:blipFill>
        <p:spPr bwMode="auto">
          <a:xfrm>
            <a:off x="500034" y="2571744"/>
            <a:ext cx="3500430" cy="664016"/>
          </a:xfrm>
          <a:prstGeom prst="rect">
            <a:avLst/>
          </a:prstGeom>
          <a:noFill/>
        </p:spPr>
      </p:pic>
    </p:spTree>
  </p:cSld>
  <p:clrMapOvr>
    <a:masterClrMapping/>
  </p:clrMapOvr>
  <p:transition spd="slow" advTm="18000">
    <p:sndAc>
      <p:stSnd loop="1">
        <p:snd r:embed="rId2" name="1 Betoko vs Gemma Hayes - Wicked Gam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diamond(in)">
                                      <p:cBhvr>
                                        <p:cTn id="10" dur="3000"/>
                                        <p:tgtEl>
                                          <p:spTgt spid="13"/>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diamond(in)">
                                      <p:cBhvr>
                                        <p:cTn id="13" dur="3000"/>
                                        <p:tgtEl>
                                          <p:spTgt spid="14"/>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diamond(in)">
                                      <p:cBhvr>
                                        <p:cTn id="16" dur="3000"/>
                                        <p:tgtEl>
                                          <p:spTgt spid="15"/>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diamond(in)">
                                      <p:cBhvr>
                                        <p:cTn id="19" dur="3000"/>
                                        <p:tgtEl>
                                          <p:spTgt spid="16"/>
                                        </p:tgtEl>
                                      </p:cBhvr>
                                    </p:animEffect>
                                  </p:childTnLst>
                                </p:cTn>
                              </p:par>
                              <p:par>
                                <p:cTn id="20" presetID="8" presetClass="entr" presetSubtype="16"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diamond(in)">
                                      <p:cBhvr>
                                        <p:cTn id="22" dur="3000"/>
                                        <p:tgtEl>
                                          <p:spTgt spid="17"/>
                                        </p:tgtEl>
                                      </p:cBhvr>
                                    </p:animEffect>
                                  </p:childTnLst>
                                </p:cTn>
                              </p:par>
                              <p:par>
                                <p:cTn id="23" presetID="8" presetClass="entr" presetSubtype="16"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diamond(in)">
                                      <p:cBhvr>
                                        <p:cTn id="25" dur="3000"/>
                                        <p:tgtEl>
                                          <p:spTgt spid="18"/>
                                        </p:tgtEl>
                                      </p:cBhvr>
                                    </p:animEffect>
                                  </p:childTnLst>
                                </p:cTn>
                              </p:par>
                              <p:par>
                                <p:cTn id="26" presetID="8" presetClass="entr" presetSubtype="16" fill="hold" grpId="0"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diamond(in)">
                                      <p:cBhvr>
                                        <p:cTn id="28" dur="3000"/>
                                        <p:tgtEl>
                                          <p:spTgt spid="19"/>
                                        </p:tgtEl>
                                      </p:cBhvr>
                                    </p:animEffect>
                                  </p:childTnLst>
                                </p:cTn>
                              </p:par>
                            </p:childTnLst>
                          </p:cTn>
                        </p:par>
                        <p:par>
                          <p:cTn id="29" fill="hold">
                            <p:stCondLst>
                              <p:cond delay="3000"/>
                            </p:stCondLst>
                            <p:childTnLst>
                              <p:par>
                                <p:cTn id="30" presetID="8" presetClass="exit" presetSubtype="32" fill="hold" grpId="1" nodeType="afterEffect">
                                  <p:stCondLst>
                                    <p:cond delay="0"/>
                                  </p:stCondLst>
                                  <p:childTnLst>
                                    <p:animEffect transition="out" filter="diamond(out)">
                                      <p:cBhvr>
                                        <p:cTn id="31" dur="3000"/>
                                        <p:tgtEl>
                                          <p:spTgt spid="13"/>
                                        </p:tgtEl>
                                      </p:cBhvr>
                                    </p:animEffect>
                                    <p:set>
                                      <p:cBhvr>
                                        <p:cTn id="32" dur="1" fill="hold">
                                          <p:stCondLst>
                                            <p:cond delay="2999"/>
                                          </p:stCondLst>
                                        </p:cTn>
                                        <p:tgtEl>
                                          <p:spTgt spid="13"/>
                                        </p:tgtEl>
                                        <p:attrNameLst>
                                          <p:attrName>style.visibility</p:attrName>
                                        </p:attrNameLst>
                                      </p:cBhvr>
                                      <p:to>
                                        <p:strVal val="hidden"/>
                                      </p:to>
                                    </p:set>
                                  </p:childTnLst>
                                </p:cTn>
                              </p:par>
                              <p:par>
                                <p:cTn id="33" presetID="8" presetClass="exit" presetSubtype="32" fill="hold" grpId="1" nodeType="withEffect">
                                  <p:stCondLst>
                                    <p:cond delay="0"/>
                                  </p:stCondLst>
                                  <p:childTnLst>
                                    <p:animEffect transition="out" filter="diamond(out)">
                                      <p:cBhvr>
                                        <p:cTn id="34" dur="3000"/>
                                        <p:tgtEl>
                                          <p:spTgt spid="14"/>
                                        </p:tgtEl>
                                      </p:cBhvr>
                                    </p:animEffect>
                                    <p:set>
                                      <p:cBhvr>
                                        <p:cTn id="35" dur="1" fill="hold">
                                          <p:stCondLst>
                                            <p:cond delay="2999"/>
                                          </p:stCondLst>
                                        </p:cTn>
                                        <p:tgtEl>
                                          <p:spTgt spid="14"/>
                                        </p:tgtEl>
                                        <p:attrNameLst>
                                          <p:attrName>style.visibility</p:attrName>
                                        </p:attrNameLst>
                                      </p:cBhvr>
                                      <p:to>
                                        <p:strVal val="hidden"/>
                                      </p:to>
                                    </p:set>
                                  </p:childTnLst>
                                </p:cTn>
                              </p:par>
                              <p:par>
                                <p:cTn id="36" presetID="8" presetClass="exit" presetSubtype="32" fill="hold" grpId="1" nodeType="withEffect">
                                  <p:stCondLst>
                                    <p:cond delay="0"/>
                                  </p:stCondLst>
                                  <p:childTnLst>
                                    <p:animEffect transition="out" filter="diamond(out)">
                                      <p:cBhvr>
                                        <p:cTn id="37" dur="3000"/>
                                        <p:tgtEl>
                                          <p:spTgt spid="15"/>
                                        </p:tgtEl>
                                      </p:cBhvr>
                                    </p:animEffect>
                                    <p:set>
                                      <p:cBhvr>
                                        <p:cTn id="38" dur="1" fill="hold">
                                          <p:stCondLst>
                                            <p:cond delay="2999"/>
                                          </p:stCondLst>
                                        </p:cTn>
                                        <p:tgtEl>
                                          <p:spTgt spid="15"/>
                                        </p:tgtEl>
                                        <p:attrNameLst>
                                          <p:attrName>style.visibility</p:attrName>
                                        </p:attrNameLst>
                                      </p:cBhvr>
                                      <p:to>
                                        <p:strVal val="hidden"/>
                                      </p:to>
                                    </p:set>
                                  </p:childTnLst>
                                </p:cTn>
                              </p:par>
                              <p:par>
                                <p:cTn id="39" presetID="8" presetClass="exit" presetSubtype="32" fill="hold" grpId="1" nodeType="withEffect">
                                  <p:stCondLst>
                                    <p:cond delay="0"/>
                                  </p:stCondLst>
                                  <p:childTnLst>
                                    <p:animEffect transition="out" filter="diamond(out)">
                                      <p:cBhvr>
                                        <p:cTn id="40" dur="3000"/>
                                        <p:tgtEl>
                                          <p:spTgt spid="16"/>
                                        </p:tgtEl>
                                      </p:cBhvr>
                                    </p:animEffect>
                                    <p:set>
                                      <p:cBhvr>
                                        <p:cTn id="41" dur="1" fill="hold">
                                          <p:stCondLst>
                                            <p:cond delay="2999"/>
                                          </p:stCondLst>
                                        </p:cTn>
                                        <p:tgtEl>
                                          <p:spTgt spid="16"/>
                                        </p:tgtEl>
                                        <p:attrNameLst>
                                          <p:attrName>style.visibility</p:attrName>
                                        </p:attrNameLst>
                                      </p:cBhvr>
                                      <p:to>
                                        <p:strVal val="hidden"/>
                                      </p:to>
                                    </p:set>
                                  </p:childTnLst>
                                </p:cTn>
                              </p:par>
                              <p:par>
                                <p:cTn id="42" presetID="8" presetClass="exit" presetSubtype="32" fill="hold" grpId="1" nodeType="withEffect">
                                  <p:stCondLst>
                                    <p:cond delay="0"/>
                                  </p:stCondLst>
                                  <p:childTnLst>
                                    <p:animEffect transition="out" filter="diamond(out)">
                                      <p:cBhvr>
                                        <p:cTn id="43" dur="3000"/>
                                        <p:tgtEl>
                                          <p:spTgt spid="17"/>
                                        </p:tgtEl>
                                      </p:cBhvr>
                                    </p:animEffect>
                                    <p:set>
                                      <p:cBhvr>
                                        <p:cTn id="44" dur="1" fill="hold">
                                          <p:stCondLst>
                                            <p:cond delay="2999"/>
                                          </p:stCondLst>
                                        </p:cTn>
                                        <p:tgtEl>
                                          <p:spTgt spid="17"/>
                                        </p:tgtEl>
                                        <p:attrNameLst>
                                          <p:attrName>style.visibility</p:attrName>
                                        </p:attrNameLst>
                                      </p:cBhvr>
                                      <p:to>
                                        <p:strVal val="hidden"/>
                                      </p:to>
                                    </p:set>
                                  </p:childTnLst>
                                </p:cTn>
                              </p:par>
                              <p:par>
                                <p:cTn id="45" presetID="8" presetClass="exit" presetSubtype="32" fill="hold" grpId="1" nodeType="withEffect">
                                  <p:stCondLst>
                                    <p:cond delay="0"/>
                                  </p:stCondLst>
                                  <p:childTnLst>
                                    <p:animEffect transition="out" filter="diamond(out)">
                                      <p:cBhvr>
                                        <p:cTn id="46" dur="3000"/>
                                        <p:tgtEl>
                                          <p:spTgt spid="18"/>
                                        </p:tgtEl>
                                      </p:cBhvr>
                                    </p:animEffect>
                                    <p:set>
                                      <p:cBhvr>
                                        <p:cTn id="47" dur="1" fill="hold">
                                          <p:stCondLst>
                                            <p:cond delay="2999"/>
                                          </p:stCondLst>
                                        </p:cTn>
                                        <p:tgtEl>
                                          <p:spTgt spid="18"/>
                                        </p:tgtEl>
                                        <p:attrNameLst>
                                          <p:attrName>style.visibility</p:attrName>
                                        </p:attrNameLst>
                                      </p:cBhvr>
                                      <p:to>
                                        <p:strVal val="hidden"/>
                                      </p:to>
                                    </p:set>
                                  </p:childTnLst>
                                </p:cTn>
                              </p:par>
                              <p:par>
                                <p:cTn id="48" presetID="8" presetClass="exit" presetSubtype="32" fill="hold" grpId="1" nodeType="withEffect">
                                  <p:stCondLst>
                                    <p:cond delay="0"/>
                                  </p:stCondLst>
                                  <p:childTnLst>
                                    <p:animEffect transition="out" filter="diamond(out)">
                                      <p:cBhvr>
                                        <p:cTn id="49" dur="3000"/>
                                        <p:tgtEl>
                                          <p:spTgt spid="19"/>
                                        </p:tgtEl>
                                      </p:cBhvr>
                                    </p:animEffect>
                                    <p:set>
                                      <p:cBhvr>
                                        <p:cTn id="50" dur="1" fill="hold">
                                          <p:stCondLst>
                                            <p:cond delay="2999"/>
                                          </p:stCondLst>
                                        </p:cTn>
                                        <p:tgtEl>
                                          <p:spTgt spid="19"/>
                                        </p:tgtEl>
                                        <p:attrNameLst>
                                          <p:attrName>style.visibility</p:attrName>
                                        </p:attrNameLst>
                                      </p:cBhvr>
                                      <p:to>
                                        <p:strVal val="hidden"/>
                                      </p:to>
                                    </p:set>
                                  </p:childTnLst>
                                </p:cTn>
                              </p:par>
                              <p:par>
                                <p:cTn id="51" presetID="8" presetClass="entr" presetSubtype="32" fill="hold" nodeType="withEffect">
                                  <p:stCondLst>
                                    <p:cond delay="0"/>
                                  </p:stCondLst>
                                  <p:childTnLst>
                                    <p:set>
                                      <p:cBhvr>
                                        <p:cTn id="52" dur="1" fill="hold">
                                          <p:stCondLst>
                                            <p:cond delay="0"/>
                                          </p:stCondLst>
                                        </p:cTn>
                                        <p:tgtEl>
                                          <p:spTgt spid="1026"/>
                                        </p:tgtEl>
                                        <p:attrNameLst>
                                          <p:attrName>style.visibility</p:attrName>
                                        </p:attrNameLst>
                                      </p:cBhvr>
                                      <p:to>
                                        <p:strVal val="visible"/>
                                      </p:to>
                                    </p:set>
                                    <p:animEffect transition="in" filter="diamond(out)">
                                      <p:cBhvr>
                                        <p:cTn id="53" dur="3000"/>
                                        <p:tgtEl>
                                          <p:spTgt spid="1026"/>
                                        </p:tgtEl>
                                      </p:cBhvr>
                                    </p:animEffect>
                                  </p:childTnLst>
                                </p:cTn>
                              </p:par>
                              <p:par>
                                <p:cTn id="54" presetID="23" presetClass="entr" presetSubtype="272" fill="hold" nodeType="withEffect">
                                  <p:stCondLst>
                                    <p:cond delay="0"/>
                                  </p:stCondLst>
                                  <p:childTnLst>
                                    <p:set>
                                      <p:cBhvr>
                                        <p:cTn id="55" dur="1" fill="hold">
                                          <p:stCondLst>
                                            <p:cond delay="0"/>
                                          </p:stCondLst>
                                        </p:cTn>
                                        <p:tgtEl>
                                          <p:spTgt spid="1026"/>
                                        </p:tgtEl>
                                        <p:attrNameLst>
                                          <p:attrName>style.visibility</p:attrName>
                                        </p:attrNameLst>
                                      </p:cBhvr>
                                      <p:to>
                                        <p:strVal val="visible"/>
                                      </p:to>
                                    </p:set>
                                    <p:anim calcmode="lin" valueType="num">
                                      <p:cBhvr>
                                        <p:cTn id="56" dur="3000" fill="hold"/>
                                        <p:tgtEl>
                                          <p:spTgt spid="1026"/>
                                        </p:tgtEl>
                                        <p:attrNameLst>
                                          <p:attrName>ppt_w</p:attrName>
                                        </p:attrNameLst>
                                      </p:cBhvr>
                                      <p:tavLst>
                                        <p:tav tm="0">
                                          <p:val>
                                            <p:strVal val="2/3*#ppt_w"/>
                                          </p:val>
                                        </p:tav>
                                        <p:tav tm="100000">
                                          <p:val>
                                            <p:strVal val="#ppt_w"/>
                                          </p:val>
                                        </p:tav>
                                      </p:tavLst>
                                    </p:anim>
                                    <p:anim calcmode="lin" valueType="num">
                                      <p:cBhvr>
                                        <p:cTn id="57" dur="3000" fill="hold"/>
                                        <p:tgtEl>
                                          <p:spTgt spid="1026"/>
                                        </p:tgtEl>
                                        <p:attrNameLst>
                                          <p:attrName>ppt_h</p:attrName>
                                        </p:attrNameLst>
                                      </p:cBhvr>
                                      <p:tavLst>
                                        <p:tav tm="0">
                                          <p:val>
                                            <p:strVal val="2/3*#ppt_h"/>
                                          </p:val>
                                        </p:tav>
                                        <p:tav tm="100000">
                                          <p:val>
                                            <p:strVal val="#ppt_h"/>
                                          </p:val>
                                        </p:tav>
                                      </p:tavLst>
                                    </p:anim>
                                  </p:childTnLst>
                                </p:cTn>
                              </p:par>
                            </p:childTnLst>
                          </p:cTn>
                        </p:par>
                        <p:par>
                          <p:cTn id="58" fill="hold">
                            <p:stCondLst>
                              <p:cond delay="6000"/>
                            </p:stCondLst>
                            <p:childTnLst>
                              <p:par>
                                <p:cTn id="59" presetID="31" presetClass="entr" presetSubtype="0" fill="hold" nodeType="afterEffect">
                                  <p:stCondLst>
                                    <p:cond delay="0"/>
                                  </p:stCondLst>
                                  <p:iterate type="lt">
                                    <p:tmPct val="5000"/>
                                  </p:iterate>
                                  <p:childTnLst>
                                    <p:set>
                                      <p:cBhvr>
                                        <p:cTn id="60" dur="1" fill="hold">
                                          <p:stCondLst>
                                            <p:cond delay="0"/>
                                          </p:stCondLst>
                                        </p:cTn>
                                        <p:tgtEl>
                                          <p:spTgt spid="61442"/>
                                        </p:tgtEl>
                                        <p:attrNameLst>
                                          <p:attrName>style.visibility</p:attrName>
                                        </p:attrNameLst>
                                      </p:cBhvr>
                                      <p:to>
                                        <p:strVal val="visible"/>
                                      </p:to>
                                    </p:set>
                                    <p:anim calcmode="lin" valueType="num">
                                      <p:cBhvr>
                                        <p:cTn id="61" dur="2000" fill="hold"/>
                                        <p:tgtEl>
                                          <p:spTgt spid="61442"/>
                                        </p:tgtEl>
                                        <p:attrNameLst>
                                          <p:attrName>ppt_w</p:attrName>
                                        </p:attrNameLst>
                                      </p:cBhvr>
                                      <p:tavLst>
                                        <p:tav tm="0">
                                          <p:val>
                                            <p:fltVal val="0"/>
                                          </p:val>
                                        </p:tav>
                                        <p:tav tm="100000">
                                          <p:val>
                                            <p:strVal val="#ppt_w"/>
                                          </p:val>
                                        </p:tav>
                                      </p:tavLst>
                                    </p:anim>
                                    <p:anim calcmode="lin" valueType="num">
                                      <p:cBhvr>
                                        <p:cTn id="62" dur="2000" fill="hold"/>
                                        <p:tgtEl>
                                          <p:spTgt spid="61442"/>
                                        </p:tgtEl>
                                        <p:attrNameLst>
                                          <p:attrName>ppt_h</p:attrName>
                                        </p:attrNameLst>
                                      </p:cBhvr>
                                      <p:tavLst>
                                        <p:tav tm="0">
                                          <p:val>
                                            <p:fltVal val="0"/>
                                          </p:val>
                                        </p:tav>
                                        <p:tav tm="100000">
                                          <p:val>
                                            <p:strVal val="#ppt_h"/>
                                          </p:val>
                                        </p:tav>
                                      </p:tavLst>
                                    </p:anim>
                                    <p:anim calcmode="lin" valueType="num">
                                      <p:cBhvr>
                                        <p:cTn id="63" dur="2000" fill="hold"/>
                                        <p:tgtEl>
                                          <p:spTgt spid="61442"/>
                                        </p:tgtEl>
                                        <p:attrNameLst>
                                          <p:attrName>style.rotation</p:attrName>
                                        </p:attrNameLst>
                                      </p:cBhvr>
                                      <p:tavLst>
                                        <p:tav tm="0">
                                          <p:val>
                                            <p:fltVal val="90"/>
                                          </p:val>
                                        </p:tav>
                                        <p:tav tm="100000">
                                          <p:val>
                                            <p:fltVal val="0"/>
                                          </p:val>
                                        </p:tav>
                                      </p:tavLst>
                                    </p:anim>
                                    <p:animEffect transition="in" filter="fade">
                                      <p:cBhvr>
                                        <p:cTn id="64" dur="2000"/>
                                        <p:tgtEl>
                                          <p:spTgt spid="61442"/>
                                        </p:tgtEl>
                                      </p:cBhvr>
                                    </p:animEffect>
                                  </p:childTnLst>
                                </p:cTn>
                              </p:par>
                              <p:par>
                                <p:cTn id="65" presetID="31" presetClass="entr" presetSubtype="0" fill="hold" nodeType="withEffect">
                                  <p:stCondLst>
                                    <p:cond delay="0"/>
                                  </p:stCondLst>
                                  <p:iterate type="lt">
                                    <p:tmPct val="5000"/>
                                  </p:iterate>
                                  <p:childTnLst>
                                    <p:set>
                                      <p:cBhvr>
                                        <p:cTn id="66" dur="1" fill="hold">
                                          <p:stCondLst>
                                            <p:cond delay="0"/>
                                          </p:stCondLst>
                                        </p:cTn>
                                        <p:tgtEl>
                                          <p:spTgt spid="61446"/>
                                        </p:tgtEl>
                                        <p:attrNameLst>
                                          <p:attrName>style.visibility</p:attrName>
                                        </p:attrNameLst>
                                      </p:cBhvr>
                                      <p:to>
                                        <p:strVal val="visible"/>
                                      </p:to>
                                    </p:set>
                                    <p:anim calcmode="lin" valueType="num">
                                      <p:cBhvr>
                                        <p:cTn id="67" dur="2000" fill="hold"/>
                                        <p:tgtEl>
                                          <p:spTgt spid="61446"/>
                                        </p:tgtEl>
                                        <p:attrNameLst>
                                          <p:attrName>ppt_w</p:attrName>
                                        </p:attrNameLst>
                                      </p:cBhvr>
                                      <p:tavLst>
                                        <p:tav tm="0">
                                          <p:val>
                                            <p:fltVal val="0"/>
                                          </p:val>
                                        </p:tav>
                                        <p:tav tm="100000">
                                          <p:val>
                                            <p:strVal val="#ppt_w"/>
                                          </p:val>
                                        </p:tav>
                                      </p:tavLst>
                                    </p:anim>
                                    <p:anim calcmode="lin" valueType="num">
                                      <p:cBhvr>
                                        <p:cTn id="68" dur="2000" fill="hold"/>
                                        <p:tgtEl>
                                          <p:spTgt spid="61446"/>
                                        </p:tgtEl>
                                        <p:attrNameLst>
                                          <p:attrName>ppt_h</p:attrName>
                                        </p:attrNameLst>
                                      </p:cBhvr>
                                      <p:tavLst>
                                        <p:tav tm="0">
                                          <p:val>
                                            <p:fltVal val="0"/>
                                          </p:val>
                                        </p:tav>
                                        <p:tav tm="100000">
                                          <p:val>
                                            <p:strVal val="#ppt_h"/>
                                          </p:val>
                                        </p:tav>
                                      </p:tavLst>
                                    </p:anim>
                                    <p:anim calcmode="lin" valueType="num">
                                      <p:cBhvr>
                                        <p:cTn id="69" dur="2000" fill="hold"/>
                                        <p:tgtEl>
                                          <p:spTgt spid="61446"/>
                                        </p:tgtEl>
                                        <p:attrNameLst>
                                          <p:attrName>style.rotation</p:attrName>
                                        </p:attrNameLst>
                                      </p:cBhvr>
                                      <p:tavLst>
                                        <p:tav tm="0">
                                          <p:val>
                                            <p:fltVal val="90"/>
                                          </p:val>
                                        </p:tav>
                                        <p:tav tm="100000">
                                          <p:val>
                                            <p:fltVal val="0"/>
                                          </p:val>
                                        </p:tav>
                                      </p:tavLst>
                                    </p:anim>
                                    <p:animEffect transition="in" filter="fade">
                                      <p:cBhvr>
                                        <p:cTn id="70" dur="2000"/>
                                        <p:tgtEl>
                                          <p:spTgt spid="61446"/>
                                        </p:tgtEl>
                                      </p:cBhvr>
                                    </p:animEffect>
                                  </p:childTnLst>
                                </p:cTn>
                              </p:par>
                              <p:par>
                                <p:cTn id="71" presetID="31" presetClass="entr" presetSubtype="0" fill="hold" nodeType="withEffect">
                                  <p:stCondLst>
                                    <p:cond delay="0"/>
                                  </p:stCondLst>
                                  <p:iterate type="lt">
                                    <p:tmPct val="5000"/>
                                  </p:iterate>
                                  <p:childTnLst>
                                    <p:set>
                                      <p:cBhvr>
                                        <p:cTn id="72" dur="1" fill="hold">
                                          <p:stCondLst>
                                            <p:cond delay="0"/>
                                          </p:stCondLst>
                                        </p:cTn>
                                        <p:tgtEl>
                                          <p:spTgt spid="61448"/>
                                        </p:tgtEl>
                                        <p:attrNameLst>
                                          <p:attrName>style.visibility</p:attrName>
                                        </p:attrNameLst>
                                      </p:cBhvr>
                                      <p:to>
                                        <p:strVal val="visible"/>
                                      </p:to>
                                    </p:set>
                                    <p:anim calcmode="lin" valueType="num">
                                      <p:cBhvr>
                                        <p:cTn id="73" dur="2000" fill="hold"/>
                                        <p:tgtEl>
                                          <p:spTgt spid="61448"/>
                                        </p:tgtEl>
                                        <p:attrNameLst>
                                          <p:attrName>ppt_w</p:attrName>
                                        </p:attrNameLst>
                                      </p:cBhvr>
                                      <p:tavLst>
                                        <p:tav tm="0">
                                          <p:val>
                                            <p:fltVal val="0"/>
                                          </p:val>
                                        </p:tav>
                                        <p:tav tm="100000">
                                          <p:val>
                                            <p:strVal val="#ppt_w"/>
                                          </p:val>
                                        </p:tav>
                                      </p:tavLst>
                                    </p:anim>
                                    <p:anim calcmode="lin" valueType="num">
                                      <p:cBhvr>
                                        <p:cTn id="74" dur="2000" fill="hold"/>
                                        <p:tgtEl>
                                          <p:spTgt spid="61448"/>
                                        </p:tgtEl>
                                        <p:attrNameLst>
                                          <p:attrName>ppt_h</p:attrName>
                                        </p:attrNameLst>
                                      </p:cBhvr>
                                      <p:tavLst>
                                        <p:tav tm="0">
                                          <p:val>
                                            <p:fltVal val="0"/>
                                          </p:val>
                                        </p:tav>
                                        <p:tav tm="100000">
                                          <p:val>
                                            <p:strVal val="#ppt_h"/>
                                          </p:val>
                                        </p:tav>
                                      </p:tavLst>
                                    </p:anim>
                                    <p:anim calcmode="lin" valueType="num">
                                      <p:cBhvr>
                                        <p:cTn id="75" dur="2000" fill="hold"/>
                                        <p:tgtEl>
                                          <p:spTgt spid="61448"/>
                                        </p:tgtEl>
                                        <p:attrNameLst>
                                          <p:attrName>style.rotation</p:attrName>
                                        </p:attrNameLst>
                                      </p:cBhvr>
                                      <p:tavLst>
                                        <p:tav tm="0">
                                          <p:val>
                                            <p:fltVal val="90"/>
                                          </p:val>
                                        </p:tav>
                                        <p:tav tm="100000">
                                          <p:val>
                                            <p:fltVal val="0"/>
                                          </p:val>
                                        </p:tav>
                                      </p:tavLst>
                                    </p:anim>
                                    <p:animEffect transition="in" filter="fade">
                                      <p:cBhvr>
                                        <p:cTn id="76" dur="2000"/>
                                        <p:tgtEl>
                                          <p:spTgt spid="61448"/>
                                        </p:tgtEl>
                                      </p:cBhvr>
                                    </p:animEffect>
                                  </p:childTnLst>
                                </p:cTn>
                              </p:par>
                              <p:par>
                                <p:cTn id="77" presetID="31" presetClass="entr" presetSubtype="0" fill="hold" nodeType="withEffect">
                                  <p:stCondLst>
                                    <p:cond delay="0"/>
                                  </p:stCondLst>
                                  <p:iterate type="lt">
                                    <p:tmPct val="5000"/>
                                  </p:iterate>
                                  <p:childTnLst>
                                    <p:set>
                                      <p:cBhvr>
                                        <p:cTn id="78" dur="1" fill="hold">
                                          <p:stCondLst>
                                            <p:cond delay="0"/>
                                          </p:stCondLst>
                                        </p:cTn>
                                        <p:tgtEl>
                                          <p:spTgt spid="61450"/>
                                        </p:tgtEl>
                                        <p:attrNameLst>
                                          <p:attrName>style.visibility</p:attrName>
                                        </p:attrNameLst>
                                      </p:cBhvr>
                                      <p:to>
                                        <p:strVal val="visible"/>
                                      </p:to>
                                    </p:set>
                                    <p:anim calcmode="lin" valueType="num">
                                      <p:cBhvr>
                                        <p:cTn id="79" dur="2000" fill="hold"/>
                                        <p:tgtEl>
                                          <p:spTgt spid="61450"/>
                                        </p:tgtEl>
                                        <p:attrNameLst>
                                          <p:attrName>ppt_w</p:attrName>
                                        </p:attrNameLst>
                                      </p:cBhvr>
                                      <p:tavLst>
                                        <p:tav tm="0">
                                          <p:val>
                                            <p:fltVal val="0"/>
                                          </p:val>
                                        </p:tav>
                                        <p:tav tm="100000">
                                          <p:val>
                                            <p:strVal val="#ppt_w"/>
                                          </p:val>
                                        </p:tav>
                                      </p:tavLst>
                                    </p:anim>
                                    <p:anim calcmode="lin" valueType="num">
                                      <p:cBhvr>
                                        <p:cTn id="80" dur="2000" fill="hold"/>
                                        <p:tgtEl>
                                          <p:spTgt spid="61450"/>
                                        </p:tgtEl>
                                        <p:attrNameLst>
                                          <p:attrName>ppt_h</p:attrName>
                                        </p:attrNameLst>
                                      </p:cBhvr>
                                      <p:tavLst>
                                        <p:tav tm="0">
                                          <p:val>
                                            <p:fltVal val="0"/>
                                          </p:val>
                                        </p:tav>
                                        <p:tav tm="100000">
                                          <p:val>
                                            <p:strVal val="#ppt_h"/>
                                          </p:val>
                                        </p:tav>
                                      </p:tavLst>
                                    </p:anim>
                                    <p:anim calcmode="lin" valueType="num">
                                      <p:cBhvr>
                                        <p:cTn id="81" dur="2000" fill="hold"/>
                                        <p:tgtEl>
                                          <p:spTgt spid="61450"/>
                                        </p:tgtEl>
                                        <p:attrNameLst>
                                          <p:attrName>style.rotation</p:attrName>
                                        </p:attrNameLst>
                                      </p:cBhvr>
                                      <p:tavLst>
                                        <p:tav tm="0">
                                          <p:val>
                                            <p:fltVal val="90"/>
                                          </p:val>
                                        </p:tav>
                                        <p:tav tm="100000">
                                          <p:val>
                                            <p:fltVal val="0"/>
                                          </p:val>
                                        </p:tav>
                                      </p:tavLst>
                                    </p:anim>
                                    <p:animEffect transition="in" filter="fade">
                                      <p:cBhvr>
                                        <p:cTn id="82" dur="2000"/>
                                        <p:tgtEl>
                                          <p:spTgt spid="61450"/>
                                        </p:tgtEl>
                                      </p:cBhvr>
                                    </p:animEffect>
                                  </p:childTnLst>
                                </p:cTn>
                              </p:par>
                              <p:par>
                                <p:cTn id="83" presetID="31" presetClass="entr" presetSubtype="0" fill="hold" nodeType="withEffect">
                                  <p:stCondLst>
                                    <p:cond delay="0"/>
                                  </p:stCondLst>
                                  <p:iterate type="lt">
                                    <p:tmPct val="5000"/>
                                  </p:iterate>
                                  <p:childTnLst>
                                    <p:set>
                                      <p:cBhvr>
                                        <p:cTn id="84" dur="1" fill="hold">
                                          <p:stCondLst>
                                            <p:cond delay="0"/>
                                          </p:stCondLst>
                                        </p:cTn>
                                        <p:tgtEl>
                                          <p:spTgt spid="5"/>
                                        </p:tgtEl>
                                        <p:attrNameLst>
                                          <p:attrName>style.visibility</p:attrName>
                                        </p:attrNameLst>
                                      </p:cBhvr>
                                      <p:to>
                                        <p:strVal val="visible"/>
                                      </p:to>
                                    </p:set>
                                    <p:anim calcmode="lin" valueType="num">
                                      <p:cBhvr>
                                        <p:cTn id="85" dur="2000" fill="hold"/>
                                        <p:tgtEl>
                                          <p:spTgt spid="5"/>
                                        </p:tgtEl>
                                        <p:attrNameLst>
                                          <p:attrName>ppt_w</p:attrName>
                                        </p:attrNameLst>
                                      </p:cBhvr>
                                      <p:tavLst>
                                        <p:tav tm="0">
                                          <p:val>
                                            <p:fltVal val="0"/>
                                          </p:val>
                                        </p:tav>
                                        <p:tav tm="100000">
                                          <p:val>
                                            <p:strVal val="#ppt_w"/>
                                          </p:val>
                                        </p:tav>
                                      </p:tavLst>
                                    </p:anim>
                                    <p:anim calcmode="lin" valueType="num">
                                      <p:cBhvr>
                                        <p:cTn id="86" dur="2000" fill="hold"/>
                                        <p:tgtEl>
                                          <p:spTgt spid="5"/>
                                        </p:tgtEl>
                                        <p:attrNameLst>
                                          <p:attrName>ppt_h</p:attrName>
                                        </p:attrNameLst>
                                      </p:cBhvr>
                                      <p:tavLst>
                                        <p:tav tm="0">
                                          <p:val>
                                            <p:fltVal val="0"/>
                                          </p:val>
                                        </p:tav>
                                        <p:tav tm="100000">
                                          <p:val>
                                            <p:strVal val="#ppt_h"/>
                                          </p:val>
                                        </p:tav>
                                      </p:tavLst>
                                    </p:anim>
                                    <p:anim calcmode="lin" valueType="num">
                                      <p:cBhvr>
                                        <p:cTn id="87" dur="2000" fill="hold"/>
                                        <p:tgtEl>
                                          <p:spTgt spid="5"/>
                                        </p:tgtEl>
                                        <p:attrNameLst>
                                          <p:attrName>style.rotation</p:attrName>
                                        </p:attrNameLst>
                                      </p:cBhvr>
                                      <p:tavLst>
                                        <p:tav tm="0">
                                          <p:val>
                                            <p:fltVal val="90"/>
                                          </p:val>
                                        </p:tav>
                                        <p:tav tm="100000">
                                          <p:val>
                                            <p:fltVal val="0"/>
                                          </p:val>
                                        </p:tav>
                                      </p:tavLst>
                                    </p:anim>
                                    <p:animEffect transition="in" filter="fade">
                                      <p:cBhvr>
                                        <p:cTn id="88" dur="2000"/>
                                        <p:tgtEl>
                                          <p:spTgt spid="5"/>
                                        </p:tgtEl>
                                      </p:cBhvr>
                                    </p:animEffect>
                                  </p:childTnLst>
                                </p:cTn>
                              </p:par>
                              <p:par>
                                <p:cTn id="89" presetID="31" presetClass="entr" presetSubtype="0" fill="hold" nodeType="withEffect">
                                  <p:stCondLst>
                                    <p:cond delay="0"/>
                                  </p:stCondLst>
                                  <p:iterate type="lt">
                                    <p:tmPct val="5000"/>
                                  </p:iterate>
                                  <p:childTnLst>
                                    <p:set>
                                      <p:cBhvr>
                                        <p:cTn id="90" dur="1" fill="hold">
                                          <p:stCondLst>
                                            <p:cond delay="0"/>
                                          </p:stCondLst>
                                        </p:cTn>
                                        <p:tgtEl>
                                          <p:spTgt spid="6"/>
                                        </p:tgtEl>
                                        <p:attrNameLst>
                                          <p:attrName>style.visibility</p:attrName>
                                        </p:attrNameLst>
                                      </p:cBhvr>
                                      <p:to>
                                        <p:strVal val="visible"/>
                                      </p:to>
                                    </p:set>
                                    <p:anim calcmode="lin" valueType="num">
                                      <p:cBhvr>
                                        <p:cTn id="91" dur="2000" fill="hold"/>
                                        <p:tgtEl>
                                          <p:spTgt spid="6"/>
                                        </p:tgtEl>
                                        <p:attrNameLst>
                                          <p:attrName>ppt_w</p:attrName>
                                        </p:attrNameLst>
                                      </p:cBhvr>
                                      <p:tavLst>
                                        <p:tav tm="0">
                                          <p:val>
                                            <p:fltVal val="0"/>
                                          </p:val>
                                        </p:tav>
                                        <p:tav tm="100000">
                                          <p:val>
                                            <p:strVal val="#ppt_w"/>
                                          </p:val>
                                        </p:tav>
                                      </p:tavLst>
                                    </p:anim>
                                    <p:anim calcmode="lin" valueType="num">
                                      <p:cBhvr>
                                        <p:cTn id="92" dur="2000" fill="hold"/>
                                        <p:tgtEl>
                                          <p:spTgt spid="6"/>
                                        </p:tgtEl>
                                        <p:attrNameLst>
                                          <p:attrName>ppt_h</p:attrName>
                                        </p:attrNameLst>
                                      </p:cBhvr>
                                      <p:tavLst>
                                        <p:tav tm="0">
                                          <p:val>
                                            <p:fltVal val="0"/>
                                          </p:val>
                                        </p:tav>
                                        <p:tav tm="100000">
                                          <p:val>
                                            <p:strVal val="#ppt_h"/>
                                          </p:val>
                                        </p:tav>
                                      </p:tavLst>
                                    </p:anim>
                                    <p:anim calcmode="lin" valueType="num">
                                      <p:cBhvr>
                                        <p:cTn id="93" dur="2000" fill="hold"/>
                                        <p:tgtEl>
                                          <p:spTgt spid="6"/>
                                        </p:tgtEl>
                                        <p:attrNameLst>
                                          <p:attrName>style.rotation</p:attrName>
                                        </p:attrNameLst>
                                      </p:cBhvr>
                                      <p:tavLst>
                                        <p:tav tm="0">
                                          <p:val>
                                            <p:fltVal val="90"/>
                                          </p:val>
                                        </p:tav>
                                        <p:tav tm="100000">
                                          <p:val>
                                            <p:fltVal val="0"/>
                                          </p:val>
                                        </p:tav>
                                      </p:tavLst>
                                    </p:anim>
                                    <p:animEffect transition="in" filter="fade">
                                      <p:cBhvr>
                                        <p:cTn id="94" dur="2000"/>
                                        <p:tgtEl>
                                          <p:spTgt spid="6"/>
                                        </p:tgtEl>
                                      </p:cBhvr>
                                    </p:animEffect>
                                  </p:childTnLst>
                                </p:cTn>
                              </p:par>
                              <p:par>
                                <p:cTn id="95" presetID="31" presetClass="entr" presetSubtype="0" fill="hold" nodeType="withEffect">
                                  <p:stCondLst>
                                    <p:cond delay="0"/>
                                  </p:stCondLst>
                                  <p:iterate type="lt">
                                    <p:tmPct val="5000"/>
                                  </p:iterate>
                                  <p:childTnLst>
                                    <p:set>
                                      <p:cBhvr>
                                        <p:cTn id="96" dur="1" fill="hold">
                                          <p:stCondLst>
                                            <p:cond delay="0"/>
                                          </p:stCondLst>
                                        </p:cTn>
                                        <p:tgtEl>
                                          <p:spTgt spid="7"/>
                                        </p:tgtEl>
                                        <p:attrNameLst>
                                          <p:attrName>style.visibility</p:attrName>
                                        </p:attrNameLst>
                                      </p:cBhvr>
                                      <p:to>
                                        <p:strVal val="visible"/>
                                      </p:to>
                                    </p:set>
                                    <p:anim calcmode="lin" valueType="num">
                                      <p:cBhvr>
                                        <p:cTn id="97" dur="2000" fill="hold"/>
                                        <p:tgtEl>
                                          <p:spTgt spid="7"/>
                                        </p:tgtEl>
                                        <p:attrNameLst>
                                          <p:attrName>ppt_w</p:attrName>
                                        </p:attrNameLst>
                                      </p:cBhvr>
                                      <p:tavLst>
                                        <p:tav tm="0">
                                          <p:val>
                                            <p:fltVal val="0"/>
                                          </p:val>
                                        </p:tav>
                                        <p:tav tm="100000">
                                          <p:val>
                                            <p:strVal val="#ppt_w"/>
                                          </p:val>
                                        </p:tav>
                                      </p:tavLst>
                                    </p:anim>
                                    <p:anim calcmode="lin" valueType="num">
                                      <p:cBhvr>
                                        <p:cTn id="98" dur="2000" fill="hold"/>
                                        <p:tgtEl>
                                          <p:spTgt spid="7"/>
                                        </p:tgtEl>
                                        <p:attrNameLst>
                                          <p:attrName>ppt_h</p:attrName>
                                        </p:attrNameLst>
                                      </p:cBhvr>
                                      <p:tavLst>
                                        <p:tav tm="0">
                                          <p:val>
                                            <p:fltVal val="0"/>
                                          </p:val>
                                        </p:tav>
                                        <p:tav tm="100000">
                                          <p:val>
                                            <p:strVal val="#ppt_h"/>
                                          </p:val>
                                        </p:tav>
                                      </p:tavLst>
                                    </p:anim>
                                    <p:anim calcmode="lin" valueType="num">
                                      <p:cBhvr>
                                        <p:cTn id="99" dur="2000" fill="hold"/>
                                        <p:tgtEl>
                                          <p:spTgt spid="7"/>
                                        </p:tgtEl>
                                        <p:attrNameLst>
                                          <p:attrName>style.rotation</p:attrName>
                                        </p:attrNameLst>
                                      </p:cBhvr>
                                      <p:tavLst>
                                        <p:tav tm="0">
                                          <p:val>
                                            <p:fltVal val="90"/>
                                          </p:val>
                                        </p:tav>
                                        <p:tav tm="100000">
                                          <p:val>
                                            <p:fltVal val="0"/>
                                          </p:val>
                                        </p:tav>
                                      </p:tavLst>
                                    </p:anim>
                                    <p:animEffect transition="in" filter="fade">
                                      <p:cBhvr>
                                        <p:cTn id="100" dur="2000"/>
                                        <p:tgtEl>
                                          <p:spTgt spid="7"/>
                                        </p:tgtEl>
                                      </p:cBhvr>
                                    </p:animEffect>
                                  </p:childTnLst>
                                </p:cTn>
                              </p:par>
                              <p:par>
                                <p:cTn id="101" presetID="31" presetClass="entr" presetSubtype="0" fill="hold" nodeType="withEffect">
                                  <p:stCondLst>
                                    <p:cond delay="0"/>
                                  </p:stCondLst>
                                  <p:iterate type="lt">
                                    <p:tmPct val="5000"/>
                                  </p:iterate>
                                  <p:childTnLst>
                                    <p:set>
                                      <p:cBhvr>
                                        <p:cTn id="102" dur="1" fill="hold">
                                          <p:stCondLst>
                                            <p:cond delay="0"/>
                                          </p:stCondLst>
                                        </p:cTn>
                                        <p:tgtEl>
                                          <p:spTgt spid="8"/>
                                        </p:tgtEl>
                                        <p:attrNameLst>
                                          <p:attrName>style.visibility</p:attrName>
                                        </p:attrNameLst>
                                      </p:cBhvr>
                                      <p:to>
                                        <p:strVal val="visible"/>
                                      </p:to>
                                    </p:set>
                                    <p:anim calcmode="lin" valueType="num">
                                      <p:cBhvr>
                                        <p:cTn id="103" dur="2000" fill="hold"/>
                                        <p:tgtEl>
                                          <p:spTgt spid="8"/>
                                        </p:tgtEl>
                                        <p:attrNameLst>
                                          <p:attrName>ppt_w</p:attrName>
                                        </p:attrNameLst>
                                      </p:cBhvr>
                                      <p:tavLst>
                                        <p:tav tm="0">
                                          <p:val>
                                            <p:fltVal val="0"/>
                                          </p:val>
                                        </p:tav>
                                        <p:tav tm="100000">
                                          <p:val>
                                            <p:strVal val="#ppt_w"/>
                                          </p:val>
                                        </p:tav>
                                      </p:tavLst>
                                    </p:anim>
                                    <p:anim calcmode="lin" valueType="num">
                                      <p:cBhvr>
                                        <p:cTn id="104" dur="2000" fill="hold"/>
                                        <p:tgtEl>
                                          <p:spTgt spid="8"/>
                                        </p:tgtEl>
                                        <p:attrNameLst>
                                          <p:attrName>ppt_h</p:attrName>
                                        </p:attrNameLst>
                                      </p:cBhvr>
                                      <p:tavLst>
                                        <p:tav tm="0">
                                          <p:val>
                                            <p:fltVal val="0"/>
                                          </p:val>
                                        </p:tav>
                                        <p:tav tm="100000">
                                          <p:val>
                                            <p:strVal val="#ppt_h"/>
                                          </p:val>
                                        </p:tav>
                                      </p:tavLst>
                                    </p:anim>
                                    <p:anim calcmode="lin" valueType="num">
                                      <p:cBhvr>
                                        <p:cTn id="105" dur="2000" fill="hold"/>
                                        <p:tgtEl>
                                          <p:spTgt spid="8"/>
                                        </p:tgtEl>
                                        <p:attrNameLst>
                                          <p:attrName>style.rotation</p:attrName>
                                        </p:attrNameLst>
                                      </p:cBhvr>
                                      <p:tavLst>
                                        <p:tav tm="0">
                                          <p:val>
                                            <p:fltVal val="90"/>
                                          </p:val>
                                        </p:tav>
                                        <p:tav tm="100000">
                                          <p:val>
                                            <p:fltVal val="0"/>
                                          </p:val>
                                        </p:tav>
                                      </p:tavLst>
                                    </p:anim>
                                    <p:animEffect transition="in" filter="fade">
                                      <p:cBhvr>
                                        <p:cTn id="10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Marco"/>
          <p:cNvSpPr/>
          <p:nvPr/>
        </p:nvSpPr>
        <p:spPr>
          <a:xfrm>
            <a:off x="0" y="0"/>
            <a:ext cx="9144000" cy="6858000"/>
          </a:xfrm>
          <a:prstGeom prst="frame">
            <a:avLst>
              <a:gd name="adj1" fmla="val 8056"/>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6" name="5 Rectángulo"/>
          <p:cNvSpPr/>
          <p:nvPr/>
        </p:nvSpPr>
        <p:spPr>
          <a:xfrm>
            <a:off x="714348" y="714356"/>
            <a:ext cx="7786742" cy="5500726"/>
          </a:xfrm>
          <a:prstGeom prst="rect">
            <a:avLst/>
          </a:prstGeom>
          <a:solidFill>
            <a:srgbClr val="C00000"/>
          </a:solidFill>
          <a:ln>
            <a:solidFill>
              <a:srgbClr val="C00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CuadroTexto"/>
          <p:cNvSpPr txBox="1"/>
          <p:nvPr/>
        </p:nvSpPr>
        <p:spPr>
          <a:xfrm>
            <a:off x="1071538" y="1214422"/>
            <a:ext cx="6858048" cy="4154984"/>
          </a:xfrm>
          <a:prstGeom prst="rect">
            <a:avLst/>
          </a:prstGeom>
          <a:noFill/>
        </p:spPr>
        <p:txBody>
          <a:bodyPr wrap="square" rtlCol="0">
            <a:spAutoFit/>
          </a:bodyPr>
          <a:lstStyle/>
          <a:p>
            <a:r>
              <a:rPr lang="es-ES" sz="2400" dirty="0" smtClean="0">
                <a:effectLst>
                  <a:outerShdw blurRad="38100" dist="38100" dir="2700000" algn="tl">
                    <a:srgbClr val="000000">
                      <a:alpha val="43137"/>
                    </a:srgbClr>
                  </a:outerShdw>
                </a:effectLst>
                <a:latin typeface="Agency FB" pitchFamily="34" charset="0"/>
              </a:rPr>
              <a:t>Danilo </a:t>
            </a:r>
            <a:r>
              <a:rPr lang="es-ES" sz="2400" dirty="0" err="1" smtClean="0">
                <a:effectLst>
                  <a:outerShdw blurRad="38100" dist="38100" dir="2700000" algn="tl">
                    <a:srgbClr val="000000">
                      <a:alpha val="43137"/>
                    </a:srgbClr>
                  </a:outerShdw>
                </a:effectLst>
                <a:latin typeface="Agency FB" pitchFamily="34" charset="0"/>
              </a:rPr>
              <a:t>Martinis</a:t>
            </a:r>
            <a:r>
              <a:rPr lang="es-ES" sz="2400" dirty="0" smtClean="0">
                <a:effectLst>
                  <a:outerShdw blurRad="38100" dist="38100" dir="2700000" algn="tl">
                    <a:srgbClr val="000000">
                      <a:alpha val="43137"/>
                    </a:srgbClr>
                  </a:outerShdw>
                </a:effectLst>
                <a:latin typeface="Agency FB" pitchFamily="34" charset="0"/>
              </a:rPr>
              <a:t> es un artista milanés  (Italia) que trabaja una pintura aparentemente simple, pero donde un color uniforme, una perfecta conjunción geométrica y una visión estructural de la figura humana, hacen de sus cuadros un asombroso espectáculo visual que nos permite perdernos en medio de una experiencia psicodélica difícil de calibrar. Graduado en la Escuela de Arte de </a:t>
            </a:r>
            <a:r>
              <a:rPr lang="es-ES" sz="2400" dirty="0" err="1" smtClean="0">
                <a:effectLst>
                  <a:outerShdw blurRad="38100" dist="38100" dir="2700000" algn="tl">
                    <a:srgbClr val="000000">
                      <a:alpha val="43137"/>
                    </a:srgbClr>
                  </a:outerShdw>
                </a:effectLst>
                <a:latin typeface="Agency FB" pitchFamily="34" charset="0"/>
              </a:rPr>
              <a:t>Cabiate</a:t>
            </a:r>
            <a:r>
              <a:rPr lang="es-ES" sz="2400" dirty="0" smtClean="0">
                <a:effectLst>
                  <a:outerShdw blurRad="38100" dist="38100" dir="2700000" algn="tl">
                    <a:srgbClr val="000000">
                      <a:alpha val="43137"/>
                    </a:srgbClr>
                  </a:outerShdw>
                </a:effectLst>
                <a:latin typeface="Agency FB" pitchFamily="34" charset="0"/>
              </a:rPr>
              <a:t>, su carrera comenzó diseñando productos exclusivos para muebles de diseño original. Influenciado por el </a:t>
            </a:r>
            <a:r>
              <a:rPr lang="es-ES" sz="2400" dirty="0" err="1" smtClean="0">
                <a:effectLst>
                  <a:outerShdw blurRad="38100" dist="38100" dir="2700000" algn="tl">
                    <a:srgbClr val="000000">
                      <a:alpha val="43137"/>
                    </a:srgbClr>
                  </a:outerShdw>
                </a:effectLst>
                <a:latin typeface="Agency FB" pitchFamily="34" charset="0"/>
              </a:rPr>
              <a:t>Action</a:t>
            </a:r>
            <a:r>
              <a:rPr lang="es-ES" sz="2400" dirty="0" smtClean="0">
                <a:effectLst>
                  <a:outerShdw blurRad="38100" dist="38100" dir="2700000" algn="tl">
                    <a:srgbClr val="000000">
                      <a:alpha val="43137"/>
                    </a:srgbClr>
                  </a:outerShdw>
                </a:effectLst>
                <a:latin typeface="Agency FB" pitchFamily="34" charset="0"/>
              </a:rPr>
              <a:t> </a:t>
            </a:r>
            <a:r>
              <a:rPr lang="es-ES" sz="2400" dirty="0" err="1" smtClean="0">
                <a:effectLst>
                  <a:outerShdw blurRad="38100" dist="38100" dir="2700000" algn="tl">
                    <a:srgbClr val="000000">
                      <a:alpha val="43137"/>
                    </a:srgbClr>
                  </a:outerShdw>
                </a:effectLst>
                <a:latin typeface="Agency FB" pitchFamily="34" charset="0"/>
              </a:rPr>
              <a:t>Painting</a:t>
            </a:r>
            <a:r>
              <a:rPr lang="es-ES" sz="2400" dirty="0" smtClean="0">
                <a:effectLst>
                  <a:outerShdw blurRad="38100" dist="38100" dir="2700000" algn="tl">
                    <a:srgbClr val="000000">
                      <a:alpha val="43137"/>
                    </a:srgbClr>
                  </a:outerShdw>
                </a:effectLst>
                <a:latin typeface="Agency FB" pitchFamily="34" charset="0"/>
              </a:rPr>
              <a:t> (técnica pictórica que intenta expresar mediante el color el movimiento, la velocidad y la energía), comienza a pintar a finales de los años 90 una serie de obras hechas con piedras y esmaltes.</a:t>
            </a:r>
            <a:endParaRPr lang="es-ES" sz="2400" dirty="0">
              <a:effectLst>
                <a:outerShdw blurRad="38100" dist="38100" dir="2700000" algn="tl">
                  <a:srgbClr val="000000">
                    <a:alpha val="43137"/>
                  </a:srgbClr>
                </a:outerShdw>
              </a:effectLst>
              <a:latin typeface="Agency FB" pitchFamily="34" charset="0"/>
            </a:endParaRPr>
          </a:p>
        </p:txBody>
      </p:sp>
      <p:sp>
        <p:nvSpPr>
          <p:cNvPr id="7" name="6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10_30311_60572.jpg"/>
          <p:cNvPicPr>
            <a:picLocks noChangeAspect="1"/>
          </p:cNvPicPr>
          <p:nvPr/>
        </p:nvPicPr>
        <p:blipFill>
          <a:blip r:embed="rId2"/>
          <a:stretch>
            <a:fillRect/>
          </a:stretch>
        </p:blipFill>
        <p:spPr>
          <a:xfrm>
            <a:off x="1129605" y="0"/>
            <a:ext cx="6884789" cy="6858000"/>
          </a:xfrm>
          <a:prstGeom prst="rect">
            <a:avLst/>
          </a:prstGeom>
        </p:spPr>
      </p:pic>
      <p:sp>
        <p:nvSpPr>
          <p:cNvPr id="6" name="5 Marco"/>
          <p:cNvSpPr/>
          <p:nvPr/>
        </p:nvSpPr>
        <p:spPr>
          <a:xfrm>
            <a:off x="0" y="0"/>
            <a:ext cx="1071538" cy="1071546"/>
          </a:xfrm>
          <a:prstGeom prst="frame">
            <a:avLst>
              <a:gd name="adj1" fmla="val 28500"/>
            </a:avLst>
          </a:prstGeom>
          <a:solidFill>
            <a:srgbClr val="663300"/>
          </a:solidFill>
          <a:ln>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0" y="1142984"/>
            <a:ext cx="1071538" cy="1071546"/>
          </a:xfrm>
          <a:prstGeom prst="frame">
            <a:avLst>
              <a:gd name="adj1" fmla="val 28500"/>
            </a:avLst>
          </a:prstGeom>
          <a:solidFill>
            <a:srgbClr val="663300"/>
          </a:solidFill>
          <a:ln>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0" y="2357430"/>
            <a:ext cx="1071538" cy="1071546"/>
          </a:xfrm>
          <a:prstGeom prst="frame">
            <a:avLst>
              <a:gd name="adj1" fmla="val 28500"/>
            </a:avLst>
          </a:prstGeom>
          <a:solidFill>
            <a:srgbClr val="663300"/>
          </a:solidFill>
          <a:ln>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0" y="3500438"/>
            <a:ext cx="1071538" cy="1071546"/>
          </a:xfrm>
          <a:prstGeom prst="frame">
            <a:avLst>
              <a:gd name="adj1" fmla="val 28500"/>
            </a:avLst>
          </a:prstGeom>
          <a:solidFill>
            <a:srgbClr val="663300"/>
          </a:solidFill>
          <a:ln>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0" y="4643470"/>
            <a:ext cx="1071538" cy="1071546"/>
          </a:xfrm>
          <a:prstGeom prst="frame">
            <a:avLst>
              <a:gd name="adj1" fmla="val 28500"/>
            </a:avLst>
          </a:prstGeom>
          <a:solidFill>
            <a:srgbClr val="663300"/>
          </a:solidFill>
          <a:ln>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0" y="5786454"/>
            <a:ext cx="1071538" cy="1071546"/>
          </a:xfrm>
          <a:prstGeom prst="frame">
            <a:avLst>
              <a:gd name="adj1" fmla="val 28500"/>
            </a:avLst>
          </a:prstGeom>
          <a:solidFill>
            <a:srgbClr val="663300"/>
          </a:solidFill>
          <a:ln>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8072462" y="0"/>
            <a:ext cx="1071538" cy="1071546"/>
          </a:xfrm>
          <a:prstGeom prst="frame">
            <a:avLst>
              <a:gd name="adj1" fmla="val 28500"/>
            </a:avLst>
          </a:prstGeom>
          <a:solidFill>
            <a:srgbClr val="663300"/>
          </a:solidFill>
          <a:ln>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a:off x="8072462" y="1142984"/>
            <a:ext cx="1071538" cy="1071546"/>
          </a:xfrm>
          <a:prstGeom prst="frame">
            <a:avLst>
              <a:gd name="adj1" fmla="val 28500"/>
            </a:avLst>
          </a:prstGeom>
          <a:solidFill>
            <a:srgbClr val="663300"/>
          </a:solidFill>
          <a:ln>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a:off x="8072462" y="2357430"/>
            <a:ext cx="1071538" cy="1071546"/>
          </a:xfrm>
          <a:prstGeom prst="frame">
            <a:avLst>
              <a:gd name="adj1" fmla="val 28500"/>
            </a:avLst>
          </a:prstGeom>
          <a:solidFill>
            <a:srgbClr val="663300"/>
          </a:solidFill>
          <a:ln>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8072462" y="3500438"/>
            <a:ext cx="1071538" cy="1071546"/>
          </a:xfrm>
          <a:prstGeom prst="frame">
            <a:avLst>
              <a:gd name="adj1" fmla="val 28500"/>
            </a:avLst>
          </a:prstGeom>
          <a:solidFill>
            <a:srgbClr val="663300"/>
          </a:solidFill>
          <a:ln>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8072462" y="4643470"/>
            <a:ext cx="1071538" cy="1071546"/>
          </a:xfrm>
          <a:prstGeom prst="frame">
            <a:avLst>
              <a:gd name="adj1" fmla="val 28500"/>
            </a:avLst>
          </a:prstGeom>
          <a:solidFill>
            <a:srgbClr val="663300"/>
          </a:solidFill>
          <a:ln>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a:off x="8072462" y="5786454"/>
            <a:ext cx="1071538" cy="1071546"/>
          </a:xfrm>
          <a:prstGeom prst="frame">
            <a:avLst>
              <a:gd name="adj1" fmla="val 28500"/>
            </a:avLst>
          </a:prstGeom>
          <a:solidFill>
            <a:srgbClr val="663300"/>
          </a:solidFill>
          <a:ln>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ppt_x"/>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ppt_x"/>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3" presetClass="entr" presetSubtype="272"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3000" fill="hold"/>
                                        <p:tgtEl>
                                          <p:spTgt spid="4"/>
                                        </p:tgtEl>
                                        <p:attrNameLst>
                                          <p:attrName>ppt_w</p:attrName>
                                        </p:attrNameLst>
                                      </p:cBhvr>
                                      <p:tavLst>
                                        <p:tav tm="0">
                                          <p:val>
                                            <p:strVal val="2/3*#ppt_w"/>
                                          </p:val>
                                        </p:tav>
                                        <p:tav tm="100000">
                                          <p:val>
                                            <p:strVal val="#ppt_w"/>
                                          </p:val>
                                        </p:tav>
                                      </p:tavLst>
                                    </p:anim>
                                    <p:anim calcmode="lin" valueType="num">
                                      <p:cBhvr>
                                        <p:cTn id="59"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21" name="20 Imagen" descr="0_bbe4b_306b8491_XXL.jpg"/>
          <p:cNvPicPr>
            <a:picLocks noChangeAspect="1"/>
          </p:cNvPicPr>
          <p:nvPr/>
        </p:nvPicPr>
        <p:blipFill>
          <a:blip r:embed="rId3"/>
          <a:stretch>
            <a:fillRect/>
          </a:stretch>
        </p:blipFill>
        <p:spPr>
          <a:xfrm>
            <a:off x="0" y="6684"/>
            <a:ext cx="9144000" cy="6844632"/>
          </a:xfrm>
          <a:prstGeom prst="rect">
            <a:avLst/>
          </a:prstGeom>
        </p:spPr>
      </p:pic>
      <p:sp>
        <p:nvSpPr>
          <p:cNvPr id="22" name="21 Marco"/>
          <p:cNvSpPr/>
          <p:nvPr/>
        </p:nvSpPr>
        <p:spPr>
          <a:xfrm>
            <a:off x="3714744" y="0"/>
            <a:ext cx="1000132" cy="857232"/>
          </a:xfrm>
          <a:prstGeom prst="frame">
            <a:avLst>
              <a:gd name="adj1" fmla="val 34723"/>
            </a:avLst>
          </a:prstGeom>
          <a:solidFill>
            <a:srgbClr val="D2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Marco"/>
          <p:cNvSpPr/>
          <p:nvPr/>
        </p:nvSpPr>
        <p:spPr>
          <a:xfrm>
            <a:off x="4714876" y="0"/>
            <a:ext cx="1000132" cy="857232"/>
          </a:xfrm>
          <a:prstGeom prst="frame">
            <a:avLst>
              <a:gd name="adj1" fmla="val 34723"/>
            </a:avLst>
          </a:prstGeom>
          <a:solidFill>
            <a:srgbClr val="D2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Marco"/>
          <p:cNvSpPr/>
          <p:nvPr/>
        </p:nvSpPr>
        <p:spPr>
          <a:xfrm>
            <a:off x="3714744" y="1000108"/>
            <a:ext cx="1000132" cy="857232"/>
          </a:xfrm>
          <a:prstGeom prst="frame">
            <a:avLst>
              <a:gd name="adj1" fmla="val 34723"/>
            </a:avLst>
          </a:prstGeom>
          <a:solidFill>
            <a:srgbClr val="D2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Marco"/>
          <p:cNvSpPr/>
          <p:nvPr/>
        </p:nvSpPr>
        <p:spPr>
          <a:xfrm>
            <a:off x="4714876" y="1000108"/>
            <a:ext cx="1000132" cy="857232"/>
          </a:xfrm>
          <a:prstGeom prst="frame">
            <a:avLst>
              <a:gd name="adj1" fmla="val 34723"/>
            </a:avLst>
          </a:prstGeom>
          <a:solidFill>
            <a:srgbClr val="D2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Marco"/>
          <p:cNvSpPr/>
          <p:nvPr/>
        </p:nvSpPr>
        <p:spPr>
          <a:xfrm>
            <a:off x="3714744" y="2000240"/>
            <a:ext cx="1000132" cy="857232"/>
          </a:xfrm>
          <a:prstGeom prst="frame">
            <a:avLst>
              <a:gd name="adj1" fmla="val 34723"/>
            </a:avLst>
          </a:prstGeom>
          <a:solidFill>
            <a:srgbClr val="D2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Marco"/>
          <p:cNvSpPr/>
          <p:nvPr/>
        </p:nvSpPr>
        <p:spPr>
          <a:xfrm>
            <a:off x="4714876" y="2000240"/>
            <a:ext cx="1000132" cy="857232"/>
          </a:xfrm>
          <a:prstGeom prst="frame">
            <a:avLst>
              <a:gd name="adj1" fmla="val 34723"/>
            </a:avLst>
          </a:prstGeom>
          <a:solidFill>
            <a:srgbClr val="D2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Marco"/>
          <p:cNvSpPr/>
          <p:nvPr/>
        </p:nvSpPr>
        <p:spPr>
          <a:xfrm>
            <a:off x="3714744" y="3000372"/>
            <a:ext cx="1000132" cy="857232"/>
          </a:xfrm>
          <a:prstGeom prst="frame">
            <a:avLst>
              <a:gd name="adj1" fmla="val 34723"/>
            </a:avLst>
          </a:prstGeom>
          <a:solidFill>
            <a:srgbClr val="D2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Marco"/>
          <p:cNvSpPr/>
          <p:nvPr/>
        </p:nvSpPr>
        <p:spPr>
          <a:xfrm>
            <a:off x="4714876" y="3000372"/>
            <a:ext cx="1000132" cy="857232"/>
          </a:xfrm>
          <a:prstGeom prst="frame">
            <a:avLst>
              <a:gd name="adj1" fmla="val 34723"/>
            </a:avLst>
          </a:prstGeom>
          <a:solidFill>
            <a:srgbClr val="D2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Marco"/>
          <p:cNvSpPr/>
          <p:nvPr/>
        </p:nvSpPr>
        <p:spPr>
          <a:xfrm>
            <a:off x="3714744" y="4000504"/>
            <a:ext cx="1000132" cy="857232"/>
          </a:xfrm>
          <a:prstGeom prst="frame">
            <a:avLst>
              <a:gd name="adj1" fmla="val 34723"/>
            </a:avLst>
          </a:prstGeom>
          <a:solidFill>
            <a:srgbClr val="D2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Marco"/>
          <p:cNvSpPr/>
          <p:nvPr/>
        </p:nvSpPr>
        <p:spPr>
          <a:xfrm>
            <a:off x="4714876" y="4000504"/>
            <a:ext cx="1000132" cy="857232"/>
          </a:xfrm>
          <a:prstGeom prst="frame">
            <a:avLst>
              <a:gd name="adj1" fmla="val 34723"/>
            </a:avLst>
          </a:prstGeom>
          <a:solidFill>
            <a:srgbClr val="D2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Marco"/>
          <p:cNvSpPr/>
          <p:nvPr/>
        </p:nvSpPr>
        <p:spPr>
          <a:xfrm>
            <a:off x="3714744" y="5000636"/>
            <a:ext cx="1000132" cy="857232"/>
          </a:xfrm>
          <a:prstGeom prst="frame">
            <a:avLst>
              <a:gd name="adj1" fmla="val 34723"/>
            </a:avLst>
          </a:prstGeom>
          <a:solidFill>
            <a:srgbClr val="D2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Marco"/>
          <p:cNvSpPr/>
          <p:nvPr/>
        </p:nvSpPr>
        <p:spPr>
          <a:xfrm>
            <a:off x="4714876" y="5000636"/>
            <a:ext cx="1000132" cy="857232"/>
          </a:xfrm>
          <a:prstGeom prst="frame">
            <a:avLst>
              <a:gd name="adj1" fmla="val 34723"/>
            </a:avLst>
          </a:prstGeom>
          <a:solidFill>
            <a:srgbClr val="D2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Marco"/>
          <p:cNvSpPr/>
          <p:nvPr/>
        </p:nvSpPr>
        <p:spPr>
          <a:xfrm>
            <a:off x="3714744" y="6000768"/>
            <a:ext cx="1000132" cy="857232"/>
          </a:xfrm>
          <a:prstGeom prst="frame">
            <a:avLst>
              <a:gd name="adj1" fmla="val 34723"/>
            </a:avLst>
          </a:prstGeom>
          <a:solidFill>
            <a:srgbClr val="D2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Marco"/>
          <p:cNvSpPr/>
          <p:nvPr/>
        </p:nvSpPr>
        <p:spPr>
          <a:xfrm>
            <a:off x="4714876" y="6000768"/>
            <a:ext cx="1000132" cy="857232"/>
          </a:xfrm>
          <a:prstGeom prst="frame">
            <a:avLst>
              <a:gd name="adj1" fmla="val 34723"/>
            </a:avLst>
          </a:prstGeom>
          <a:solidFill>
            <a:srgbClr val="D2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6"/>
                                        </p:tgtEl>
                                        <p:attrNameLst>
                                          <p:attrName>style.opacity</p:attrName>
                                        </p:attrNameLst>
                                      </p:cBhvr>
                                      <p:to>
                                        <p:strVal val="0"/>
                                      </p:to>
                                    </p:set>
                                    <p:animEffect filter="image" prLst="opacity: 0">
                                      <p:cBhvr rctx="IE">
                                        <p:cTn id="7" dur="indefinite"/>
                                        <p:tgtEl>
                                          <p:spTgt spid="36"/>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 calcmode="lin" valueType="num">
                                      <p:cBhvr additive="base">
                                        <p:cTn id="10" dur="3000" fill="hold"/>
                                        <p:tgtEl>
                                          <p:spTgt spid="22"/>
                                        </p:tgtEl>
                                        <p:attrNameLst>
                                          <p:attrName>ppt_x</p:attrName>
                                        </p:attrNameLst>
                                      </p:cBhvr>
                                      <p:tavLst>
                                        <p:tav tm="0">
                                          <p:val>
                                            <p:strVal val="0-#ppt_w/2"/>
                                          </p:val>
                                        </p:tav>
                                        <p:tav tm="100000">
                                          <p:val>
                                            <p:strVal val="#ppt_x"/>
                                          </p:val>
                                        </p:tav>
                                      </p:tavLst>
                                    </p:anim>
                                    <p:anim calcmode="lin" valueType="num">
                                      <p:cBhvr additive="base">
                                        <p:cTn id="11" dur="3000" fill="hold"/>
                                        <p:tgtEl>
                                          <p:spTgt spid="22"/>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24"/>
                                        </p:tgtEl>
                                        <p:attrNameLst>
                                          <p:attrName>style.visibility</p:attrName>
                                        </p:attrNameLst>
                                      </p:cBhvr>
                                      <p:to>
                                        <p:strVal val="visible"/>
                                      </p:to>
                                    </p:set>
                                    <p:anim calcmode="lin" valueType="num">
                                      <p:cBhvr additive="base">
                                        <p:cTn id="14" dur="3000" fill="hold"/>
                                        <p:tgtEl>
                                          <p:spTgt spid="24"/>
                                        </p:tgtEl>
                                        <p:attrNameLst>
                                          <p:attrName>ppt_x</p:attrName>
                                        </p:attrNameLst>
                                      </p:cBhvr>
                                      <p:tavLst>
                                        <p:tav tm="0">
                                          <p:val>
                                            <p:strVal val="0-#ppt_w/2"/>
                                          </p:val>
                                        </p:tav>
                                        <p:tav tm="100000">
                                          <p:val>
                                            <p:strVal val="#ppt_x"/>
                                          </p:val>
                                        </p:tav>
                                      </p:tavLst>
                                    </p:anim>
                                    <p:anim calcmode="lin" valueType="num">
                                      <p:cBhvr additive="base">
                                        <p:cTn id="15" dur="3000" fill="hold"/>
                                        <p:tgtEl>
                                          <p:spTgt spid="24"/>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additive="base">
                                        <p:cTn id="18" dur="3000" fill="hold"/>
                                        <p:tgtEl>
                                          <p:spTgt spid="26"/>
                                        </p:tgtEl>
                                        <p:attrNameLst>
                                          <p:attrName>ppt_x</p:attrName>
                                        </p:attrNameLst>
                                      </p:cBhvr>
                                      <p:tavLst>
                                        <p:tav tm="0">
                                          <p:val>
                                            <p:strVal val="0-#ppt_w/2"/>
                                          </p:val>
                                        </p:tav>
                                        <p:tav tm="100000">
                                          <p:val>
                                            <p:strVal val="#ppt_x"/>
                                          </p:val>
                                        </p:tav>
                                      </p:tavLst>
                                    </p:anim>
                                    <p:anim calcmode="lin" valueType="num">
                                      <p:cBhvr additive="base">
                                        <p:cTn id="19" dur="3000" fill="hold"/>
                                        <p:tgtEl>
                                          <p:spTgt spid="26"/>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additive="base">
                                        <p:cTn id="22" dur="3000" fill="hold"/>
                                        <p:tgtEl>
                                          <p:spTgt spid="28"/>
                                        </p:tgtEl>
                                        <p:attrNameLst>
                                          <p:attrName>ppt_x</p:attrName>
                                        </p:attrNameLst>
                                      </p:cBhvr>
                                      <p:tavLst>
                                        <p:tav tm="0">
                                          <p:val>
                                            <p:strVal val="0-#ppt_w/2"/>
                                          </p:val>
                                        </p:tav>
                                        <p:tav tm="100000">
                                          <p:val>
                                            <p:strVal val="#ppt_x"/>
                                          </p:val>
                                        </p:tav>
                                      </p:tavLst>
                                    </p:anim>
                                    <p:anim calcmode="lin" valueType="num">
                                      <p:cBhvr additive="base">
                                        <p:cTn id="23" dur="3000" fill="hold"/>
                                        <p:tgtEl>
                                          <p:spTgt spid="28"/>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additive="base">
                                        <p:cTn id="26" dur="3000" fill="hold"/>
                                        <p:tgtEl>
                                          <p:spTgt spid="30"/>
                                        </p:tgtEl>
                                        <p:attrNameLst>
                                          <p:attrName>ppt_x</p:attrName>
                                        </p:attrNameLst>
                                      </p:cBhvr>
                                      <p:tavLst>
                                        <p:tav tm="0">
                                          <p:val>
                                            <p:strVal val="0-#ppt_w/2"/>
                                          </p:val>
                                        </p:tav>
                                        <p:tav tm="100000">
                                          <p:val>
                                            <p:strVal val="#ppt_x"/>
                                          </p:val>
                                        </p:tav>
                                      </p:tavLst>
                                    </p:anim>
                                    <p:anim calcmode="lin" valueType="num">
                                      <p:cBhvr additive="base">
                                        <p:cTn id="27" dur="3000" fill="hold"/>
                                        <p:tgtEl>
                                          <p:spTgt spid="30"/>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32"/>
                                        </p:tgtEl>
                                        <p:attrNameLst>
                                          <p:attrName>style.visibility</p:attrName>
                                        </p:attrNameLst>
                                      </p:cBhvr>
                                      <p:to>
                                        <p:strVal val="visible"/>
                                      </p:to>
                                    </p:set>
                                    <p:anim calcmode="lin" valueType="num">
                                      <p:cBhvr additive="base">
                                        <p:cTn id="30" dur="3000" fill="hold"/>
                                        <p:tgtEl>
                                          <p:spTgt spid="32"/>
                                        </p:tgtEl>
                                        <p:attrNameLst>
                                          <p:attrName>ppt_x</p:attrName>
                                        </p:attrNameLst>
                                      </p:cBhvr>
                                      <p:tavLst>
                                        <p:tav tm="0">
                                          <p:val>
                                            <p:strVal val="0-#ppt_w/2"/>
                                          </p:val>
                                        </p:tav>
                                        <p:tav tm="100000">
                                          <p:val>
                                            <p:strVal val="#ppt_x"/>
                                          </p:val>
                                        </p:tav>
                                      </p:tavLst>
                                    </p:anim>
                                    <p:anim calcmode="lin" valueType="num">
                                      <p:cBhvr additive="base">
                                        <p:cTn id="31" dur="3000" fill="hold"/>
                                        <p:tgtEl>
                                          <p:spTgt spid="32"/>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34"/>
                                        </p:tgtEl>
                                        <p:attrNameLst>
                                          <p:attrName>style.visibility</p:attrName>
                                        </p:attrNameLst>
                                      </p:cBhvr>
                                      <p:to>
                                        <p:strVal val="visible"/>
                                      </p:to>
                                    </p:set>
                                    <p:anim calcmode="lin" valueType="num">
                                      <p:cBhvr additive="base">
                                        <p:cTn id="34" dur="3000" fill="hold"/>
                                        <p:tgtEl>
                                          <p:spTgt spid="34"/>
                                        </p:tgtEl>
                                        <p:attrNameLst>
                                          <p:attrName>ppt_x</p:attrName>
                                        </p:attrNameLst>
                                      </p:cBhvr>
                                      <p:tavLst>
                                        <p:tav tm="0">
                                          <p:val>
                                            <p:strVal val="0-#ppt_w/2"/>
                                          </p:val>
                                        </p:tav>
                                        <p:tav tm="100000">
                                          <p:val>
                                            <p:strVal val="#ppt_x"/>
                                          </p:val>
                                        </p:tav>
                                      </p:tavLst>
                                    </p:anim>
                                    <p:anim calcmode="lin" valueType="num">
                                      <p:cBhvr additive="base">
                                        <p:cTn id="35" dur="3000" fill="hold"/>
                                        <p:tgtEl>
                                          <p:spTgt spid="34"/>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 calcmode="lin" valueType="num">
                                      <p:cBhvr additive="base">
                                        <p:cTn id="38" dur="3000" fill="hold"/>
                                        <p:tgtEl>
                                          <p:spTgt spid="23"/>
                                        </p:tgtEl>
                                        <p:attrNameLst>
                                          <p:attrName>ppt_x</p:attrName>
                                        </p:attrNameLst>
                                      </p:cBhvr>
                                      <p:tavLst>
                                        <p:tav tm="0">
                                          <p:val>
                                            <p:strVal val="1+#ppt_w/2"/>
                                          </p:val>
                                        </p:tav>
                                        <p:tav tm="100000">
                                          <p:val>
                                            <p:strVal val="#ppt_x"/>
                                          </p:val>
                                        </p:tav>
                                      </p:tavLst>
                                    </p:anim>
                                    <p:anim calcmode="lin" valueType="num">
                                      <p:cBhvr additive="base">
                                        <p:cTn id="39" dur="3000" fill="hold"/>
                                        <p:tgtEl>
                                          <p:spTgt spid="23"/>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additive="base">
                                        <p:cTn id="42" dur="3000" fill="hold"/>
                                        <p:tgtEl>
                                          <p:spTgt spid="25"/>
                                        </p:tgtEl>
                                        <p:attrNameLst>
                                          <p:attrName>ppt_x</p:attrName>
                                        </p:attrNameLst>
                                      </p:cBhvr>
                                      <p:tavLst>
                                        <p:tav tm="0">
                                          <p:val>
                                            <p:strVal val="1+#ppt_w/2"/>
                                          </p:val>
                                        </p:tav>
                                        <p:tav tm="100000">
                                          <p:val>
                                            <p:strVal val="#ppt_x"/>
                                          </p:val>
                                        </p:tav>
                                      </p:tavLst>
                                    </p:anim>
                                    <p:anim calcmode="lin" valueType="num">
                                      <p:cBhvr additive="base">
                                        <p:cTn id="43" dur="3000" fill="hold"/>
                                        <p:tgtEl>
                                          <p:spTgt spid="25"/>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additive="base">
                                        <p:cTn id="46" dur="3000" fill="hold"/>
                                        <p:tgtEl>
                                          <p:spTgt spid="27"/>
                                        </p:tgtEl>
                                        <p:attrNameLst>
                                          <p:attrName>ppt_x</p:attrName>
                                        </p:attrNameLst>
                                      </p:cBhvr>
                                      <p:tavLst>
                                        <p:tav tm="0">
                                          <p:val>
                                            <p:strVal val="1+#ppt_w/2"/>
                                          </p:val>
                                        </p:tav>
                                        <p:tav tm="100000">
                                          <p:val>
                                            <p:strVal val="#ppt_x"/>
                                          </p:val>
                                        </p:tav>
                                      </p:tavLst>
                                    </p:anim>
                                    <p:anim calcmode="lin" valueType="num">
                                      <p:cBhvr additive="base">
                                        <p:cTn id="47" dur="3000" fill="hold"/>
                                        <p:tgtEl>
                                          <p:spTgt spid="27"/>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29"/>
                                        </p:tgtEl>
                                        <p:attrNameLst>
                                          <p:attrName>style.visibility</p:attrName>
                                        </p:attrNameLst>
                                      </p:cBhvr>
                                      <p:to>
                                        <p:strVal val="visible"/>
                                      </p:to>
                                    </p:set>
                                    <p:anim calcmode="lin" valueType="num">
                                      <p:cBhvr additive="base">
                                        <p:cTn id="50" dur="3000" fill="hold"/>
                                        <p:tgtEl>
                                          <p:spTgt spid="29"/>
                                        </p:tgtEl>
                                        <p:attrNameLst>
                                          <p:attrName>ppt_x</p:attrName>
                                        </p:attrNameLst>
                                      </p:cBhvr>
                                      <p:tavLst>
                                        <p:tav tm="0">
                                          <p:val>
                                            <p:strVal val="1+#ppt_w/2"/>
                                          </p:val>
                                        </p:tav>
                                        <p:tav tm="100000">
                                          <p:val>
                                            <p:strVal val="#ppt_x"/>
                                          </p:val>
                                        </p:tav>
                                      </p:tavLst>
                                    </p:anim>
                                    <p:anim calcmode="lin" valueType="num">
                                      <p:cBhvr additive="base">
                                        <p:cTn id="51" dur="3000" fill="hold"/>
                                        <p:tgtEl>
                                          <p:spTgt spid="29"/>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31"/>
                                        </p:tgtEl>
                                        <p:attrNameLst>
                                          <p:attrName>style.visibility</p:attrName>
                                        </p:attrNameLst>
                                      </p:cBhvr>
                                      <p:to>
                                        <p:strVal val="visible"/>
                                      </p:to>
                                    </p:set>
                                    <p:anim calcmode="lin" valueType="num">
                                      <p:cBhvr additive="base">
                                        <p:cTn id="54" dur="3000" fill="hold"/>
                                        <p:tgtEl>
                                          <p:spTgt spid="31"/>
                                        </p:tgtEl>
                                        <p:attrNameLst>
                                          <p:attrName>ppt_x</p:attrName>
                                        </p:attrNameLst>
                                      </p:cBhvr>
                                      <p:tavLst>
                                        <p:tav tm="0">
                                          <p:val>
                                            <p:strVal val="1+#ppt_w/2"/>
                                          </p:val>
                                        </p:tav>
                                        <p:tav tm="100000">
                                          <p:val>
                                            <p:strVal val="#ppt_x"/>
                                          </p:val>
                                        </p:tav>
                                      </p:tavLst>
                                    </p:anim>
                                    <p:anim calcmode="lin" valueType="num">
                                      <p:cBhvr additive="base">
                                        <p:cTn id="55" dur="3000" fill="hold"/>
                                        <p:tgtEl>
                                          <p:spTgt spid="31"/>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33"/>
                                        </p:tgtEl>
                                        <p:attrNameLst>
                                          <p:attrName>style.visibility</p:attrName>
                                        </p:attrNameLst>
                                      </p:cBhvr>
                                      <p:to>
                                        <p:strVal val="visible"/>
                                      </p:to>
                                    </p:set>
                                    <p:anim calcmode="lin" valueType="num">
                                      <p:cBhvr additive="base">
                                        <p:cTn id="58" dur="3000" fill="hold"/>
                                        <p:tgtEl>
                                          <p:spTgt spid="33"/>
                                        </p:tgtEl>
                                        <p:attrNameLst>
                                          <p:attrName>ppt_x</p:attrName>
                                        </p:attrNameLst>
                                      </p:cBhvr>
                                      <p:tavLst>
                                        <p:tav tm="0">
                                          <p:val>
                                            <p:strVal val="1+#ppt_w/2"/>
                                          </p:val>
                                        </p:tav>
                                        <p:tav tm="100000">
                                          <p:val>
                                            <p:strVal val="#ppt_x"/>
                                          </p:val>
                                        </p:tav>
                                      </p:tavLst>
                                    </p:anim>
                                    <p:anim calcmode="lin" valueType="num">
                                      <p:cBhvr additive="base">
                                        <p:cTn id="59" dur="3000" fill="hold"/>
                                        <p:tgtEl>
                                          <p:spTgt spid="33"/>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35"/>
                                        </p:tgtEl>
                                        <p:attrNameLst>
                                          <p:attrName>style.visibility</p:attrName>
                                        </p:attrNameLst>
                                      </p:cBhvr>
                                      <p:to>
                                        <p:strVal val="visible"/>
                                      </p:to>
                                    </p:set>
                                    <p:anim calcmode="lin" valueType="num">
                                      <p:cBhvr additive="base">
                                        <p:cTn id="62" dur="3000" fill="hold"/>
                                        <p:tgtEl>
                                          <p:spTgt spid="35"/>
                                        </p:tgtEl>
                                        <p:attrNameLst>
                                          <p:attrName>ppt_x</p:attrName>
                                        </p:attrNameLst>
                                      </p:cBhvr>
                                      <p:tavLst>
                                        <p:tav tm="0">
                                          <p:val>
                                            <p:strVal val="1+#ppt_w/2"/>
                                          </p:val>
                                        </p:tav>
                                        <p:tav tm="100000">
                                          <p:val>
                                            <p:strVal val="#ppt_x"/>
                                          </p:val>
                                        </p:tav>
                                      </p:tavLst>
                                    </p:anim>
                                    <p:anim calcmode="lin" valueType="num">
                                      <p:cBhvr additive="base">
                                        <p:cTn id="63" dur="3000" fill="hold"/>
                                        <p:tgtEl>
                                          <p:spTgt spid="35"/>
                                        </p:tgtEl>
                                        <p:attrNameLst>
                                          <p:attrName>ppt_y</p:attrName>
                                        </p:attrNameLst>
                                      </p:cBhvr>
                                      <p:tavLst>
                                        <p:tav tm="0">
                                          <p:val>
                                            <p:strVal val="1+#ppt_h/2"/>
                                          </p:val>
                                        </p:tav>
                                        <p:tav tm="100000">
                                          <p:val>
                                            <p:strVal val="#ppt_y"/>
                                          </p:val>
                                        </p:tav>
                                      </p:tavLst>
                                    </p:anim>
                                  </p:childTnLst>
                                </p:cTn>
                              </p:par>
                              <p:par>
                                <p:cTn id="64" presetID="8" presetClass="emph" presetSubtype="0" fill="hold" grpId="1" nodeType="withEffect">
                                  <p:stCondLst>
                                    <p:cond delay="0"/>
                                  </p:stCondLst>
                                  <p:childTnLst>
                                    <p:animRot by="21600000">
                                      <p:cBhvr>
                                        <p:cTn id="65" dur="3000" fill="hold"/>
                                        <p:tgtEl>
                                          <p:spTgt spid="22"/>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24"/>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26"/>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28"/>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30"/>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32"/>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34"/>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23"/>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2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27"/>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29"/>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31"/>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33"/>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35"/>
                                        </p:tgtEl>
                                        <p:attrNameLst>
                                          <p:attrName>r</p:attrName>
                                        </p:attrNameLst>
                                      </p:cBhvr>
                                    </p:animRot>
                                  </p:childTnLst>
                                </p:cTn>
                              </p:par>
                            </p:childTnLst>
                          </p:cTn>
                        </p:par>
                        <p:par>
                          <p:cTn id="92" fill="hold">
                            <p:stCondLst>
                              <p:cond delay="3000"/>
                            </p:stCondLst>
                            <p:childTnLst>
                              <p:par>
                                <p:cTn id="93" presetID="2" presetClass="exit" presetSubtype="12" fill="hold" grpId="2" nodeType="afterEffect">
                                  <p:stCondLst>
                                    <p:cond delay="0"/>
                                  </p:stCondLst>
                                  <p:childTnLst>
                                    <p:anim calcmode="lin" valueType="num">
                                      <p:cBhvr additive="base">
                                        <p:cTn id="94" dur="3000"/>
                                        <p:tgtEl>
                                          <p:spTgt spid="22"/>
                                        </p:tgtEl>
                                        <p:attrNameLst>
                                          <p:attrName>ppt_x</p:attrName>
                                        </p:attrNameLst>
                                      </p:cBhvr>
                                      <p:tavLst>
                                        <p:tav tm="0">
                                          <p:val>
                                            <p:strVal val="ppt_x"/>
                                          </p:val>
                                        </p:tav>
                                        <p:tav tm="100000">
                                          <p:val>
                                            <p:strVal val="0-ppt_w/2"/>
                                          </p:val>
                                        </p:tav>
                                      </p:tavLst>
                                    </p:anim>
                                    <p:anim calcmode="lin" valueType="num">
                                      <p:cBhvr additive="base">
                                        <p:cTn id="95" dur="3000"/>
                                        <p:tgtEl>
                                          <p:spTgt spid="22"/>
                                        </p:tgtEl>
                                        <p:attrNameLst>
                                          <p:attrName>ppt_y</p:attrName>
                                        </p:attrNameLst>
                                      </p:cBhvr>
                                      <p:tavLst>
                                        <p:tav tm="0">
                                          <p:val>
                                            <p:strVal val="ppt_y"/>
                                          </p:val>
                                        </p:tav>
                                        <p:tav tm="100000">
                                          <p:val>
                                            <p:strVal val="1+ppt_h/2"/>
                                          </p:val>
                                        </p:tav>
                                      </p:tavLst>
                                    </p:anim>
                                    <p:set>
                                      <p:cBhvr>
                                        <p:cTn id="96" dur="1" fill="hold">
                                          <p:stCondLst>
                                            <p:cond delay="2999"/>
                                          </p:stCondLst>
                                        </p:cTn>
                                        <p:tgtEl>
                                          <p:spTgt spid="22"/>
                                        </p:tgtEl>
                                        <p:attrNameLst>
                                          <p:attrName>style.visibility</p:attrName>
                                        </p:attrNameLst>
                                      </p:cBhvr>
                                      <p:to>
                                        <p:strVal val="hidden"/>
                                      </p:to>
                                    </p:set>
                                  </p:childTnLst>
                                </p:cTn>
                              </p:par>
                              <p:par>
                                <p:cTn id="97" presetID="2" presetClass="exit" presetSubtype="12" fill="hold" grpId="2" nodeType="withEffect">
                                  <p:stCondLst>
                                    <p:cond delay="0"/>
                                  </p:stCondLst>
                                  <p:childTnLst>
                                    <p:anim calcmode="lin" valueType="num">
                                      <p:cBhvr additive="base">
                                        <p:cTn id="98" dur="3000"/>
                                        <p:tgtEl>
                                          <p:spTgt spid="24"/>
                                        </p:tgtEl>
                                        <p:attrNameLst>
                                          <p:attrName>ppt_x</p:attrName>
                                        </p:attrNameLst>
                                      </p:cBhvr>
                                      <p:tavLst>
                                        <p:tav tm="0">
                                          <p:val>
                                            <p:strVal val="ppt_x"/>
                                          </p:val>
                                        </p:tav>
                                        <p:tav tm="100000">
                                          <p:val>
                                            <p:strVal val="0-ppt_w/2"/>
                                          </p:val>
                                        </p:tav>
                                      </p:tavLst>
                                    </p:anim>
                                    <p:anim calcmode="lin" valueType="num">
                                      <p:cBhvr additive="base">
                                        <p:cTn id="99" dur="3000"/>
                                        <p:tgtEl>
                                          <p:spTgt spid="24"/>
                                        </p:tgtEl>
                                        <p:attrNameLst>
                                          <p:attrName>ppt_y</p:attrName>
                                        </p:attrNameLst>
                                      </p:cBhvr>
                                      <p:tavLst>
                                        <p:tav tm="0">
                                          <p:val>
                                            <p:strVal val="ppt_y"/>
                                          </p:val>
                                        </p:tav>
                                        <p:tav tm="100000">
                                          <p:val>
                                            <p:strVal val="1+ppt_h/2"/>
                                          </p:val>
                                        </p:tav>
                                      </p:tavLst>
                                    </p:anim>
                                    <p:set>
                                      <p:cBhvr>
                                        <p:cTn id="100" dur="1" fill="hold">
                                          <p:stCondLst>
                                            <p:cond delay="2999"/>
                                          </p:stCondLst>
                                        </p:cTn>
                                        <p:tgtEl>
                                          <p:spTgt spid="24"/>
                                        </p:tgtEl>
                                        <p:attrNameLst>
                                          <p:attrName>style.visibility</p:attrName>
                                        </p:attrNameLst>
                                      </p:cBhvr>
                                      <p:to>
                                        <p:strVal val="hidden"/>
                                      </p:to>
                                    </p:set>
                                  </p:childTnLst>
                                </p:cTn>
                              </p:par>
                              <p:par>
                                <p:cTn id="101" presetID="2" presetClass="exit" presetSubtype="12" fill="hold" grpId="2" nodeType="withEffect">
                                  <p:stCondLst>
                                    <p:cond delay="0"/>
                                  </p:stCondLst>
                                  <p:childTnLst>
                                    <p:anim calcmode="lin" valueType="num">
                                      <p:cBhvr additive="base">
                                        <p:cTn id="102" dur="3000"/>
                                        <p:tgtEl>
                                          <p:spTgt spid="26"/>
                                        </p:tgtEl>
                                        <p:attrNameLst>
                                          <p:attrName>ppt_x</p:attrName>
                                        </p:attrNameLst>
                                      </p:cBhvr>
                                      <p:tavLst>
                                        <p:tav tm="0">
                                          <p:val>
                                            <p:strVal val="ppt_x"/>
                                          </p:val>
                                        </p:tav>
                                        <p:tav tm="100000">
                                          <p:val>
                                            <p:strVal val="0-ppt_w/2"/>
                                          </p:val>
                                        </p:tav>
                                      </p:tavLst>
                                    </p:anim>
                                    <p:anim calcmode="lin" valueType="num">
                                      <p:cBhvr additive="base">
                                        <p:cTn id="103" dur="3000"/>
                                        <p:tgtEl>
                                          <p:spTgt spid="26"/>
                                        </p:tgtEl>
                                        <p:attrNameLst>
                                          <p:attrName>ppt_y</p:attrName>
                                        </p:attrNameLst>
                                      </p:cBhvr>
                                      <p:tavLst>
                                        <p:tav tm="0">
                                          <p:val>
                                            <p:strVal val="ppt_y"/>
                                          </p:val>
                                        </p:tav>
                                        <p:tav tm="100000">
                                          <p:val>
                                            <p:strVal val="1+ppt_h/2"/>
                                          </p:val>
                                        </p:tav>
                                      </p:tavLst>
                                    </p:anim>
                                    <p:set>
                                      <p:cBhvr>
                                        <p:cTn id="104" dur="1" fill="hold">
                                          <p:stCondLst>
                                            <p:cond delay="2999"/>
                                          </p:stCondLst>
                                        </p:cTn>
                                        <p:tgtEl>
                                          <p:spTgt spid="26"/>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3000"/>
                                        <p:tgtEl>
                                          <p:spTgt spid="28"/>
                                        </p:tgtEl>
                                        <p:attrNameLst>
                                          <p:attrName>ppt_x</p:attrName>
                                        </p:attrNameLst>
                                      </p:cBhvr>
                                      <p:tavLst>
                                        <p:tav tm="0">
                                          <p:val>
                                            <p:strVal val="ppt_x"/>
                                          </p:val>
                                        </p:tav>
                                        <p:tav tm="100000">
                                          <p:val>
                                            <p:strVal val="0-ppt_w/2"/>
                                          </p:val>
                                        </p:tav>
                                      </p:tavLst>
                                    </p:anim>
                                    <p:anim calcmode="lin" valueType="num">
                                      <p:cBhvr additive="base">
                                        <p:cTn id="107" dur="3000"/>
                                        <p:tgtEl>
                                          <p:spTgt spid="28"/>
                                        </p:tgtEl>
                                        <p:attrNameLst>
                                          <p:attrName>ppt_y</p:attrName>
                                        </p:attrNameLst>
                                      </p:cBhvr>
                                      <p:tavLst>
                                        <p:tav tm="0">
                                          <p:val>
                                            <p:strVal val="ppt_y"/>
                                          </p:val>
                                        </p:tav>
                                        <p:tav tm="100000">
                                          <p:val>
                                            <p:strVal val="1+ppt_h/2"/>
                                          </p:val>
                                        </p:tav>
                                      </p:tavLst>
                                    </p:anim>
                                    <p:set>
                                      <p:cBhvr>
                                        <p:cTn id="108" dur="1" fill="hold">
                                          <p:stCondLst>
                                            <p:cond delay="2999"/>
                                          </p:stCondLst>
                                        </p:cTn>
                                        <p:tgtEl>
                                          <p:spTgt spid="28"/>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30"/>
                                        </p:tgtEl>
                                        <p:attrNameLst>
                                          <p:attrName>ppt_x</p:attrName>
                                        </p:attrNameLst>
                                      </p:cBhvr>
                                      <p:tavLst>
                                        <p:tav tm="0">
                                          <p:val>
                                            <p:strVal val="ppt_x"/>
                                          </p:val>
                                        </p:tav>
                                        <p:tav tm="100000">
                                          <p:val>
                                            <p:strVal val="0-ppt_w/2"/>
                                          </p:val>
                                        </p:tav>
                                      </p:tavLst>
                                    </p:anim>
                                    <p:anim calcmode="lin" valueType="num">
                                      <p:cBhvr additive="base">
                                        <p:cTn id="111" dur="3000"/>
                                        <p:tgtEl>
                                          <p:spTgt spid="30"/>
                                        </p:tgtEl>
                                        <p:attrNameLst>
                                          <p:attrName>ppt_y</p:attrName>
                                        </p:attrNameLst>
                                      </p:cBhvr>
                                      <p:tavLst>
                                        <p:tav tm="0">
                                          <p:val>
                                            <p:strVal val="ppt_y"/>
                                          </p:val>
                                        </p:tav>
                                        <p:tav tm="100000">
                                          <p:val>
                                            <p:strVal val="1+ppt_h/2"/>
                                          </p:val>
                                        </p:tav>
                                      </p:tavLst>
                                    </p:anim>
                                    <p:set>
                                      <p:cBhvr>
                                        <p:cTn id="112" dur="1" fill="hold">
                                          <p:stCondLst>
                                            <p:cond delay="2999"/>
                                          </p:stCondLst>
                                        </p:cTn>
                                        <p:tgtEl>
                                          <p:spTgt spid="30"/>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32"/>
                                        </p:tgtEl>
                                        <p:attrNameLst>
                                          <p:attrName>ppt_x</p:attrName>
                                        </p:attrNameLst>
                                      </p:cBhvr>
                                      <p:tavLst>
                                        <p:tav tm="0">
                                          <p:val>
                                            <p:strVal val="ppt_x"/>
                                          </p:val>
                                        </p:tav>
                                        <p:tav tm="100000">
                                          <p:val>
                                            <p:strVal val="0-ppt_w/2"/>
                                          </p:val>
                                        </p:tav>
                                      </p:tavLst>
                                    </p:anim>
                                    <p:anim calcmode="lin" valueType="num">
                                      <p:cBhvr additive="base">
                                        <p:cTn id="115" dur="3000"/>
                                        <p:tgtEl>
                                          <p:spTgt spid="32"/>
                                        </p:tgtEl>
                                        <p:attrNameLst>
                                          <p:attrName>ppt_y</p:attrName>
                                        </p:attrNameLst>
                                      </p:cBhvr>
                                      <p:tavLst>
                                        <p:tav tm="0">
                                          <p:val>
                                            <p:strVal val="ppt_y"/>
                                          </p:val>
                                        </p:tav>
                                        <p:tav tm="100000">
                                          <p:val>
                                            <p:strVal val="1+ppt_h/2"/>
                                          </p:val>
                                        </p:tav>
                                      </p:tavLst>
                                    </p:anim>
                                    <p:set>
                                      <p:cBhvr>
                                        <p:cTn id="116" dur="1" fill="hold">
                                          <p:stCondLst>
                                            <p:cond delay="2999"/>
                                          </p:stCondLst>
                                        </p:cTn>
                                        <p:tgtEl>
                                          <p:spTgt spid="32"/>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3000"/>
                                        <p:tgtEl>
                                          <p:spTgt spid="34"/>
                                        </p:tgtEl>
                                        <p:attrNameLst>
                                          <p:attrName>ppt_x</p:attrName>
                                        </p:attrNameLst>
                                      </p:cBhvr>
                                      <p:tavLst>
                                        <p:tav tm="0">
                                          <p:val>
                                            <p:strVal val="ppt_x"/>
                                          </p:val>
                                        </p:tav>
                                        <p:tav tm="100000">
                                          <p:val>
                                            <p:strVal val="0-ppt_w/2"/>
                                          </p:val>
                                        </p:tav>
                                      </p:tavLst>
                                    </p:anim>
                                    <p:anim calcmode="lin" valueType="num">
                                      <p:cBhvr additive="base">
                                        <p:cTn id="119" dur="3000"/>
                                        <p:tgtEl>
                                          <p:spTgt spid="34"/>
                                        </p:tgtEl>
                                        <p:attrNameLst>
                                          <p:attrName>ppt_y</p:attrName>
                                        </p:attrNameLst>
                                      </p:cBhvr>
                                      <p:tavLst>
                                        <p:tav tm="0">
                                          <p:val>
                                            <p:strVal val="ppt_y"/>
                                          </p:val>
                                        </p:tav>
                                        <p:tav tm="100000">
                                          <p:val>
                                            <p:strVal val="1+ppt_h/2"/>
                                          </p:val>
                                        </p:tav>
                                      </p:tavLst>
                                    </p:anim>
                                    <p:set>
                                      <p:cBhvr>
                                        <p:cTn id="120" dur="1" fill="hold">
                                          <p:stCondLst>
                                            <p:cond delay="2999"/>
                                          </p:stCondLst>
                                        </p:cTn>
                                        <p:tgtEl>
                                          <p:spTgt spid="34"/>
                                        </p:tgtEl>
                                        <p:attrNameLst>
                                          <p:attrName>style.visibility</p:attrName>
                                        </p:attrNameLst>
                                      </p:cBhvr>
                                      <p:to>
                                        <p:strVal val="hidden"/>
                                      </p:to>
                                    </p:set>
                                  </p:childTnLst>
                                </p:cTn>
                              </p:par>
                              <p:par>
                                <p:cTn id="121" presetID="2" presetClass="exit" presetSubtype="6" fill="hold" grpId="2" nodeType="withEffect">
                                  <p:stCondLst>
                                    <p:cond delay="0"/>
                                  </p:stCondLst>
                                  <p:childTnLst>
                                    <p:anim calcmode="lin" valueType="num">
                                      <p:cBhvr additive="base">
                                        <p:cTn id="122" dur="3000"/>
                                        <p:tgtEl>
                                          <p:spTgt spid="23"/>
                                        </p:tgtEl>
                                        <p:attrNameLst>
                                          <p:attrName>ppt_x</p:attrName>
                                        </p:attrNameLst>
                                      </p:cBhvr>
                                      <p:tavLst>
                                        <p:tav tm="0">
                                          <p:val>
                                            <p:strVal val="ppt_x"/>
                                          </p:val>
                                        </p:tav>
                                        <p:tav tm="100000">
                                          <p:val>
                                            <p:strVal val="1+ppt_w/2"/>
                                          </p:val>
                                        </p:tav>
                                      </p:tavLst>
                                    </p:anim>
                                    <p:anim calcmode="lin" valueType="num">
                                      <p:cBhvr additive="base">
                                        <p:cTn id="123" dur="3000"/>
                                        <p:tgtEl>
                                          <p:spTgt spid="23"/>
                                        </p:tgtEl>
                                        <p:attrNameLst>
                                          <p:attrName>ppt_y</p:attrName>
                                        </p:attrNameLst>
                                      </p:cBhvr>
                                      <p:tavLst>
                                        <p:tav tm="0">
                                          <p:val>
                                            <p:strVal val="ppt_y"/>
                                          </p:val>
                                        </p:tav>
                                        <p:tav tm="100000">
                                          <p:val>
                                            <p:strVal val="1+ppt_h/2"/>
                                          </p:val>
                                        </p:tav>
                                      </p:tavLst>
                                    </p:anim>
                                    <p:set>
                                      <p:cBhvr>
                                        <p:cTn id="124" dur="1" fill="hold">
                                          <p:stCondLst>
                                            <p:cond delay="2999"/>
                                          </p:stCondLst>
                                        </p:cTn>
                                        <p:tgtEl>
                                          <p:spTgt spid="23"/>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3000"/>
                                        <p:tgtEl>
                                          <p:spTgt spid="25"/>
                                        </p:tgtEl>
                                        <p:attrNameLst>
                                          <p:attrName>ppt_x</p:attrName>
                                        </p:attrNameLst>
                                      </p:cBhvr>
                                      <p:tavLst>
                                        <p:tav tm="0">
                                          <p:val>
                                            <p:strVal val="ppt_x"/>
                                          </p:val>
                                        </p:tav>
                                        <p:tav tm="100000">
                                          <p:val>
                                            <p:strVal val="1+ppt_w/2"/>
                                          </p:val>
                                        </p:tav>
                                      </p:tavLst>
                                    </p:anim>
                                    <p:anim calcmode="lin" valueType="num">
                                      <p:cBhvr additive="base">
                                        <p:cTn id="127" dur="3000"/>
                                        <p:tgtEl>
                                          <p:spTgt spid="25"/>
                                        </p:tgtEl>
                                        <p:attrNameLst>
                                          <p:attrName>ppt_y</p:attrName>
                                        </p:attrNameLst>
                                      </p:cBhvr>
                                      <p:tavLst>
                                        <p:tav tm="0">
                                          <p:val>
                                            <p:strVal val="ppt_y"/>
                                          </p:val>
                                        </p:tav>
                                        <p:tav tm="100000">
                                          <p:val>
                                            <p:strVal val="1+ppt_h/2"/>
                                          </p:val>
                                        </p:tav>
                                      </p:tavLst>
                                    </p:anim>
                                    <p:set>
                                      <p:cBhvr>
                                        <p:cTn id="128" dur="1" fill="hold">
                                          <p:stCondLst>
                                            <p:cond delay="2999"/>
                                          </p:stCondLst>
                                        </p:cTn>
                                        <p:tgtEl>
                                          <p:spTgt spid="25"/>
                                        </p:tgtEl>
                                        <p:attrNameLst>
                                          <p:attrName>style.visibility</p:attrName>
                                        </p:attrNameLst>
                                      </p:cBhvr>
                                      <p:to>
                                        <p:strVal val="hidden"/>
                                      </p:to>
                                    </p:set>
                                  </p:childTnLst>
                                </p:cTn>
                              </p:par>
                              <p:par>
                                <p:cTn id="129" presetID="2" presetClass="exit" presetSubtype="6" fill="hold" grpId="2" nodeType="withEffect">
                                  <p:stCondLst>
                                    <p:cond delay="0"/>
                                  </p:stCondLst>
                                  <p:childTnLst>
                                    <p:anim calcmode="lin" valueType="num">
                                      <p:cBhvr additive="base">
                                        <p:cTn id="130" dur="3000"/>
                                        <p:tgtEl>
                                          <p:spTgt spid="27"/>
                                        </p:tgtEl>
                                        <p:attrNameLst>
                                          <p:attrName>ppt_x</p:attrName>
                                        </p:attrNameLst>
                                      </p:cBhvr>
                                      <p:tavLst>
                                        <p:tav tm="0">
                                          <p:val>
                                            <p:strVal val="ppt_x"/>
                                          </p:val>
                                        </p:tav>
                                        <p:tav tm="100000">
                                          <p:val>
                                            <p:strVal val="1+ppt_w/2"/>
                                          </p:val>
                                        </p:tav>
                                      </p:tavLst>
                                    </p:anim>
                                    <p:anim calcmode="lin" valueType="num">
                                      <p:cBhvr additive="base">
                                        <p:cTn id="131" dur="3000"/>
                                        <p:tgtEl>
                                          <p:spTgt spid="27"/>
                                        </p:tgtEl>
                                        <p:attrNameLst>
                                          <p:attrName>ppt_y</p:attrName>
                                        </p:attrNameLst>
                                      </p:cBhvr>
                                      <p:tavLst>
                                        <p:tav tm="0">
                                          <p:val>
                                            <p:strVal val="ppt_y"/>
                                          </p:val>
                                        </p:tav>
                                        <p:tav tm="100000">
                                          <p:val>
                                            <p:strVal val="1+ppt_h/2"/>
                                          </p:val>
                                        </p:tav>
                                      </p:tavLst>
                                    </p:anim>
                                    <p:set>
                                      <p:cBhvr>
                                        <p:cTn id="132" dur="1" fill="hold">
                                          <p:stCondLst>
                                            <p:cond delay="2999"/>
                                          </p:stCondLst>
                                        </p:cTn>
                                        <p:tgtEl>
                                          <p:spTgt spid="27"/>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29"/>
                                        </p:tgtEl>
                                        <p:attrNameLst>
                                          <p:attrName>ppt_x</p:attrName>
                                        </p:attrNameLst>
                                      </p:cBhvr>
                                      <p:tavLst>
                                        <p:tav tm="0">
                                          <p:val>
                                            <p:strVal val="ppt_x"/>
                                          </p:val>
                                        </p:tav>
                                        <p:tav tm="100000">
                                          <p:val>
                                            <p:strVal val="1+ppt_w/2"/>
                                          </p:val>
                                        </p:tav>
                                      </p:tavLst>
                                    </p:anim>
                                    <p:anim calcmode="lin" valueType="num">
                                      <p:cBhvr additive="base">
                                        <p:cTn id="135" dur="3000"/>
                                        <p:tgtEl>
                                          <p:spTgt spid="29"/>
                                        </p:tgtEl>
                                        <p:attrNameLst>
                                          <p:attrName>ppt_y</p:attrName>
                                        </p:attrNameLst>
                                      </p:cBhvr>
                                      <p:tavLst>
                                        <p:tav tm="0">
                                          <p:val>
                                            <p:strVal val="ppt_y"/>
                                          </p:val>
                                        </p:tav>
                                        <p:tav tm="100000">
                                          <p:val>
                                            <p:strVal val="1+ppt_h/2"/>
                                          </p:val>
                                        </p:tav>
                                      </p:tavLst>
                                    </p:anim>
                                    <p:set>
                                      <p:cBhvr>
                                        <p:cTn id="136" dur="1" fill="hold">
                                          <p:stCondLst>
                                            <p:cond delay="2999"/>
                                          </p:stCondLst>
                                        </p:cTn>
                                        <p:tgtEl>
                                          <p:spTgt spid="29"/>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31"/>
                                        </p:tgtEl>
                                        <p:attrNameLst>
                                          <p:attrName>ppt_x</p:attrName>
                                        </p:attrNameLst>
                                      </p:cBhvr>
                                      <p:tavLst>
                                        <p:tav tm="0">
                                          <p:val>
                                            <p:strVal val="ppt_x"/>
                                          </p:val>
                                        </p:tav>
                                        <p:tav tm="100000">
                                          <p:val>
                                            <p:strVal val="1+ppt_w/2"/>
                                          </p:val>
                                        </p:tav>
                                      </p:tavLst>
                                    </p:anim>
                                    <p:anim calcmode="lin" valueType="num">
                                      <p:cBhvr additive="base">
                                        <p:cTn id="139" dur="3000"/>
                                        <p:tgtEl>
                                          <p:spTgt spid="31"/>
                                        </p:tgtEl>
                                        <p:attrNameLst>
                                          <p:attrName>ppt_y</p:attrName>
                                        </p:attrNameLst>
                                      </p:cBhvr>
                                      <p:tavLst>
                                        <p:tav tm="0">
                                          <p:val>
                                            <p:strVal val="ppt_y"/>
                                          </p:val>
                                        </p:tav>
                                        <p:tav tm="100000">
                                          <p:val>
                                            <p:strVal val="1+ppt_h/2"/>
                                          </p:val>
                                        </p:tav>
                                      </p:tavLst>
                                    </p:anim>
                                    <p:set>
                                      <p:cBhvr>
                                        <p:cTn id="140" dur="1" fill="hold">
                                          <p:stCondLst>
                                            <p:cond delay="2999"/>
                                          </p:stCondLst>
                                        </p:cTn>
                                        <p:tgtEl>
                                          <p:spTgt spid="31"/>
                                        </p:tgtEl>
                                        <p:attrNameLst>
                                          <p:attrName>style.visibility</p:attrName>
                                        </p:attrNameLst>
                                      </p:cBhvr>
                                      <p:to>
                                        <p:strVal val="hidden"/>
                                      </p:to>
                                    </p:set>
                                  </p:childTnLst>
                                </p:cTn>
                              </p:par>
                              <p:par>
                                <p:cTn id="141" presetID="2" presetClass="exit" presetSubtype="6" fill="hold" grpId="2" nodeType="withEffect">
                                  <p:stCondLst>
                                    <p:cond delay="0"/>
                                  </p:stCondLst>
                                  <p:childTnLst>
                                    <p:anim calcmode="lin" valueType="num">
                                      <p:cBhvr additive="base">
                                        <p:cTn id="142" dur="3000"/>
                                        <p:tgtEl>
                                          <p:spTgt spid="33"/>
                                        </p:tgtEl>
                                        <p:attrNameLst>
                                          <p:attrName>ppt_x</p:attrName>
                                        </p:attrNameLst>
                                      </p:cBhvr>
                                      <p:tavLst>
                                        <p:tav tm="0">
                                          <p:val>
                                            <p:strVal val="ppt_x"/>
                                          </p:val>
                                        </p:tav>
                                        <p:tav tm="100000">
                                          <p:val>
                                            <p:strVal val="1+ppt_w/2"/>
                                          </p:val>
                                        </p:tav>
                                      </p:tavLst>
                                    </p:anim>
                                    <p:anim calcmode="lin" valueType="num">
                                      <p:cBhvr additive="base">
                                        <p:cTn id="143" dur="3000"/>
                                        <p:tgtEl>
                                          <p:spTgt spid="33"/>
                                        </p:tgtEl>
                                        <p:attrNameLst>
                                          <p:attrName>ppt_y</p:attrName>
                                        </p:attrNameLst>
                                      </p:cBhvr>
                                      <p:tavLst>
                                        <p:tav tm="0">
                                          <p:val>
                                            <p:strVal val="ppt_y"/>
                                          </p:val>
                                        </p:tav>
                                        <p:tav tm="100000">
                                          <p:val>
                                            <p:strVal val="1+ppt_h/2"/>
                                          </p:val>
                                        </p:tav>
                                      </p:tavLst>
                                    </p:anim>
                                    <p:set>
                                      <p:cBhvr>
                                        <p:cTn id="144" dur="1" fill="hold">
                                          <p:stCondLst>
                                            <p:cond delay="2999"/>
                                          </p:stCondLst>
                                        </p:cTn>
                                        <p:tgtEl>
                                          <p:spTgt spid="33"/>
                                        </p:tgtEl>
                                        <p:attrNameLst>
                                          <p:attrName>style.visibility</p:attrName>
                                        </p:attrNameLst>
                                      </p:cBhvr>
                                      <p:to>
                                        <p:strVal val="hidden"/>
                                      </p:to>
                                    </p:set>
                                  </p:childTnLst>
                                </p:cTn>
                              </p:par>
                              <p:par>
                                <p:cTn id="145" presetID="2" presetClass="exit" presetSubtype="6" fill="hold" grpId="2" nodeType="withEffect">
                                  <p:stCondLst>
                                    <p:cond delay="0"/>
                                  </p:stCondLst>
                                  <p:childTnLst>
                                    <p:anim calcmode="lin" valueType="num">
                                      <p:cBhvr additive="base">
                                        <p:cTn id="146" dur="3000"/>
                                        <p:tgtEl>
                                          <p:spTgt spid="35"/>
                                        </p:tgtEl>
                                        <p:attrNameLst>
                                          <p:attrName>ppt_x</p:attrName>
                                        </p:attrNameLst>
                                      </p:cBhvr>
                                      <p:tavLst>
                                        <p:tav tm="0">
                                          <p:val>
                                            <p:strVal val="ppt_x"/>
                                          </p:val>
                                        </p:tav>
                                        <p:tav tm="100000">
                                          <p:val>
                                            <p:strVal val="1+ppt_w/2"/>
                                          </p:val>
                                        </p:tav>
                                      </p:tavLst>
                                    </p:anim>
                                    <p:anim calcmode="lin" valueType="num">
                                      <p:cBhvr additive="base">
                                        <p:cTn id="147" dur="3000"/>
                                        <p:tgtEl>
                                          <p:spTgt spid="35"/>
                                        </p:tgtEl>
                                        <p:attrNameLst>
                                          <p:attrName>ppt_y</p:attrName>
                                        </p:attrNameLst>
                                      </p:cBhvr>
                                      <p:tavLst>
                                        <p:tav tm="0">
                                          <p:val>
                                            <p:strVal val="ppt_y"/>
                                          </p:val>
                                        </p:tav>
                                        <p:tav tm="100000">
                                          <p:val>
                                            <p:strVal val="1+ppt_h/2"/>
                                          </p:val>
                                        </p:tav>
                                      </p:tavLst>
                                    </p:anim>
                                    <p:set>
                                      <p:cBhvr>
                                        <p:cTn id="148" dur="1" fill="hold">
                                          <p:stCondLst>
                                            <p:cond delay="2999"/>
                                          </p:stCondLst>
                                        </p:cTn>
                                        <p:tgtEl>
                                          <p:spTgt spid="35"/>
                                        </p:tgtEl>
                                        <p:attrNameLst>
                                          <p:attrName>style.visibility</p:attrName>
                                        </p:attrNameLst>
                                      </p:cBhvr>
                                      <p:to>
                                        <p:strVal val="hidden"/>
                                      </p:to>
                                    </p:set>
                                  </p:childTnLst>
                                </p:cTn>
                              </p:par>
                              <p:par>
                                <p:cTn id="149" presetID="2" presetClass="entr" presetSubtype="1" fill="hold" nodeType="withEffect">
                                  <p:stCondLst>
                                    <p:cond delay="0"/>
                                  </p:stCondLst>
                                  <p:childTnLst>
                                    <p:set>
                                      <p:cBhvr>
                                        <p:cTn id="150" dur="1" fill="hold">
                                          <p:stCondLst>
                                            <p:cond delay="0"/>
                                          </p:stCondLst>
                                        </p:cTn>
                                        <p:tgtEl>
                                          <p:spTgt spid="21"/>
                                        </p:tgtEl>
                                        <p:attrNameLst>
                                          <p:attrName>style.visibility</p:attrName>
                                        </p:attrNameLst>
                                      </p:cBhvr>
                                      <p:to>
                                        <p:strVal val="visible"/>
                                      </p:to>
                                    </p:set>
                                    <p:anim calcmode="lin" valueType="num">
                                      <p:cBhvr additive="base">
                                        <p:cTn id="151" dur="3000" fill="hold"/>
                                        <p:tgtEl>
                                          <p:spTgt spid="21"/>
                                        </p:tgtEl>
                                        <p:attrNameLst>
                                          <p:attrName>ppt_x</p:attrName>
                                        </p:attrNameLst>
                                      </p:cBhvr>
                                      <p:tavLst>
                                        <p:tav tm="0">
                                          <p:val>
                                            <p:strVal val="#ppt_x"/>
                                          </p:val>
                                        </p:tav>
                                        <p:tav tm="100000">
                                          <p:val>
                                            <p:strVal val="#ppt_x"/>
                                          </p:val>
                                        </p:tav>
                                      </p:tavLst>
                                    </p:anim>
                                    <p:anim calcmode="lin" valueType="num">
                                      <p:cBhvr additive="base">
                                        <p:cTn id="152" dur="3000" fill="hold"/>
                                        <p:tgtEl>
                                          <p:spTgt spid="21"/>
                                        </p:tgtEl>
                                        <p:attrNameLst>
                                          <p:attrName>ppt_y</p:attrName>
                                        </p:attrNameLst>
                                      </p:cBhvr>
                                      <p:tavLst>
                                        <p:tav tm="0">
                                          <p:val>
                                            <p:strVal val="0-#ppt_h/2"/>
                                          </p:val>
                                        </p:tav>
                                        <p:tav tm="100000">
                                          <p:val>
                                            <p:strVal val="#ppt_y"/>
                                          </p:val>
                                        </p:tav>
                                      </p:tavLst>
                                    </p:anim>
                                  </p:childTnLst>
                                </p:cTn>
                              </p:par>
                              <p:par>
                                <p:cTn id="153" presetID="16" presetClass="entr" presetSubtype="37" fill="hold" nodeType="withEffect">
                                  <p:stCondLst>
                                    <p:cond delay="0"/>
                                  </p:stCondLst>
                                  <p:childTnLst>
                                    <p:set>
                                      <p:cBhvr>
                                        <p:cTn id="154" dur="1" fill="hold">
                                          <p:stCondLst>
                                            <p:cond delay="0"/>
                                          </p:stCondLst>
                                        </p:cTn>
                                        <p:tgtEl>
                                          <p:spTgt spid="21"/>
                                        </p:tgtEl>
                                        <p:attrNameLst>
                                          <p:attrName>style.visibility</p:attrName>
                                        </p:attrNameLst>
                                      </p:cBhvr>
                                      <p:to>
                                        <p:strVal val="visible"/>
                                      </p:to>
                                    </p:set>
                                    <p:animEffect transition="in" filter="barn(outVertical)">
                                      <p:cBhvr>
                                        <p:cTn id="155" dur="3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2050" name="Picture 2"/>
          <p:cNvPicPr>
            <a:picLocks noChangeAspect="1" noChangeArrowheads="1"/>
          </p:cNvPicPr>
          <p:nvPr/>
        </p:nvPicPr>
        <p:blipFill>
          <a:blip r:embed="rId2"/>
          <a:srcRect/>
          <a:stretch>
            <a:fillRect/>
          </a:stretch>
        </p:blipFill>
        <p:spPr bwMode="auto">
          <a:xfrm>
            <a:off x="0" y="-1"/>
            <a:ext cx="9144000" cy="6858001"/>
          </a:xfrm>
          <a:prstGeom prst="rect">
            <a:avLst/>
          </a:prstGeom>
          <a:noFill/>
          <a:ln w="9525">
            <a:noFill/>
            <a:miter lim="800000"/>
            <a:headEnd/>
            <a:tailEnd/>
          </a:ln>
          <a:effectLst/>
          <a:scene3d>
            <a:camera prst="orthographicFront"/>
            <a:lightRig rig="threePt" dir="t"/>
          </a:scene3d>
          <a:sp3d>
            <a:bevelT prst="angle"/>
          </a:sp3d>
        </p:spPr>
      </p:pic>
      <p:sp>
        <p:nvSpPr>
          <p:cNvPr id="5" name="4 Marco"/>
          <p:cNvSpPr/>
          <p:nvPr/>
        </p:nvSpPr>
        <p:spPr>
          <a:xfrm>
            <a:off x="0" y="0"/>
            <a:ext cx="1071538" cy="1000108"/>
          </a:xfrm>
          <a:prstGeom prst="frame">
            <a:avLst>
              <a:gd name="adj1" fmla="val 25049"/>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8001024" y="0"/>
            <a:ext cx="1142976" cy="1000108"/>
          </a:xfrm>
          <a:prstGeom prst="frame">
            <a:avLst>
              <a:gd name="adj1" fmla="val 25049"/>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1071538" y="928670"/>
            <a:ext cx="1071570" cy="1000132"/>
          </a:xfrm>
          <a:prstGeom prst="frame">
            <a:avLst>
              <a:gd name="adj1" fmla="val 25049"/>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7000892" y="928670"/>
            <a:ext cx="1071538" cy="1000132"/>
          </a:xfrm>
          <a:prstGeom prst="frame">
            <a:avLst>
              <a:gd name="adj1" fmla="val 25049"/>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2071670" y="1928802"/>
            <a:ext cx="1000132" cy="1000132"/>
          </a:xfrm>
          <a:prstGeom prst="frame">
            <a:avLst>
              <a:gd name="adj1" fmla="val 25049"/>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6000760" y="1928802"/>
            <a:ext cx="1000100" cy="928694"/>
          </a:xfrm>
          <a:prstGeom prst="frame">
            <a:avLst>
              <a:gd name="adj1" fmla="val 25049"/>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3071802" y="2857496"/>
            <a:ext cx="1000132" cy="1000132"/>
          </a:xfrm>
          <a:prstGeom prst="frame">
            <a:avLst>
              <a:gd name="adj1" fmla="val 25049"/>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a:off x="5072066" y="3000372"/>
            <a:ext cx="1071538" cy="1000108"/>
          </a:xfrm>
          <a:prstGeom prst="frame">
            <a:avLst>
              <a:gd name="adj1" fmla="val 25049"/>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a:off x="6143604" y="3929042"/>
            <a:ext cx="1071570" cy="1000132"/>
          </a:xfrm>
          <a:prstGeom prst="frame">
            <a:avLst>
              <a:gd name="adj1" fmla="val 25049"/>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Marco"/>
          <p:cNvSpPr/>
          <p:nvPr/>
        </p:nvSpPr>
        <p:spPr>
          <a:xfrm>
            <a:off x="7143736" y="4929174"/>
            <a:ext cx="1000132" cy="1000132"/>
          </a:xfrm>
          <a:prstGeom prst="frame">
            <a:avLst>
              <a:gd name="adj1" fmla="val 25049"/>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Marco"/>
          <p:cNvSpPr/>
          <p:nvPr/>
        </p:nvSpPr>
        <p:spPr>
          <a:xfrm>
            <a:off x="8143868" y="5857868"/>
            <a:ext cx="1000132" cy="1000132"/>
          </a:xfrm>
          <a:prstGeom prst="frame">
            <a:avLst>
              <a:gd name="adj1" fmla="val 25049"/>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Marco"/>
          <p:cNvSpPr/>
          <p:nvPr/>
        </p:nvSpPr>
        <p:spPr>
          <a:xfrm>
            <a:off x="2000232" y="3929066"/>
            <a:ext cx="1071538" cy="1000132"/>
          </a:xfrm>
          <a:prstGeom prst="frame">
            <a:avLst>
              <a:gd name="adj1" fmla="val 25049"/>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Marco"/>
          <p:cNvSpPr/>
          <p:nvPr/>
        </p:nvSpPr>
        <p:spPr>
          <a:xfrm>
            <a:off x="1000100" y="4929198"/>
            <a:ext cx="1000100" cy="928694"/>
          </a:xfrm>
          <a:prstGeom prst="frame">
            <a:avLst>
              <a:gd name="adj1" fmla="val 25049"/>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Marco"/>
          <p:cNvSpPr/>
          <p:nvPr/>
        </p:nvSpPr>
        <p:spPr>
          <a:xfrm>
            <a:off x="0" y="5929306"/>
            <a:ext cx="1000100" cy="928694"/>
          </a:xfrm>
          <a:prstGeom prst="frame">
            <a:avLst>
              <a:gd name="adj1" fmla="val 25049"/>
            </a:avLst>
          </a:prstGeom>
          <a:solidFill>
            <a:srgbClr val="CC66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0-#ppt_w/2"/>
                                          </p:val>
                                        </p:tav>
                                        <p:tav tm="100000">
                                          <p:val>
                                            <p:strVal val="#ppt_x"/>
                                          </p:val>
                                        </p:tav>
                                      </p:tavLst>
                                    </p:anim>
                                    <p:anim calcmode="lin" valueType="num">
                                      <p:cBhvr additive="base">
                                        <p:cTn id="39" dur="3000" fill="hold"/>
                                        <p:tgtEl>
                                          <p:spTgt spid="17"/>
                                        </p:tgtEl>
                                        <p:attrNameLst>
                                          <p:attrName>ppt_y</p:attrName>
                                        </p:attrNameLst>
                                      </p:cBhvr>
                                      <p:tavLst>
                                        <p:tav tm="0">
                                          <p:val>
                                            <p:strVal val="1+#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3000" fill="hold"/>
                                        <p:tgtEl>
                                          <p:spTgt spid="22"/>
                                        </p:tgtEl>
                                        <p:attrNameLst>
                                          <p:attrName>ppt_x</p:attrName>
                                        </p:attrNameLst>
                                      </p:cBhvr>
                                      <p:tavLst>
                                        <p:tav tm="0">
                                          <p:val>
                                            <p:strVal val="1+#ppt_w/2"/>
                                          </p:val>
                                        </p:tav>
                                        <p:tav tm="100000">
                                          <p:val>
                                            <p:strVal val="#ppt_x"/>
                                          </p:val>
                                        </p:tav>
                                      </p:tavLst>
                                    </p:anim>
                                    <p:anim calcmode="lin" valueType="num">
                                      <p:cBhvr additive="base">
                                        <p:cTn id="43" dur="3000" fill="hold"/>
                                        <p:tgtEl>
                                          <p:spTgt spid="22"/>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3000" fill="hold"/>
                                        <p:tgtEl>
                                          <p:spTgt spid="23"/>
                                        </p:tgtEl>
                                        <p:attrNameLst>
                                          <p:attrName>ppt_x</p:attrName>
                                        </p:attrNameLst>
                                      </p:cBhvr>
                                      <p:tavLst>
                                        <p:tav tm="0">
                                          <p:val>
                                            <p:strVal val="1+#ppt_w/2"/>
                                          </p:val>
                                        </p:tav>
                                        <p:tav tm="100000">
                                          <p:val>
                                            <p:strVal val="#ppt_x"/>
                                          </p:val>
                                        </p:tav>
                                      </p:tavLst>
                                    </p:anim>
                                    <p:anim calcmode="lin" valueType="num">
                                      <p:cBhvr additive="base">
                                        <p:cTn id="47" dur="3000" fill="hold"/>
                                        <p:tgtEl>
                                          <p:spTgt spid="23"/>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24"/>
                                        </p:tgtEl>
                                        <p:attrNameLst>
                                          <p:attrName>style.visibility</p:attrName>
                                        </p:attrNameLst>
                                      </p:cBhvr>
                                      <p:to>
                                        <p:strVal val="visible"/>
                                      </p:to>
                                    </p:set>
                                    <p:anim calcmode="lin" valueType="num">
                                      <p:cBhvr additive="base">
                                        <p:cTn id="50" dur="3000" fill="hold"/>
                                        <p:tgtEl>
                                          <p:spTgt spid="24"/>
                                        </p:tgtEl>
                                        <p:attrNameLst>
                                          <p:attrName>ppt_x</p:attrName>
                                        </p:attrNameLst>
                                      </p:cBhvr>
                                      <p:tavLst>
                                        <p:tav tm="0">
                                          <p:val>
                                            <p:strVal val="1+#ppt_w/2"/>
                                          </p:val>
                                        </p:tav>
                                        <p:tav tm="100000">
                                          <p:val>
                                            <p:strVal val="#ppt_x"/>
                                          </p:val>
                                        </p:tav>
                                      </p:tavLst>
                                    </p:anim>
                                    <p:anim calcmode="lin" valueType="num">
                                      <p:cBhvr additive="base">
                                        <p:cTn id="51" dur="3000" fill="hold"/>
                                        <p:tgtEl>
                                          <p:spTgt spid="24"/>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additive="base">
                                        <p:cTn id="54" dur="3000" fill="hold"/>
                                        <p:tgtEl>
                                          <p:spTgt spid="18"/>
                                        </p:tgtEl>
                                        <p:attrNameLst>
                                          <p:attrName>ppt_x</p:attrName>
                                        </p:attrNameLst>
                                      </p:cBhvr>
                                      <p:tavLst>
                                        <p:tav tm="0">
                                          <p:val>
                                            <p:strVal val="0-#ppt_w/2"/>
                                          </p:val>
                                        </p:tav>
                                        <p:tav tm="100000">
                                          <p:val>
                                            <p:strVal val="#ppt_x"/>
                                          </p:val>
                                        </p:tav>
                                      </p:tavLst>
                                    </p:anim>
                                    <p:anim calcmode="lin" valueType="num">
                                      <p:cBhvr additive="base">
                                        <p:cTn id="55" dur="3000" fill="hold"/>
                                        <p:tgtEl>
                                          <p:spTgt spid="18"/>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9"/>
                                        </p:tgtEl>
                                        <p:attrNameLst>
                                          <p:attrName>style.visibility</p:attrName>
                                        </p:attrNameLst>
                                      </p:cBhvr>
                                      <p:to>
                                        <p:strVal val="visible"/>
                                      </p:to>
                                    </p:set>
                                    <p:anim calcmode="lin" valueType="num">
                                      <p:cBhvr additive="base">
                                        <p:cTn id="58" dur="3000" fill="hold"/>
                                        <p:tgtEl>
                                          <p:spTgt spid="19"/>
                                        </p:tgtEl>
                                        <p:attrNameLst>
                                          <p:attrName>ppt_x</p:attrName>
                                        </p:attrNameLst>
                                      </p:cBhvr>
                                      <p:tavLst>
                                        <p:tav tm="0">
                                          <p:val>
                                            <p:strVal val="0-#ppt_w/2"/>
                                          </p:val>
                                        </p:tav>
                                        <p:tav tm="100000">
                                          <p:val>
                                            <p:strVal val="#ppt_x"/>
                                          </p:val>
                                        </p:tav>
                                      </p:tavLst>
                                    </p:anim>
                                    <p:anim calcmode="lin" valueType="num">
                                      <p:cBhvr additive="base">
                                        <p:cTn id="59" dur="3000" fill="hold"/>
                                        <p:tgtEl>
                                          <p:spTgt spid="19"/>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3000" fill="hold"/>
                                        <p:tgtEl>
                                          <p:spTgt spid="20"/>
                                        </p:tgtEl>
                                        <p:attrNameLst>
                                          <p:attrName>ppt_x</p:attrName>
                                        </p:attrNameLst>
                                      </p:cBhvr>
                                      <p:tavLst>
                                        <p:tav tm="0">
                                          <p:val>
                                            <p:strVal val="0-#ppt_w/2"/>
                                          </p:val>
                                        </p:tav>
                                        <p:tav tm="100000">
                                          <p:val>
                                            <p:strVal val="#ppt_x"/>
                                          </p:val>
                                        </p:tav>
                                      </p:tavLst>
                                    </p:anim>
                                    <p:anim calcmode="lin" valueType="num">
                                      <p:cBhvr additive="base">
                                        <p:cTn id="63" dur="3000" fill="hold"/>
                                        <p:tgtEl>
                                          <p:spTgt spid="20"/>
                                        </p:tgtEl>
                                        <p:attrNameLst>
                                          <p:attrName>ppt_y</p:attrName>
                                        </p:attrNameLst>
                                      </p:cBhvr>
                                      <p:tavLst>
                                        <p:tav tm="0">
                                          <p:val>
                                            <p:strVal val="0-#ppt_h/2"/>
                                          </p:val>
                                        </p:tav>
                                        <p:tav tm="100000">
                                          <p:val>
                                            <p:strVal val="#ppt_y"/>
                                          </p:val>
                                        </p:tav>
                                      </p:tavLst>
                                    </p:anim>
                                  </p:childTnLst>
                                </p:cTn>
                              </p:par>
                              <p:par>
                                <p:cTn id="64" presetID="8" presetClass="emph" presetSubtype="0" fill="hold" grpId="1"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22"/>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23"/>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24"/>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6"/>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0"/>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7"/>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8"/>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9"/>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20"/>
                                        </p:tgtEl>
                                        <p:attrNameLst>
                                          <p:attrName>r</p:attrName>
                                        </p:attrNameLst>
                                      </p:cBhvr>
                                    </p:animRot>
                                  </p:childTnLst>
                                </p:cTn>
                              </p:par>
                            </p:childTnLst>
                          </p:cTn>
                        </p:par>
                        <p:par>
                          <p:cTn id="92" fill="hold">
                            <p:stCondLst>
                              <p:cond delay="3000"/>
                            </p:stCondLst>
                            <p:childTnLst>
                              <p:par>
                                <p:cTn id="93" presetID="5" presetClass="exit" presetSubtype="10" fill="hold" grpId="2" nodeType="afterEffect">
                                  <p:stCondLst>
                                    <p:cond delay="0"/>
                                  </p:stCondLst>
                                  <p:childTnLst>
                                    <p:animEffect transition="out" filter="checkerboard(across)">
                                      <p:cBhvr>
                                        <p:cTn id="94" dur="3000"/>
                                        <p:tgtEl>
                                          <p:spTgt spid="5"/>
                                        </p:tgtEl>
                                      </p:cBhvr>
                                    </p:animEffect>
                                    <p:set>
                                      <p:cBhvr>
                                        <p:cTn id="95" dur="1" fill="hold">
                                          <p:stCondLst>
                                            <p:cond delay="2999"/>
                                          </p:stCondLst>
                                        </p:cTn>
                                        <p:tgtEl>
                                          <p:spTgt spid="5"/>
                                        </p:tgtEl>
                                        <p:attrNameLst>
                                          <p:attrName>style.visibility</p:attrName>
                                        </p:attrNameLst>
                                      </p:cBhvr>
                                      <p:to>
                                        <p:strVal val="hidden"/>
                                      </p:to>
                                    </p:set>
                                  </p:childTnLst>
                                </p:cTn>
                              </p:par>
                              <p:par>
                                <p:cTn id="96" presetID="5" presetClass="exit" presetSubtype="10" fill="hold" grpId="2" nodeType="withEffect">
                                  <p:stCondLst>
                                    <p:cond delay="0"/>
                                  </p:stCondLst>
                                  <p:childTnLst>
                                    <p:animEffect transition="out" filter="checkerboard(across)">
                                      <p:cBhvr>
                                        <p:cTn id="97" dur="3000"/>
                                        <p:tgtEl>
                                          <p:spTgt spid="7"/>
                                        </p:tgtEl>
                                      </p:cBhvr>
                                    </p:animEffect>
                                    <p:set>
                                      <p:cBhvr>
                                        <p:cTn id="98" dur="1" fill="hold">
                                          <p:stCondLst>
                                            <p:cond delay="2999"/>
                                          </p:stCondLst>
                                        </p:cTn>
                                        <p:tgtEl>
                                          <p:spTgt spid="7"/>
                                        </p:tgtEl>
                                        <p:attrNameLst>
                                          <p:attrName>style.visibility</p:attrName>
                                        </p:attrNameLst>
                                      </p:cBhvr>
                                      <p:to>
                                        <p:strVal val="hidden"/>
                                      </p:to>
                                    </p:set>
                                  </p:childTnLst>
                                </p:cTn>
                              </p:par>
                              <p:par>
                                <p:cTn id="99" presetID="5" presetClass="exit" presetSubtype="10" fill="hold" grpId="2" nodeType="withEffect">
                                  <p:stCondLst>
                                    <p:cond delay="0"/>
                                  </p:stCondLst>
                                  <p:childTnLst>
                                    <p:animEffect transition="out" filter="checkerboard(across)">
                                      <p:cBhvr>
                                        <p:cTn id="100" dur="3000"/>
                                        <p:tgtEl>
                                          <p:spTgt spid="9"/>
                                        </p:tgtEl>
                                      </p:cBhvr>
                                    </p:animEffect>
                                    <p:set>
                                      <p:cBhvr>
                                        <p:cTn id="101" dur="1" fill="hold">
                                          <p:stCondLst>
                                            <p:cond delay="2999"/>
                                          </p:stCondLst>
                                        </p:cTn>
                                        <p:tgtEl>
                                          <p:spTgt spid="9"/>
                                        </p:tgtEl>
                                        <p:attrNameLst>
                                          <p:attrName>style.visibility</p:attrName>
                                        </p:attrNameLst>
                                      </p:cBhvr>
                                      <p:to>
                                        <p:strVal val="hidden"/>
                                      </p:to>
                                    </p:set>
                                  </p:childTnLst>
                                </p:cTn>
                              </p:par>
                              <p:par>
                                <p:cTn id="102" presetID="5" presetClass="exit" presetSubtype="10" fill="hold" grpId="2" nodeType="withEffect">
                                  <p:stCondLst>
                                    <p:cond delay="0"/>
                                  </p:stCondLst>
                                  <p:childTnLst>
                                    <p:animEffect transition="out" filter="checkerboard(across)">
                                      <p:cBhvr>
                                        <p:cTn id="103" dur="3000"/>
                                        <p:tgtEl>
                                          <p:spTgt spid="12"/>
                                        </p:tgtEl>
                                      </p:cBhvr>
                                    </p:animEffect>
                                    <p:set>
                                      <p:cBhvr>
                                        <p:cTn id="104" dur="1" fill="hold">
                                          <p:stCondLst>
                                            <p:cond delay="2999"/>
                                          </p:stCondLst>
                                        </p:cTn>
                                        <p:tgtEl>
                                          <p:spTgt spid="12"/>
                                        </p:tgtEl>
                                        <p:attrNameLst>
                                          <p:attrName>style.visibility</p:attrName>
                                        </p:attrNameLst>
                                      </p:cBhvr>
                                      <p:to>
                                        <p:strVal val="hidden"/>
                                      </p:to>
                                    </p:set>
                                  </p:childTnLst>
                                </p:cTn>
                              </p:par>
                              <p:par>
                                <p:cTn id="105" presetID="5" presetClass="exit" presetSubtype="10" fill="hold" grpId="2" nodeType="withEffect">
                                  <p:stCondLst>
                                    <p:cond delay="0"/>
                                  </p:stCondLst>
                                  <p:childTnLst>
                                    <p:animEffect transition="out" filter="checkerboard(across)">
                                      <p:cBhvr>
                                        <p:cTn id="106" dur="3000"/>
                                        <p:tgtEl>
                                          <p:spTgt spid="22"/>
                                        </p:tgtEl>
                                      </p:cBhvr>
                                    </p:animEffect>
                                    <p:set>
                                      <p:cBhvr>
                                        <p:cTn id="107" dur="1" fill="hold">
                                          <p:stCondLst>
                                            <p:cond delay="2999"/>
                                          </p:stCondLst>
                                        </p:cTn>
                                        <p:tgtEl>
                                          <p:spTgt spid="22"/>
                                        </p:tgtEl>
                                        <p:attrNameLst>
                                          <p:attrName>style.visibility</p:attrName>
                                        </p:attrNameLst>
                                      </p:cBhvr>
                                      <p:to>
                                        <p:strVal val="hidden"/>
                                      </p:to>
                                    </p:set>
                                  </p:childTnLst>
                                </p:cTn>
                              </p:par>
                              <p:par>
                                <p:cTn id="108" presetID="5" presetClass="exit" presetSubtype="10" fill="hold" grpId="2" nodeType="withEffect">
                                  <p:stCondLst>
                                    <p:cond delay="0"/>
                                  </p:stCondLst>
                                  <p:childTnLst>
                                    <p:animEffect transition="out" filter="checkerboard(across)">
                                      <p:cBhvr>
                                        <p:cTn id="109" dur="3000"/>
                                        <p:tgtEl>
                                          <p:spTgt spid="23"/>
                                        </p:tgtEl>
                                      </p:cBhvr>
                                    </p:animEffect>
                                    <p:set>
                                      <p:cBhvr>
                                        <p:cTn id="110" dur="1" fill="hold">
                                          <p:stCondLst>
                                            <p:cond delay="2999"/>
                                          </p:stCondLst>
                                        </p:cTn>
                                        <p:tgtEl>
                                          <p:spTgt spid="23"/>
                                        </p:tgtEl>
                                        <p:attrNameLst>
                                          <p:attrName>style.visibility</p:attrName>
                                        </p:attrNameLst>
                                      </p:cBhvr>
                                      <p:to>
                                        <p:strVal val="hidden"/>
                                      </p:to>
                                    </p:set>
                                  </p:childTnLst>
                                </p:cTn>
                              </p:par>
                              <p:par>
                                <p:cTn id="111" presetID="5" presetClass="exit" presetSubtype="10" fill="hold" grpId="2" nodeType="withEffect">
                                  <p:stCondLst>
                                    <p:cond delay="0"/>
                                  </p:stCondLst>
                                  <p:childTnLst>
                                    <p:animEffect transition="out" filter="checkerboard(across)">
                                      <p:cBhvr>
                                        <p:cTn id="112" dur="3000"/>
                                        <p:tgtEl>
                                          <p:spTgt spid="24"/>
                                        </p:tgtEl>
                                      </p:cBhvr>
                                    </p:animEffect>
                                    <p:set>
                                      <p:cBhvr>
                                        <p:cTn id="113" dur="1" fill="hold">
                                          <p:stCondLst>
                                            <p:cond delay="2999"/>
                                          </p:stCondLst>
                                        </p:cTn>
                                        <p:tgtEl>
                                          <p:spTgt spid="24"/>
                                        </p:tgtEl>
                                        <p:attrNameLst>
                                          <p:attrName>style.visibility</p:attrName>
                                        </p:attrNameLst>
                                      </p:cBhvr>
                                      <p:to>
                                        <p:strVal val="hidden"/>
                                      </p:to>
                                    </p:set>
                                  </p:childTnLst>
                                </p:cTn>
                              </p:par>
                              <p:par>
                                <p:cTn id="114" presetID="5" presetClass="exit" presetSubtype="10" fill="hold" grpId="2" nodeType="withEffect">
                                  <p:stCondLst>
                                    <p:cond delay="0"/>
                                  </p:stCondLst>
                                  <p:childTnLst>
                                    <p:animEffect transition="out" filter="checkerboard(across)">
                                      <p:cBhvr>
                                        <p:cTn id="115" dur="3000"/>
                                        <p:tgtEl>
                                          <p:spTgt spid="6"/>
                                        </p:tgtEl>
                                      </p:cBhvr>
                                    </p:animEffect>
                                    <p:set>
                                      <p:cBhvr>
                                        <p:cTn id="116" dur="1" fill="hold">
                                          <p:stCondLst>
                                            <p:cond delay="2999"/>
                                          </p:stCondLst>
                                        </p:cTn>
                                        <p:tgtEl>
                                          <p:spTgt spid="6"/>
                                        </p:tgtEl>
                                        <p:attrNameLst>
                                          <p:attrName>style.visibility</p:attrName>
                                        </p:attrNameLst>
                                      </p:cBhvr>
                                      <p:to>
                                        <p:strVal val="hidden"/>
                                      </p:to>
                                    </p:set>
                                  </p:childTnLst>
                                </p:cTn>
                              </p:par>
                              <p:par>
                                <p:cTn id="117" presetID="5" presetClass="exit" presetSubtype="10" fill="hold" grpId="2" nodeType="withEffect">
                                  <p:stCondLst>
                                    <p:cond delay="0"/>
                                  </p:stCondLst>
                                  <p:childTnLst>
                                    <p:animEffect transition="out" filter="checkerboard(across)">
                                      <p:cBhvr>
                                        <p:cTn id="118" dur="3000"/>
                                        <p:tgtEl>
                                          <p:spTgt spid="8"/>
                                        </p:tgtEl>
                                      </p:cBhvr>
                                    </p:animEffect>
                                    <p:set>
                                      <p:cBhvr>
                                        <p:cTn id="119" dur="1" fill="hold">
                                          <p:stCondLst>
                                            <p:cond delay="2999"/>
                                          </p:stCondLst>
                                        </p:cTn>
                                        <p:tgtEl>
                                          <p:spTgt spid="8"/>
                                        </p:tgtEl>
                                        <p:attrNameLst>
                                          <p:attrName>style.visibility</p:attrName>
                                        </p:attrNameLst>
                                      </p:cBhvr>
                                      <p:to>
                                        <p:strVal val="hidden"/>
                                      </p:to>
                                    </p:set>
                                  </p:childTnLst>
                                </p:cTn>
                              </p:par>
                              <p:par>
                                <p:cTn id="120" presetID="5" presetClass="exit" presetSubtype="10" fill="hold" grpId="2" nodeType="withEffect">
                                  <p:stCondLst>
                                    <p:cond delay="0"/>
                                  </p:stCondLst>
                                  <p:childTnLst>
                                    <p:animEffect transition="out" filter="checkerboard(across)">
                                      <p:cBhvr>
                                        <p:cTn id="121" dur="3000"/>
                                        <p:tgtEl>
                                          <p:spTgt spid="10"/>
                                        </p:tgtEl>
                                      </p:cBhvr>
                                    </p:animEffect>
                                    <p:set>
                                      <p:cBhvr>
                                        <p:cTn id="122" dur="1" fill="hold">
                                          <p:stCondLst>
                                            <p:cond delay="2999"/>
                                          </p:stCondLst>
                                        </p:cTn>
                                        <p:tgtEl>
                                          <p:spTgt spid="10"/>
                                        </p:tgtEl>
                                        <p:attrNameLst>
                                          <p:attrName>style.visibility</p:attrName>
                                        </p:attrNameLst>
                                      </p:cBhvr>
                                      <p:to>
                                        <p:strVal val="hidden"/>
                                      </p:to>
                                    </p:set>
                                  </p:childTnLst>
                                </p:cTn>
                              </p:par>
                              <p:par>
                                <p:cTn id="123" presetID="5" presetClass="exit" presetSubtype="10" fill="hold" grpId="2" nodeType="withEffect">
                                  <p:stCondLst>
                                    <p:cond delay="0"/>
                                  </p:stCondLst>
                                  <p:childTnLst>
                                    <p:animEffect transition="out" filter="checkerboard(across)">
                                      <p:cBhvr>
                                        <p:cTn id="124" dur="3000"/>
                                        <p:tgtEl>
                                          <p:spTgt spid="17"/>
                                        </p:tgtEl>
                                      </p:cBhvr>
                                    </p:animEffect>
                                    <p:set>
                                      <p:cBhvr>
                                        <p:cTn id="125" dur="1" fill="hold">
                                          <p:stCondLst>
                                            <p:cond delay="2999"/>
                                          </p:stCondLst>
                                        </p:cTn>
                                        <p:tgtEl>
                                          <p:spTgt spid="17"/>
                                        </p:tgtEl>
                                        <p:attrNameLst>
                                          <p:attrName>style.visibility</p:attrName>
                                        </p:attrNameLst>
                                      </p:cBhvr>
                                      <p:to>
                                        <p:strVal val="hidden"/>
                                      </p:to>
                                    </p:set>
                                  </p:childTnLst>
                                </p:cTn>
                              </p:par>
                              <p:par>
                                <p:cTn id="126" presetID="5" presetClass="exit" presetSubtype="10" fill="hold" grpId="2" nodeType="withEffect">
                                  <p:stCondLst>
                                    <p:cond delay="0"/>
                                  </p:stCondLst>
                                  <p:childTnLst>
                                    <p:animEffect transition="out" filter="checkerboard(across)">
                                      <p:cBhvr>
                                        <p:cTn id="127" dur="3000"/>
                                        <p:tgtEl>
                                          <p:spTgt spid="18"/>
                                        </p:tgtEl>
                                      </p:cBhvr>
                                    </p:animEffect>
                                    <p:set>
                                      <p:cBhvr>
                                        <p:cTn id="128" dur="1" fill="hold">
                                          <p:stCondLst>
                                            <p:cond delay="2999"/>
                                          </p:stCondLst>
                                        </p:cTn>
                                        <p:tgtEl>
                                          <p:spTgt spid="18"/>
                                        </p:tgtEl>
                                        <p:attrNameLst>
                                          <p:attrName>style.visibility</p:attrName>
                                        </p:attrNameLst>
                                      </p:cBhvr>
                                      <p:to>
                                        <p:strVal val="hidden"/>
                                      </p:to>
                                    </p:set>
                                  </p:childTnLst>
                                </p:cTn>
                              </p:par>
                              <p:par>
                                <p:cTn id="129" presetID="5" presetClass="exit" presetSubtype="10" fill="hold" grpId="2" nodeType="withEffect">
                                  <p:stCondLst>
                                    <p:cond delay="0"/>
                                  </p:stCondLst>
                                  <p:childTnLst>
                                    <p:animEffect transition="out" filter="checkerboard(across)">
                                      <p:cBhvr>
                                        <p:cTn id="130" dur="3000"/>
                                        <p:tgtEl>
                                          <p:spTgt spid="19"/>
                                        </p:tgtEl>
                                      </p:cBhvr>
                                    </p:animEffect>
                                    <p:set>
                                      <p:cBhvr>
                                        <p:cTn id="131" dur="1" fill="hold">
                                          <p:stCondLst>
                                            <p:cond delay="2999"/>
                                          </p:stCondLst>
                                        </p:cTn>
                                        <p:tgtEl>
                                          <p:spTgt spid="19"/>
                                        </p:tgtEl>
                                        <p:attrNameLst>
                                          <p:attrName>style.visibility</p:attrName>
                                        </p:attrNameLst>
                                      </p:cBhvr>
                                      <p:to>
                                        <p:strVal val="hidden"/>
                                      </p:to>
                                    </p:set>
                                  </p:childTnLst>
                                </p:cTn>
                              </p:par>
                              <p:par>
                                <p:cTn id="132" presetID="5" presetClass="exit" presetSubtype="10" fill="hold" grpId="2" nodeType="withEffect">
                                  <p:stCondLst>
                                    <p:cond delay="0"/>
                                  </p:stCondLst>
                                  <p:childTnLst>
                                    <p:animEffect transition="out" filter="checkerboard(across)">
                                      <p:cBhvr>
                                        <p:cTn id="133" dur="3000"/>
                                        <p:tgtEl>
                                          <p:spTgt spid="20"/>
                                        </p:tgtEl>
                                      </p:cBhvr>
                                    </p:animEffect>
                                    <p:set>
                                      <p:cBhvr>
                                        <p:cTn id="134" dur="1" fill="hold">
                                          <p:stCondLst>
                                            <p:cond delay="2999"/>
                                          </p:stCondLst>
                                        </p:cTn>
                                        <p:tgtEl>
                                          <p:spTgt spid="20"/>
                                        </p:tgtEl>
                                        <p:attrNameLst>
                                          <p:attrName>style.visibility</p:attrName>
                                        </p:attrNameLst>
                                      </p:cBhvr>
                                      <p:to>
                                        <p:strVal val="hidden"/>
                                      </p:to>
                                    </p:set>
                                  </p:childTnLst>
                                </p:cTn>
                              </p:par>
                              <p:par>
                                <p:cTn id="135" presetID="2" presetClass="exit" presetSubtype="12" fill="hold" grpId="3" nodeType="withEffect">
                                  <p:stCondLst>
                                    <p:cond delay="0"/>
                                  </p:stCondLst>
                                  <p:childTnLst>
                                    <p:anim calcmode="lin" valueType="num">
                                      <p:cBhvr additive="base">
                                        <p:cTn id="136" dur="3000"/>
                                        <p:tgtEl>
                                          <p:spTgt spid="6"/>
                                        </p:tgtEl>
                                        <p:attrNameLst>
                                          <p:attrName>ppt_x</p:attrName>
                                        </p:attrNameLst>
                                      </p:cBhvr>
                                      <p:tavLst>
                                        <p:tav tm="0">
                                          <p:val>
                                            <p:strVal val="ppt_x"/>
                                          </p:val>
                                        </p:tav>
                                        <p:tav tm="100000">
                                          <p:val>
                                            <p:strVal val="0-ppt_w/2"/>
                                          </p:val>
                                        </p:tav>
                                      </p:tavLst>
                                    </p:anim>
                                    <p:anim calcmode="lin" valueType="num">
                                      <p:cBhvr additive="base">
                                        <p:cTn id="137" dur="3000"/>
                                        <p:tgtEl>
                                          <p:spTgt spid="6"/>
                                        </p:tgtEl>
                                        <p:attrNameLst>
                                          <p:attrName>ppt_y</p:attrName>
                                        </p:attrNameLst>
                                      </p:cBhvr>
                                      <p:tavLst>
                                        <p:tav tm="0">
                                          <p:val>
                                            <p:strVal val="ppt_y"/>
                                          </p:val>
                                        </p:tav>
                                        <p:tav tm="100000">
                                          <p:val>
                                            <p:strVal val="1+ppt_h/2"/>
                                          </p:val>
                                        </p:tav>
                                      </p:tavLst>
                                    </p:anim>
                                    <p:set>
                                      <p:cBhvr>
                                        <p:cTn id="138" dur="1" fill="hold">
                                          <p:stCondLst>
                                            <p:cond delay="2999"/>
                                          </p:stCondLst>
                                        </p:cTn>
                                        <p:tgtEl>
                                          <p:spTgt spid="6"/>
                                        </p:tgtEl>
                                        <p:attrNameLst>
                                          <p:attrName>style.visibility</p:attrName>
                                        </p:attrNameLst>
                                      </p:cBhvr>
                                      <p:to>
                                        <p:strVal val="hidden"/>
                                      </p:to>
                                    </p:set>
                                  </p:childTnLst>
                                </p:cTn>
                              </p:par>
                              <p:par>
                                <p:cTn id="139" presetID="2" presetClass="exit" presetSubtype="12" fill="hold" grpId="3" nodeType="withEffect">
                                  <p:stCondLst>
                                    <p:cond delay="0"/>
                                  </p:stCondLst>
                                  <p:childTnLst>
                                    <p:anim calcmode="lin" valueType="num">
                                      <p:cBhvr additive="base">
                                        <p:cTn id="140" dur="3000"/>
                                        <p:tgtEl>
                                          <p:spTgt spid="8"/>
                                        </p:tgtEl>
                                        <p:attrNameLst>
                                          <p:attrName>ppt_x</p:attrName>
                                        </p:attrNameLst>
                                      </p:cBhvr>
                                      <p:tavLst>
                                        <p:tav tm="0">
                                          <p:val>
                                            <p:strVal val="ppt_x"/>
                                          </p:val>
                                        </p:tav>
                                        <p:tav tm="100000">
                                          <p:val>
                                            <p:strVal val="0-ppt_w/2"/>
                                          </p:val>
                                        </p:tav>
                                      </p:tavLst>
                                    </p:anim>
                                    <p:anim calcmode="lin" valueType="num">
                                      <p:cBhvr additive="base">
                                        <p:cTn id="141" dur="3000"/>
                                        <p:tgtEl>
                                          <p:spTgt spid="8"/>
                                        </p:tgtEl>
                                        <p:attrNameLst>
                                          <p:attrName>ppt_y</p:attrName>
                                        </p:attrNameLst>
                                      </p:cBhvr>
                                      <p:tavLst>
                                        <p:tav tm="0">
                                          <p:val>
                                            <p:strVal val="ppt_y"/>
                                          </p:val>
                                        </p:tav>
                                        <p:tav tm="100000">
                                          <p:val>
                                            <p:strVal val="1+ppt_h/2"/>
                                          </p:val>
                                        </p:tav>
                                      </p:tavLst>
                                    </p:anim>
                                    <p:set>
                                      <p:cBhvr>
                                        <p:cTn id="142" dur="1" fill="hold">
                                          <p:stCondLst>
                                            <p:cond delay="2999"/>
                                          </p:stCondLst>
                                        </p:cTn>
                                        <p:tgtEl>
                                          <p:spTgt spid="8"/>
                                        </p:tgtEl>
                                        <p:attrNameLst>
                                          <p:attrName>style.visibility</p:attrName>
                                        </p:attrNameLst>
                                      </p:cBhvr>
                                      <p:to>
                                        <p:strVal val="hidden"/>
                                      </p:to>
                                    </p:set>
                                  </p:childTnLst>
                                </p:cTn>
                              </p:par>
                              <p:par>
                                <p:cTn id="143" presetID="2" presetClass="exit" presetSubtype="12" fill="hold" grpId="3" nodeType="withEffect">
                                  <p:stCondLst>
                                    <p:cond delay="0"/>
                                  </p:stCondLst>
                                  <p:childTnLst>
                                    <p:anim calcmode="lin" valueType="num">
                                      <p:cBhvr additive="base">
                                        <p:cTn id="144" dur="3000"/>
                                        <p:tgtEl>
                                          <p:spTgt spid="10"/>
                                        </p:tgtEl>
                                        <p:attrNameLst>
                                          <p:attrName>ppt_x</p:attrName>
                                        </p:attrNameLst>
                                      </p:cBhvr>
                                      <p:tavLst>
                                        <p:tav tm="0">
                                          <p:val>
                                            <p:strVal val="ppt_x"/>
                                          </p:val>
                                        </p:tav>
                                        <p:tav tm="100000">
                                          <p:val>
                                            <p:strVal val="0-ppt_w/2"/>
                                          </p:val>
                                        </p:tav>
                                      </p:tavLst>
                                    </p:anim>
                                    <p:anim calcmode="lin" valueType="num">
                                      <p:cBhvr additive="base">
                                        <p:cTn id="145" dur="3000"/>
                                        <p:tgtEl>
                                          <p:spTgt spid="10"/>
                                        </p:tgtEl>
                                        <p:attrNameLst>
                                          <p:attrName>ppt_y</p:attrName>
                                        </p:attrNameLst>
                                      </p:cBhvr>
                                      <p:tavLst>
                                        <p:tav tm="0">
                                          <p:val>
                                            <p:strVal val="ppt_y"/>
                                          </p:val>
                                        </p:tav>
                                        <p:tav tm="100000">
                                          <p:val>
                                            <p:strVal val="1+ppt_h/2"/>
                                          </p:val>
                                        </p:tav>
                                      </p:tavLst>
                                    </p:anim>
                                    <p:set>
                                      <p:cBhvr>
                                        <p:cTn id="146" dur="1" fill="hold">
                                          <p:stCondLst>
                                            <p:cond delay="2999"/>
                                          </p:stCondLst>
                                        </p:cTn>
                                        <p:tgtEl>
                                          <p:spTgt spid="10"/>
                                        </p:tgtEl>
                                        <p:attrNameLst>
                                          <p:attrName>style.visibility</p:attrName>
                                        </p:attrNameLst>
                                      </p:cBhvr>
                                      <p:to>
                                        <p:strVal val="hidden"/>
                                      </p:to>
                                    </p:set>
                                  </p:childTnLst>
                                </p:cTn>
                              </p:par>
                              <p:par>
                                <p:cTn id="147" presetID="2" presetClass="exit" presetSubtype="12" fill="hold" grpId="3" nodeType="withEffect">
                                  <p:stCondLst>
                                    <p:cond delay="0"/>
                                  </p:stCondLst>
                                  <p:childTnLst>
                                    <p:anim calcmode="lin" valueType="num">
                                      <p:cBhvr additive="base">
                                        <p:cTn id="148" dur="3000"/>
                                        <p:tgtEl>
                                          <p:spTgt spid="17"/>
                                        </p:tgtEl>
                                        <p:attrNameLst>
                                          <p:attrName>ppt_x</p:attrName>
                                        </p:attrNameLst>
                                      </p:cBhvr>
                                      <p:tavLst>
                                        <p:tav tm="0">
                                          <p:val>
                                            <p:strVal val="ppt_x"/>
                                          </p:val>
                                        </p:tav>
                                        <p:tav tm="100000">
                                          <p:val>
                                            <p:strVal val="0-ppt_w/2"/>
                                          </p:val>
                                        </p:tav>
                                      </p:tavLst>
                                    </p:anim>
                                    <p:anim calcmode="lin" valueType="num">
                                      <p:cBhvr additive="base">
                                        <p:cTn id="149" dur="3000"/>
                                        <p:tgtEl>
                                          <p:spTgt spid="17"/>
                                        </p:tgtEl>
                                        <p:attrNameLst>
                                          <p:attrName>ppt_y</p:attrName>
                                        </p:attrNameLst>
                                      </p:cBhvr>
                                      <p:tavLst>
                                        <p:tav tm="0">
                                          <p:val>
                                            <p:strVal val="ppt_y"/>
                                          </p:val>
                                        </p:tav>
                                        <p:tav tm="100000">
                                          <p:val>
                                            <p:strVal val="1+ppt_h/2"/>
                                          </p:val>
                                        </p:tav>
                                      </p:tavLst>
                                    </p:anim>
                                    <p:set>
                                      <p:cBhvr>
                                        <p:cTn id="150" dur="1" fill="hold">
                                          <p:stCondLst>
                                            <p:cond delay="2999"/>
                                          </p:stCondLst>
                                        </p:cTn>
                                        <p:tgtEl>
                                          <p:spTgt spid="17"/>
                                        </p:tgtEl>
                                        <p:attrNameLst>
                                          <p:attrName>style.visibility</p:attrName>
                                        </p:attrNameLst>
                                      </p:cBhvr>
                                      <p:to>
                                        <p:strVal val="hidden"/>
                                      </p:to>
                                    </p:set>
                                  </p:childTnLst>
                                </p:cTn>
                              </p:par>
                              <p:par>
                                <p:cTn id="151" presetID="2" presetClass="exit" presetSubtype="6" fill="hold" grpId="3" nodeType="withEffect">
                                  <p:stCondLst>
                                    <p:cond delay="0"/>
                                  </p:stCondLst>
                                  <p:childTnLst>
                                    <p:anim calcmode="lin" valueType="num">
                                      <p:cBhvr additive="base">
                                        <p:cTn id="152" dur="3000"/>
                                        <p:tgtEl>
                                          <p:spTgt spid="5"/>
                                        </p:tgtEl>
                                        <p:attrNameLst>
                                          <p:attrName>ppt_x</p:attrName>
                                        </p:attrNameLst>
                                      </p:cBhvr>
                                      <p:tavLst>
                                        <p:tav tm="0">
                                          <p:val>
                                            <p:strVal val="ppt_x"/>
                                          </p:val>
                                        </p:tav>
                                        <p:tav tm="100000">
                                          <p:val>
                                            <p:strVal val="1+ppt_w/2"/>
                                          </p:val>
                                        </p:tav>
                                      </p:tavLst>
                                    </p:anim>
                                    <p:anim calcmode="lin" valueType="num">
                                      <p:cBhvr additive="base">
                                        <p:cTn id="153" dur="3000"/>
                                        <p:tgtEl>
                                          <p:spTgt spid="5"/>
                                        </p:tgtEl>
                                        <p:attrNameLst>
                                          <p:attrName>ppt_y</p:attrName>
                                        </p:attrNameLst>
                                      </p:cBhvr>
                                      <p:tavLst>
                                        <p:tav tm="0">
                                          <p:val>
                                            <p:strVal val="ppt_y"/>
                                          </p:val>
                                        </p:tav>
                                        <p:tav tm="100000">
                                          <p:val>
                                            <p:strVal val="1+ppt_h/2"/>
                                          </p:val>
                                        </p:tav>
                                      </p:tavLst>
                                    </p:anim>
                                    <p:set>
                                      <p:cBhvr>
                                        <p:cTn id="154" dur="1" fill="hold">
                                          <p:stCondLst>
                                            <p:cond delay="2999"/>
                                          </p:stCondLst>
                                        </p:cTn>
                                        <p:tgtEl>
                                          <p:spTgt spid="5"/>
                                        </p:tgtEl>
                                        <p:attrNameLst>
                                          <p:attrName>style.visibility</p:attrName>
                                        </p:attrNameLst>
                                      </p:cBhvr>
                                      <p:to>
                                        <p:strVal val="hidden"/>
                                      </p:to>
                                    </p:set>
                                  </p:childTnLst>
                                </p:cTn>
                              </p:par>
                              <p:par>
                                <p:cTn id="155" presetID="2" presetClass="exit" presetSubtype="6" fill="hold" grpId="3" nodeType="withEffect">
                                  <p:stCondLst>
                                    <p:cond delay="0"/>
                                  </p:stCondLst>
                                  <p:childTnLst>
                                    <p:anim calcmode="lin" valueType="num">
                                      <p:cBhvr additive="base">
                                        <p:cTn id="156" dur="3000"/>
                                        <p:tgtEl>
                                          <p:spTgt spid="7"/>
                                        </p:tgtEl>
                                        <p:attrNameLst>
                                          <p:attrName>ppt_x</p:attrName>
                                        </p:attrNameLst>
                                      </p:cBhvr>
                                      <p:tavLst>
                                        <p:tav tm="0">
                                          <p:val>
                                            <p:strVal val="ppt_x"/>
                                          </p:val>
                                        </p:tav>
                                        <p:tav tm="100000">
                                          <p:val>
                                            <p:strVal val="1+ppt_w/2"/>
                                          </p:val>
                                        </p:tav>
                                      </p:tavLst>
                                    </p:anim>
                                    <p:anim calcmode="lin" valueType="num">
                                      <p:cBhvr additive="base">
                                        <p:cTn id="157" dur="3000"/>
                                        <p:tgtEl>
                                          <p:spTgt spid="7"/>
                                        </p:tgtEl>
                                        <p:attrNameLst>
                                          <p:attrName>ppt_y</p:attrName>
                                        </p:attrNameLst>
                                      </p:cBhvr>
                                      <p:tavLst>
                                        <p:tav tm="0">
                                          <p:val>
                                            <p:strVal val="ppt_y"/>
                                          </p:val>
                                        </p:tav>
                                        <p:tav tm="100000">
                                          <p:val>
                                            <p:strVal val="1+ppt_h/2"/>
                                          </p:val>
                                        </p:tav>
                                      </p:tavLst>
                                    </p:anim>
                                    <p:set>
                                      <p:cBhvr>
                                        <p:cTn id="158" dur="1" fill="hold">
                                          <p:stCondLst>
                                            <p:cond delay="2999"/>
                                          </p:stCondLst>
                                        </p:cTn>
                                        <p:tgtEl>
                                          <p:spTgt spid="7"/>
                                        </p:tgtEl>
                                        <p:attrNameLst>
                                          <p:attrName>style.visibility</p:attrName>
                                        </p:attrNameLst>
                                      </p:cBhvr>
                                      <p:to>
                                        <p:strVal val="hidden"/>
                                      </p:to>
                                    </p:set>
                                  </p:childTnLst>
                                </p:cTn>
                              </p:par>
                              <p:par>
                                <p:cTn id="159" presetID="2" presetClass="exit" presetSubtype="6" fill="hold" grpId="3" nodeType="withEffect">
                                  <p:stCondLst>
                                    <p:cond delay="0"/>
                                  </p:stCondLst>
                                  <p:childTnLst>
                                    <p:anim calcmode="lin" valueType="num">
                                      <p:cBhvr additive="base">
                                        <p:cTn id="160" dur="3000"/>
                                        <p:tgtEl>
                                          <p:spTgt spid="9"/>
                                        </p:tgtEl>
                                        <p:attrNameLst>
                                          <p:attrName>ppt_x</p:attrName>
                                        </p:attrNameLst>
                                      </p:cBhvr>
                                      <p:tavLst>
                                        <p:tav tm="0">
                                          <p:val>
                                            <p:strVal val="ppt_x"/>
                                          </p:val>
                                        </p:tav>
                                        <p:tav tm="100000">
                                          <p:val>
                                            <p:strVal val="1+ppt_w/2"/>
                                          </p:val>
                                        </p:tav>
                                      </p:tavLst>
                                    </p:anim>
                                    <p:anim calcmode="lin" valueType="num">
                                      <p:cBhvr additive="base">
                                        <p:cTn id="161" dur="3000"/>
                                        <p:tgtEl>
                                          <p:spTgt spid="9"/>
                                        </p:tgtEl>
                                        <p:attrNameLst>
                                          <p:attrName>ppt_y</p:attrName>
                                        </p:attrNameLst>
                                      </p:cBhvr>
                                      <p:tavLst>
                                        <p:tav tm="0">
                                          <p:val>
                                            <p:strVal val="ppt_y"/>
                                          </p:val>
                                        </p:tav>
                                        <p:tav tm="100000">
                                          <p:val>
                                            <p:strVal val="1+ppt_h/2"/>
                                          </p:val>
                                        </p:tav>
                                      </p:tavLst>
                                    </p:anim>
                                    <p:set>
                                      <p:cBhvr>
                                        <p:cTn id="162" dur="1" fill="hold">
                                          <p:stCondLst>
                                            <p:cond delay="2999"/>
                                          </p:stCondLst>
                                        </p:cTn>
                                        <p:tgtEl>
                                          <p:spTgt spid="9"/>
                                        </p:tgtEl>
                                        <p:attrNameLst>
                                          <p:attrName>style.visibility</p:attrName>
                                        </p:attrNameLst>
                                      </p:cBhvr>
                                      <p:to>
                                        <p:strVal val="hidden"/>
                                      </p:to>
                                    </p:set>
                                  </p:childTnLst>
                                </p:cTn>
                              </p:par>
                              <p:par>
                                <p:cTn id="163" presetID="2" presetClass="exit" presetSubtype="6" fill="hold" grpId="3" nodeType="withEffect">
                                  <p:stCondLst>
                                    <p:cond delay="0"/>
                                  </p:stCondLst>
                                  <p:childTnLst>
                                    <p:anim calcmode="lin" valueType="num">
                                      <p:cBhvr additive="base">
                                        <p:cTn id="164" dur="3000"/>
                                        <p:tgtEl>
                                          <p:spTgt spid="12"/>
                                        </p:tgtEl>
                                        <p:attrNameLst>
                                          <p:attrName>ppt_x</p:attrName>
                                        </p:attrNameLst>
                                      </p:cBhvr>
                                      <p:tavLst>
                                        <p:tav tm="0">
                                          <p:val>
                                            <p:strVal val="ppt_x"/>
                                          </p:val>
                                        </p:tav>
                                        <p:tav tm="100000">
                                          <p:val>
                                            <p:strVal val="1+ppt_w/2"/>
                                          </p:val>
                                        </p:tav>
                                      </p:tavLst>
                                    </p:anim>
                                    <p:anim calcmode="lin" valueType="num">
                                      <p:cBhvr additive="base">
                                        <p:cTn id="165" dur="3000"/>
                                        <p:tgtEl>
                                          <p:spTgt spid="12"/>
                                        </p:tgtEl>
                                        <p:attrNameLst>
                                          <p:attrName>ppt_y</p:attrName>
                                        </p:attrNameLst>
                                      </p:cBhvr>
                                      <p:tavLst>
                                        <p:tav tm="0">
                                          <p:val>
                                            <p:strVal val="ppt_y"/>
                                          </p:val>
                                        </p:tav>
                                        <p:tav tm="100000">
                                          <p:val>
                                            <p:strVal val="1+ppt_h/2"/>
                                          </p:val>
                                        </p:tav>
                                      </p:tavLst>
                                    </p:anim>
                                    <p:set>
                                      <p:cBhvr>
                                        <p:cTn id="166" dur="1" fill="hold">
                                          <p:stCondLst>
                                            <p:cond delay="2999"/>
                                          </p:stCondLst>
                                        </p:cTn>
                                        <p:tgtEl>
                                          <p:spTgt spid="12"/>
                                        </p:tgtEl>
                                        <p:attrNameLst>
                                          <p:attrName>style.visibility</p:attrName>
                                        </p:attrNameLst>
                                      </p:cBhvr>
                                      <p:to>
                                        <p:strVal val="hidden"/>
                                      </p:to>
                                    </p:set>
                                  </p:childTnLst>
                                </p:cTn>
                              </p:par>
                              <p:par>
                                <p:cTn id="167" presetID="2" presetClass="exit" presetSubtype="3" fill="hold" grpId="3" nodeType="withEffect">
                                  <p:stCondLst>
                                    <p:cond delay="0"/>
                                  </p:stCondLst>
                                  <p:childTnLst>
                                    <p:anim calcmode="lin" valueType="num">
                                      <p:cBhvr additive="base">
                                        <p:cTn id="168" dur="3000"/>
                                        <p:tgtEl>
                                          <p:spTgt spid="22"/>
                                        </p:tgtEl>
                                        <p:attrNameLst>
                                          <p:attrName>ppt_x</p:attrName>
                                        </p:attrNameLst>
                                      </p:cBhvr>
                                      <p:tavLst>
                                        <p:tav tm="0">
                                          <p:val>
                                            <p:strVal val="ppt_x"/>
                                          </p:val>
                                        </p:tav>
                                        <p:tav tm="100000">
                                          <p:val>
                                            <p:strVal val="1+ppt_w/2"/>
                                          </p:val>
                                        </p:tav>
                                      </p:tavLst>
                                    </p:anim>
                                    <p:anim calcmode="lin" valueType="num">
                                      <p:cBhvr additive="base">
                                        <p:cTn id="169" dur="3000"/>
                                        <p:tgtEl>
                                          <p:spTgt spid="22"/>
                                        </p:tgtEl>
                                        <p:attrNameLst>
                                          <p:attrName>ppt_y</p:attrName>
                                        </p:attrNameLst>
                                      </p:cBhvr>
                                      <p:tavLst>
                                        <p:tav tm="0">
                                          <p:val>
                                            <p:strVal val="ppt_y"/>
                                          </p:val>
                                        </p:tav>
                                        <p:tav tm="100000">
                                          <p:val>
                                            <p:strVal val="0-ppt_h/2"/>
                                          </p:val>
                                        </p:tav>
                                      </p:tavLst>
                                    </p:anim>
                                    <p:set>
                                      <p:cBhvr>
                                        <p:cTn id="170" dur="1" fill="hold">
                                          <p:stCondLst>
                                            <p:cond delay="2999"/>
                                          </p:stCondLst>
                                        </p:cTn>
                                        <p:tgtEl>
                                          <p:spTgt spid="22"/>
                                        </p:tgtEl>
                                        <p:attrNameLst>
                                          <p:attrName>style.visibility</p:attrName>
                                        </p:attrNameLst>
                                      </p:cBhvr>
                                      <p:to>
                                        <p:strVal val="hidden"/>
                                      </p:to>
                                    </p:set>
                                  </p:childTnLst>
                                </p:cTn>
                              </p:par>
                              <p:par>
                                <p:cTn id="171" presetID="2" presetClass="exit" presetSubtype="3" fill="hold" grpId="3" nodeType="withEffect">
                                  <p:stCondLst>
                                    <p:cond delay="0"/>
                                  </p:stCondLst>
                                  <p:childTnLst>
                                    <p:anim calcmode="lin" valueType="num">
                                      <p:cBhvr additive="base">
                                        <p:cTn id="172" dur="3000"/>
                                        <p:tgtEl>
                                          <p:spTgt spid="23"/>
                                        </p:tgtEl>
                                        <p:attrNameLst>
                                          <p:attrName>ppt_x</p:attrName>
                                        </p:attrNameLst>
                                      </p:cBhvr>
                                      <p:tavLst>
                                        <p:tav tm="0">
                                          <p:val>
                                            <p:strVal val="ppt_x"/>
                                          </p:val>
                                        </p:tav>
                                        <p:tav tm="100000">
                                          <p:val>
                                            <p:strVal val="1+ppt_w/2"/>
                                          </p:val>
                                        </p:tav>
                                      </p:tavLst>
                                    </p:anim>
                                    <p:anim calcmode="lin" valueType="num">
                                      <p:cBhvr additive="base">
                                        <p:cTn id="173" dur="3000"/>
                                        <p:tgtEl>
                                          <p:spTgt spid="23"/>
                                        </p:tgtEl>
                                        <p:attrNameLst>
                                          <p:attrName>ppt_y</p:attrName>
                                        </p:attrNameLst>
                                      </p:cBhvr>
                                      <p:tavLst>
                                        <p:tav tm="0">
                                          <p:val>
                                            <p:strVal val="ppt_y"/>
                                          </p:val>
                                        </p:tav>
                                        <p:tav tm="100000">
                                          <p:val>
                                            <p:strVal val="0-ppt_h/2"/>
                                          </p:val>
                                        </p:tav>
                                      </p:tavLst>
                                    </p:anim>
                                    <p:set>
                                      <p:cBhvr>
                                        <p:cTn id="174" dur="1" fill="hold">
                                          <p:stCondLst>
                                            <p:cond delay="2999"/>
                                          </p:stCondLst>
                                        </p:cTn>
                                        <p:tgtEl>
                                          <p:spTgt spid="23"/>
                                        </p:tgtEl>
                                        <p:attrNameLst>
                                          <p:attrName>style.visibility</p:attrName>
                                        </p:attrNameLst>
                                      </p:cBhvr>
                                      <p:to>
                                        <p:strVal val="hidden"/>
                                      </p:to>
                                    </p:set>
                                  </p:childTnLst>
                                </p:cTn>
                              </p:par>
                              <p:par>
                                <p:cTn id="175" presetID="2" presetClass="exit" presetSubtype="3" fill="hold" grpId="3" nodeType="withEffect">
                                  <p:stCondLst>
                                    <p:cond delay="0"/>
                                  </p:stCondLst>
                                  <p:childTnLst>
                                    <p:anim calcmode="lin" valueType="num">
                                      <p:cBhvr additive="base">
                                        <p:cTn id="176" dur="3000"/>
                                        <p:tgtEl>
                                          <p:spTgt spid="24"/>
                                        </p:tgtEl>
                                        <p:attrNameLst>
                                          <p:attrName>ppt_x</p:attrName>
                                        </p:attrNameLst>
                                      </p:cBhvr>
                                      <p:tavLst>
                                        <p:tav tm="0">
                                          <p:val>
                                            <p:strVal val="ppt_x"/>
                                          </p:val>
                                        </p:tav>
                                        <p:tav tm="100000">
                                          <p:val>
                                            <p:strVal val="1+ppt_w/2"/>
                                          </p:val>
                                        </p:tav>
                                      </p:tavLst>
                                    </p:anim>
                                    <p:anim calcmode="lin" valueType="num">
                                      <p:cBhvr additive="base">
                                        <p:cTn id="177" dur="3000"/>
                                        <p:tgtEl>
                                          <p:spTgt spid="24"/>
                                        </p:tgtEl>
                                        <p:attrNameLst>
                                          <p:attrName>ppt_y</p:attrName>
                                        </p:attrNameLst>
                                      </p:cBhvr>
                                      <p:tavLst>
                                        <p:tav tm="0">
                                          <p:val>
                                            <p:strVal val="ppt_y"/>
                                          </p:val>
                                        </p:tav>
                                        <p:tav tm="100000">
                                          <p:val>
                                            <p:strVal val="0-ppt_h/2"/>
                                          </p:val>
                                        </p:tav>
                                      </p:tavLst>
                                    </p:anim>
                                    <p:set>
                                      <p:cBhvr>
                                        <p:cTn id="178" dur="1" fill="hold">
                                          <p:stCondLst>
                                            <p:cond delay="2999"/>
                                          </p:stCondLst>
                                        </p:cTn>
                                        <p:tgtEl>
                                          <p:spTgt spid="24"/>
                                        </p:tgtEl>
                                        <p:attrNameLst>
                                          <p:attrName>style.visibility</p:attrName>
                                        </p:attrNameLst>
                                      </p:cBhvr>
                                      <p:to>
                                        <p:strVal val="hidden"/>
                                      </p:to>
                                    </p:set>
                                  </p:childTnLst>
                                </p:cTn>
                              </p:par>
                              <p:par>
                                <p:cTn id="179" presetID="2" presetClass="exit" presetSubtype="9" fill="hold" grpId="3" nodeType="withEffect">
                                  <p:stCondLst>
                                    <p:cond delay="0"/>
                                  </p:stCondLst>
                                  <p:childTnLst>
                                    <p:anim calcmode="lin" valueType="num">
                                      <p:cBhvr additive="base">
                                        <p:cTn id="180" dur="3000"/>
                                        <p:tgtEl>
                                          <p:spTgt spid="18"/>
                                        </p:tgtEl>
                                        <p:attrNameLst>
                                          <p:attrName>ppt_x</p:attrName>
                                        </p:attrNameLst>
                                      </p:cBhvr>
                                      <p:tavLst>
                                        <p:tav tm="0">
                                          <p:val>
                                            <p:strVal val="ppt_x"/>
                                          </p:val>
                                        </p:tav>
                                        <p:tav tm="100000">
                                          <p:val>
                                            <p:strVal val="0-ppt_w/2"/>
                                          </p:val>
                                        </p:tav>
                                      </p:tavLst>
                                    </p:anim>
                                    <p:anim calcmode="lin" valueType="num">
                                      <p:cBhvr additive="base">
                                        <p:cTn id="181" dur="3000"/>
                                        <p:tgtEl>
                                          <p:spTgt spid="18"/>
                                        </p:tgtEl>
                                        <p:attrNameLst>
                                          <p:attrName>ppt_y</p:attrName>
                                        </p:attrNameLst>
                                      </p:cBhvr>
                                      <p:tavLst>
                                        <p:tav tm="0">
                                          <p:val>
                                            <p:strVal val="ppt_y"/>
                                          </p:val>
                                        </p:tav>
                                        <p:tav tm="100000">
                                          <p:val>
                                            <p:strVal val="0-ppt_h/2"/>
                                          </p:val>
                                        </p:tav>
                                      </p:tavLst>
                                    </p:anim>
                                    <p:set>
                                      <p:cBhvr>
                                        <p:cTn id="182" dur="1" fill="hold">
                                          <p:stCondLst>
                                            <p:cond delay="2999"/>
                                          </p:stCondLst>
                                        </p:cTn>
                                        <p:tgtEl>
                                          <p:spTgt spid="18"/>
                                        </p:tgtEl>
                                        <p:attrNameLst>
                                          <p:attrName>style.visibility</p:attrName>
                                        </p:attrNameLst>
                                      </p:cBhvr>
                                      <p:to>
                                        <p:strVal val="hidden"/>
                                      </p:to>
                                    </p:set>
                                  </p:childTnLst>
                                </p:cTn>
                              </p:par>
                              <p:par>
                                <p:cTn id="183" presetID="2" presetClass="exit" presetSubtype="9" fill="hold" grpId="3" nodeType="withEffect">
                                  <p:stCondLst>
                                    <p:cond delay="0"/>
                                  </p:stCondLst>
                                  <p:childTnLst>
                                    <p:anim calcmode="lin" valueType="num">
                                      <p:cBhvr additive="base">
                                        <p:cTn id="184" dur="3000"/>
                                        <p:tgtEl>
                                          <p:spTgt spid="19"/>
                                        </p:tgtEl>
                                        <p:attrNameLst>
                                          <p:attrName>ppt_x</p:attrName>
                                        </p:attrNameLst>
                                      </p:cBhvr>
                                      <p:tavLst>
                                        <p:tav tm="0">
                                          <p:val>
                                            <p:strVal val="ppt_x"/>
                                          </p:val>
                                        </p:tav>
                                        <p:tav tm="100000">
                                          <p:val>
                                            <p:strVal val="0-ppt_w/2"/>
                                          </p:val>
                                        </p:tav>
                                      </p:tavLst>
                                    </p:anim>
                                    <p:anim calcmode="lin" valueType="num">
                                      <p:cBhvr additive="base">
                                        <p:cTn id="185" dur="3000"/>
                                        <p:tgtEl>
                                          <p:spTgt spid="19"/>
                                        </p:tgtEl>
                                        <p:attrNameLst>
                                          <p:attrName>ppt_y</p:attrName>
                                        </p:attrNameLst>
                                      </p:cBhvr>
                                      <p:tavLst>
                                        <p:tav tm="0">
                                          <p:val>
                                            <p:strVal val="ppt_y"/>
                                          </p:val>
                                        </p:tav>
                                        <p:tav tm="100000">
                                          <p:val>
                                            <p:strVal val="0-ppt_h/2"/>
                                          </p:val>
                                        </p:tav>
                                      </p:tavLst>
                                    </p:anim>
                                    <p:set>
                                      <p:cBhvr>
                                        <p:cTn id="186" dur="1" fill="hold">
                                          <p:stCondLst>
                                            <p:cond delay="2999"/>
                                          </p:stCondLst>
                                        </p:cTn>
                                        <p:tgtEl>
                                          <p:spTgt spid="19"/>
                                        </p:tgtEl>
                                        <p:attrNameLst>
                                          <p:attrName>style.visibility</p:attrName>
                                        </p:attrNameLst>
                                      </p:cBhvr>
                                      <p:to>
                                        <p:strVal val="hidden"/>
                                      </p:to>
                                    </p:set>
                                  </p:childTnLst>
                                </p:cTn>
                              </p:par>
                              <p:par>
                                <p:cTn id="187" presetID="2" presetClass="exit" presetSubtype="9" fill="hold" grpId="3" nodeType="withEffect">
                                  <p:stCondLst>
                                    <p:cond delay="0"/>
                                  </p:stCondLst>
                                  <p:childTnLst>
                                    <p:anim calcmode="lin" valueType="num">
                                      <p:cBhvr additive="base">
                                        <p:cTn id="188" dur="3000"/>
                                        <p:tgtEl>
                                          <p:spTgt spid="20"/>
                                        </p:tgtEl>
                                        <p:attrNameLst>
                                          <p:attrName>ppt_x</p:attrName>
                                        </p:attrNameLst>
                                      </p:cBhvr>
                                      <p:tavLst>
                                        <p:tav tm="0">
                                          <p:val>
                                            <p:strVal val="ppt_x"/>
                                          </p:val>
                                        </p:tav>
                                        <p:tav tm="100000">
                                          <p:val>
                                            <p:strVal val="0-ppt_w/2"/>
                                          </p:val>
                                        </p:tav>
                                      </p:tavLst>
                                    </p:anim>
                                    <p:anim calcmode="lin" valueType="num">
                                      <p:cBhvr additive="base">
                                        <p:cTn id="189" dur="3000"/>
                                        <p:tgtEl>
                                          <p:spTgt spid="20"/>
                                        </p:tgtEl>
                                        <p:attrNameLst>
                                          <p:attrName>ppt_y</p:attrName>
                                        </p:attrNameLst>
                                      </p:cBhvr>
                                      <p:tavLst>
                                        <p:tav tm="0">
                                          <p:val>
                                            <p:strVal val="ppt_y"/>
                                          </p:val>
                                        </p:tav>
                                        <p:tav tm="100000">
                                          <p:val>
                                            <p:strVal val="0-ppt_h/2"/>
                                          </p:val>
                                        </p:tav>
                                      </p:tavLst>
                                    </p:anim>
                                    <p:set>
                                      <p:cBhvr>
                                        <p:cTn id="190" dur="1" fill="hold">
                                          <p:stCondLst>
                                            <p:cond delay="2999"/>
                                          </p:stCondLst>
                                        </p:cTn>
                                        <p:tgtEl>
                                          <p:spTgt spid="20"/>
                                        </p:tgtEl>
                                        <p:attrNameLst>
                                          <p:attrName>style.visibility</p:attrName>
                                        </p:attrNameLst>
                                      </p:cBhvr>
                                      <p:to>
                                        <p:strVal val="hidden"/>
                                      </p:to>
                                    </p:set>
                                  </p:childTnLst>
                                </p:cTn>
                              </p:par>
                              <p:par>
                                <p:cTn id="191" presetID="23" presetClass="entr" presetSubtype="272" fill="hold" nodeType="withEffect">
                                  <p:stCondLst>
                                    <p:cond delay="0"/>
                                  </p:stCondLst>
                                  <p:childTnLst>
                                    <p:set>
                                      <p:cBhvr>
                                        <p:cTn id="192" dur="1" fill="hold">
                                          <p:stCondLst>
                                            <p:cond delay="0"/>
                                          </p:stCondLst>
                                        </p:cTn>
                                        <p:tgtEl>
                                          <p:spTgt spid="2050"/>
                                        </p:tgtEl>
                                        <p:attrNameLst>
                                          <p:attrName>style.visibility</p:attrName>
                                        </p:attrNameLst>
                                      </p:cBhvr>
                                      <p:to>
                                        <p:strVal val="visible"/>
                                      </p:to>
                                    </p:set>
                                    <p:anim calcmode="lin" valueType="num">
                                      <p:cBhvr>
                                        <p:cTn id="193" dur="3000" fill="hold"/>
                                        <p:tgtEl>
                                          <p:spTgt spid="2050"/>
                                        </p:tgtEl>
                                        <p:attrNameLst>
                                          <p:attrName>ppt_w</p:attrName>
                                        </p:attrNameLst>
                                      </p:cBhvr>
                                      <p:tavLst>
                                        <p:tav tm="0">
                                          <p:val>
                                            <p:strVal val="2/3*#ppt_w"/>
                                          </p:val>
                                        </p:tav>
                                        <p:tav tm="100000">
                                          <p:val>
                                            <p:strVal val="#ppt_w"/>
                                          </p:val>
                                        </p:tav>
                                      </p:tavLst>
                                    </p:anim>
                                    <p:anim calcmode="lin" valueType="num">
                                      <p:cBhvr>
                                        <p:cTn id="194" dur="3000" fill="hold"/>
                                        <p:tgtEl>
                                          <p:spTgt spid="2050"/>
                                        </p:tgtEl>
                                        <p:attrNameLst>
                                          <p:attrName>ppt_h</p:attrName>
                                        </p:attrNameLst>
                                      </p:cBhvr>
                                      <p:tavLst>
                                        <p:tav tm="0">
                                          <p:val>
                                            <p:strVal val="2/3*#ppt_h"/>
                                          </p:val>
                                        </p:tav>
                                        <p:tav tm="100000">
                                          <p:val>
                                            <p:strVal val="#ppt_h"/>
                                          </p:val>
                                        </p:tav>
                                      </p:tavLst>
                                    </p:anim>
                                  </p:childTnLst>
                                </p:cTn>
                              </p:par>
                              <p:par>
                                <p:cTn id="195" presetID="4" presetClass="entr" presetSubtype="32" fill="hold" nodeType="withEffect">
                                  <p:stCondLst>
                                    <p:cond delay="0"/>
                                  </p:stCondLst>
                                  <p:childTnLst>
                                    <p:set>
                                      <p:cBhvr>
                                        <p:cTn id="196" dur="1" fill="hold">
                                          <p:stCondLst>
                                            <p:cond delay="0"/>
                                          </p:stCondLst>
                                        </p:cTn>
                                        <p:tgtEl>
                                          <p:spTgt spid="2050"/>
                                        </p:tgtEl>
                                        <p:attrNameLst>
                                          <p:attrName>style.visibility</p:attrName>
                                        </p:attrNameLst>
                                      </p:cBhvr>
                                      <p:to>
                                        <p:strVal val="visible"/>
                                      </p:to>
                                    </p:set>
                                    <p:animEffect transition="in" filter="box(out)">
                                      <p:cBhvr>
                                        <p:cTn id="197" dur="3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2" grpId="0" animBg="1"/>
      <p:bldP spid="12" grpId="1" animBg="1"/>
      <p:bldP spid="12" grpId="2" animBg="1"/>
      <p:bldP spid="12"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Marco"/>
          <p:cNvSpPr/>
          <p:nvPr/>
        </p:nvSpPr>
        <p:spPr>
          <a:xfrm>
            <a:off x="0" y="0"/>
            <a:ext cx="9144000" cy="6858000"/>
          </a:xfrm>
          <a:prstGeom prst="frame">
            <a:avLst>
              <a:gd name="adj1" fmla="val 8056"/>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714348" y="714356"/>
            <a:ext cx="7786742" cy="5500726"/>
          </a:xfrm>
          <a:prstGeom prst="rect">
            <a:avLst/>
          </a:prstGeom>
          <a:solidFill>
            <a:srgbClr val="C00000"/>
          </a:solidFill>
          <a:ln>
            <a:solidFill>
              <a:srgbClr val="C00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1071538" y="928670"/>
            <a:ext cx="7215238" cy="4893647"/>
          </a:xfrm>
          <a:prstGeom prst="rect">
            <a:avLst/>
          </a:prstGeom>
          <a:noFill/>
        </p:spPr>
        <p:txBody>
          <a:bodyPr wrap="square" rtlCol="0">
            <a:spAutoFit/>
          </a:bodyPr>
          <a:lstStyle/>
          <a:p>
            <a:r>
              <a:rPr lang="es-ES" sz="2400" dirty="0" smtClean="0">
                <a:effectLst>
                  <a:outerShdw blurRad="38100" dist="38100" dir="2700000" algn="tl">
                    <a:srgbClr val="000000">
                      <a:alpha val="43137"/>
                    </a:srgbClr>
                  </a:outerShdw>
                </a:effectLst>
                <a:latin typeface="Agency FB" pitchFamily="34" charset="0"/>
              </a:rPr>
              <a:t>Danilo </a:t>
            </a:r>
            <a:r>
              <a:rPr lang="es-ES" sz="2400" dirty="0" err="1" smtClean="0">
                <a:effectLst>
                  <a:outerShdw blurRad="38100" dist="38100" dir="2700000" algn="tl">
                    <a:srgbClr val="000000">
                      <a:alpha val="43137"/>
                    </a:srgbClr>
                  </a:outerShdw>
                </a:effectLst>
                <a:latin typeface="Agency FB" pitchFamily="34" charset="0"/>
              </a:rPr>
              <a:t>Martinis</a:t>
            </a:r>
            <a:r>
              <a:rPr lang="es-ES" sz="2400" dirty="0" smtClean="0">
                <a:effectLst>
                  <a:outerShdw blurRad="38100" dist="38100" dir="2700000" algn="tl">
                    <a:srgbClr val="000000">
                      <a:alpha val="43137"/>
                    </a:srgbClr>
                  </a:outerShdw>
                </a:effectLst>
                <a:latin typeface="Agency FB" pitchFamily="34" charset="0"/>
              </a:rPr>
              <a:t> está inmerso en la investigación de una nueva forma expresiva del arte mediante la creación de formas especiales que se caracterizan por líneas rectas y curvas, realizadas con tonos neutros y colores especialmente intensos. La pasión la creatividad y la investigación, son los elementos básicos que inspiran su trabajo, sus obras son el testimonio de la apertura hacia nuevas formas de expresión que Danilo va desarrollando en diferentes series, con una calidad técnica intachable, utilizando el óleo y los lienzos como una partitura mágica de la cual brotan las melodías forjadas en lo profundo del alma. Y es que esa combinación entre la frialdad geométrica y el calor humano en las pinturas de </a:t>
            </a:r>
            <a:r>
              <a:rPr lang="es-ES" sz="2400" dirty="0" err="1" smtClean="0">
                <a:effectLst>
                  <a:outerShdw blurRad="38100" dist="38100" dir="2700000" algn="tl">
                    <a:srgbClr val="000000">
                      <a:alpha val="43137"/>
                    </a:srgbClr>
                  </a:outerShdw>
                </a:effectLst>
                <a:latin typeface="Agency FB" pitchFamily="34" charset="0"/>
              </a:rPr>
              <a:t>Martinis</a:t>
            </a:r>
            <a:r>
              <a:rPr lang="es-ES" sz="2400" dirty="0" smtClean="0">
                <a:effectLst>
                  <a:outerShdw blurRad="38100" dist="38100" dir="2700000" algn="tl">
                    <a:srgbClr val="000000">
                      <a:alpha val="43137"/>
                    </a:srgbClr>
                  </a:outerShdw>
                </a:effectLst>
                <a:latin typeface="Agency FB" pitchFamily="34" charset="0"/>
              </a:rPr>
              <a:t>, es la puerta abierta que nos permite traspasar el espacio de la pintura y coquetear con otras formas de arte como el cine o la cultura contemporánea de los gráficos.</a:t>
            </a:r>
            <a:endParaRPr lang="es-ES" sz="2400" dirty="0">
              <a:effectLst>
                <a:outerShdw blurRad="38100" dist="38100" dir="2700000" algn="tl">
                  <a:srgbClr val="000000">
                    <a:alpha val="43137"/>
                  </a:srgbClr>
                </a:outerShdw>
              </a:effectLst>
              <a:latin typeface="Agency FB" pitchFamily="34" charset="0"/>
            </a:endParaRPr>
          </a:p>
        </p:txBody>
      </p:sp>
      <p:sp>
        <p:nvSpPr>
          <p:cNvPr id="7" name="6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1026"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a:scene3d>
            <a:camera prst="orthographicFront"/>
            <a:lightRig rig="threePt" dir="t"/>
          </a:scene3d>
          <a:sp3d>
            <a:bevelT prst="angle"/>
          </a:sp3d>
        </p:spPr>
      </p:pic>
      <p:sp>
        <p:nvSpPr>
          <p:cNvPr id="6" name="5 Anillo"/>
          <p:cNvSpPr/>
          <p:nvPr/>
        </p:nvSpPr>
        <p:spPr>
          <a:xfrm>
            <a:off x="1071538" y="0"/>
            <a:ext cx="6858048" cy="6858000"/>
          </a:xfrm>
          <a:prstGeom prst="donut">
            <a:avLst>
              <a:gd name="adj" fmla="val 4234"/>
            </a:avLst>
          </a:prstGeom>
          <a:solidFill>
            <a:schemeClr val="accent2">
              <a:lumMod val="75000"/>
            </a:schemeClr>
          </a:solidFill>
          <a:ln w="9525">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428728" y="357166"/>
            <a:ext cx="6143668" cy="6153168"/>
          </a:xfrm>
          <a:prstGeom prst="donut">
            <a:avLst>
              <a:gd name="adj" fmla="val 4234"/>
            </a:avLst>
          </a:prstGeom>
          <a:solidFill>
            <a:srgbClr val="BF504D"/>
          </a:solidFill>
          <a:ln w="9525">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785918" y="714356"/>
            <a:ext cx="5429288" cy="5429288"/>
          </a:xfrm>
          <a:prstGeom prst="donut">
            <a:avLst>
              <a:gd name="adj" fmla="val 5285"/>
            </a:avLst>
          </a:prstGeom>
          <a:solidFill>
            <a:srgbClr val="CD7371"/>
          </a:solidFill>
          <a:ln w="9525">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143108" y="1071546"/>
            <a:ext cx="4714908" cy="4714908"/>
          </a:xfrm>
          <a:prstGeom prst="donut">
            <a:avLst>
              <a:gd name="adj" fmla="val 6366"/>
            </a:avLst>
          </a:prstGeom>
          <a:solidFill>
            <a:schemeClr val="accent2">
              <a:lumMod val="75000"/>
            </a:schemeClr>
          </a:solidFill>
          <a:ln w="9525">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500298" y="1428736"/>
            <a:ext cx="3929090" cy="4000528"/>
          </a:xfrm>
          <a:prstGeom prst="donut">
            <a:avLst>
              <a:gd name="adj" fmla="val 6658"/>
            </a:avLst>
          </a:prstGeom>
          <a:solidFill>
            <a:srgbClr val="B64340"/>
          </a:solidFill>
          <a:ln w="9525">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857488" y="1785926"/>
            <a:ext cx="3214710" cy="3286148"/>
          </a:xfrm>
          <a:prstGeom prst="donut">
            <a:avLst>
              <a:gd name="adj" fmla="val 8436"/>
            </a:avLst>
          </a:prstGeom>
          <a:solidFill>
            <a:schemeClr val="accent2">
              <a:lumMod val="60000"/>
              <a:lumOff val="40000"/>
            </a:schemeClr>
          </a:solidFill>
          <a:ln w="9525">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1"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heel(8)">
                                      <p:cBhvr>
                                        <p:cTn id="10" dur="3000"/>
                                        <p:tgtEl>
                                          <p:spTgt spid="6"/>
                                        </p:tgtEl>
                                      </p:cBhvr>
                                    </p:animEffect>
                                  </p:childTnLst>
                                </p:cTn>
                              </p:par>
                              <p:par>
                                <p:cTn id="11" presetID="21" presetClass="entr" presetSubtype="8"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heel(8)">
                                      <p:cBhvr>
                                        <p:cTn id="13" dur="3000"/>
                                        <p:tgtEl>
                                          <p:spTgt spid="7"/>
                                        </p:tgtEl>
                                      </p:cBhvr>
                                    </p:animEffect>
                                  </p:childTnLst>
                                </p:cTn>
                              </p:par>
                              <p:par>
                                <p:cTn id="14" presetID="21" presetClass="entr" presetSubtype="8"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heel(8)">
                                      <p:cBhvr>
                                        <p:cTn id="16" dur="3000"/>
                                        <p:tgtEl>
                                          <p:spTgt spid="8"/>
                                        </p:tgtEl>
                                      </p:cBhvr>
                                    </p:animEffect>
                                  </p:childTnLst>
                                </p:cTn>
                              </p:par>
                              <p:par>
                                <p:cTn id="17" presetID="21" presetClass="entr" presetSubtype="8"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heel(8)">
                                      <p:cBhvr>
                                        <p:cTn id="19" dur="3000"/>
                                        <p:tgtEl>
                                          <p:spTgt spid="9"/>
                                        </p:tgtEl>
                                      </p:cBhvr>
                                    </p:animEffect>
                                  </p:childTnLst>
                                </p:cTn>
                              </p:par>
                              <p:par>
                                <p:cTn id="20" presetID="21" presetClass="entr" presetSubtype="8"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heel(8)">
                                      <p:cBhvr>
                                        <p:cTn id="22" dur="3000"/>
                                        <p:tgtEl>
                                          <p:spTgt spid="10"/>
                                        </p:tgtEl>
                                      </p:cBhvr>
                                    </p:animEffect>
                                  </p:childTnLst>
                                </p:cTn>
                              </p:par>
                              <p:par>
                                <p:cTn id="23" presetID="21" presetClass="entr" presetSubtype="8"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heel(8)">
                                      <p:cBhvr>
                                        <p:cTn id="25" dur="3000"/>
                                        <p:tgtEl>
                                          <p:spTgt spid="11"/>
                                        </p:tgtEl>
                                      </p:cBhvr>
                                    </p:animEffect>
                                  </p:childTnLst>
                                </p:cTn>
                              </p:par>
                              <p:par>
                                <p:cTn id="26" presetID="8" presetClass="emph" presetSubtype="0" fill="hold" grpId="1" nodeType="withEffect">
                                  <p:stCondLst>
                                    <p:cond delay="0"/>
                                  </p:stCondLst>
                                  <p:childTnLst>
                                    <p:animRot by="21600000">
                                      <p:cBhvr>
                                        <p:cTn id="27" dur="3000" fill="hold"/>
                                        <p:tgtEl>
                                          <p:spTgt spid="6"/>
                                        </p:tgtEl>
                                        <p:attrNameLst>
                                          <p:attrName>r</p:attrName>
                                        </p:attrNameLst>
                                      </p:cBhvr>
                                    </p:animRot>
                                  </p:childTnLst>
                                </p:cTn>
                              </p:par>
                              <p:par>
                                <p:cTn id="28" presetID="8" presetClass="emph" presetSubtype="0" fill="hold" grpId="1" nodeType="withEffect">
                                  <p:stCondLst>
                                    <p:cond delay="0"/>
                                  </p:stCondLst>
                                  <p:childTnLst>
                                    <p:animRot by="-21600000">
                                      <p:cBhvr>
                                        <p:cTn id="29" dur="3000" fill="hold"/>
                                        <p:tgtEl>
                                          <p:spTgt spid="7"/>
                                        </p:tgtEl>
                                        <p:attrNameLst>
                                          <p:attrName>r</p:attrName>
                                        </p:attrNameLst>
                                      </p:cBhvr>
                                    </p:animRot>
                                  </p:childTnLst>
                                </p:cTn>
                              </p:par>
                              <p:par>
                                <p:cTn id="30" presetID="8" presetClass="emph" presetSubtype="0" fill="hold" grpId="1" nodeType="withEffect">
                                  <p:stCondLst>
                                    <p:cond delay="0"/>
                                  </p:stCondLst>
                                  <p:childTnLst>
                                    <p:animRot by="21600000">
                                      <p:cBhvr>
                                        <p:cTn id="31" dur="3000" fill="hold"/>
                                        <p:tgtEl>
                                          <p:spTgt spid="8"/>
                                        </p:tgtEl>
                                        <p:attrNameLst>
                                          <p:attrName>r</p:attrName>
                                        </p:attrNameLst>
                                      </p:cBhvr>
                                    </p:animRot>
                                  </p:childTnLst>
                                </p:cTn>
                              </p:par>
                              <p:par>
                                <p:cTn id="32" presetID="8" presetClass="emph" presetSubtype="0" fill="hold" grpId="1" nodeType="withEffect">
                                  <p:stCondLst>
                                    <p:cond delay="0"/>
                                  </p:stCondLst>
                                  <p:childTnLst>
                                    <p:animRot by="-21600000">
                                      <p:cBhvr>
                                        <p:cTn id="33" dur="3000" fill="hold"/>
                                        <p:tgtEl>
                                          <p:spTgt spid="9"/>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10"/>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11"/>
                                        </p:tgtEl>
                                        <p:attrNameLst>
                                          <p:attrName>r</p:attrName>
                                        </p:attrNameLst>
                                      </p:cBhvr>
                                    </p:animRot>
                                  </p:childTnLst>
                                </p:cTn>
                              </p:par>
                            </p:childTnLst>
                          </p:cTn>
                        </p:par>
                        <p:par>
                          <p:cTn id="38" fill="hold">
                            <p:stCondLst>
                              <p:cond delay="3000"/>
                            </p:stCondLst>
                            <p:childTnLst>
                              <p:par>
                                <p:cTn id="39" presetID="23" presetClass="exit" presetSubtype="32" fill="hold" grpId="2" nodeType="afterEffect">
                                  <p:stCondLst>
                                    <p:cond delay="0"/>
                                  </p:stCondLst>
                                  <p:childTnLst>
                                    <p:anim calcmode="lin" valueType="num">
                                      <p:cBhvr>
                                        <p:cTn id="40" dur="3000"/>
                                        <p:tgtEl>
                                          <p:spTgt spid="6"/>
                                        </p:tgtEl>
                                        <p:attrNameLst>
                                          <p:attrName>ppt_w</p:attrName>
                                        </p:attrNameLst>
                                      </p:cBhvr>
                                      <p:tavLst>
                                        <p:tav tm="0">
                                          <p:val>
                                            <p:strVal val="ppt_w"/>
                                          </p:val>
                                        </p:tav>
                                        <p:tav tm="100000">
                                          <p:val>
                                            <p:fltVal val="0"/>
                                          </p:val>
                                        </p:tav>
                                      </p:tavLst>
                                    </p:anim>
                                    <p:anim calcmode="lin" valueType="num">
                                      <p:cBhvr>
                                        <p:cTn id="41" dur="3000"/>
                                        <p:tgtEl>
                                          <p:spTgt spid="6"/>
                                        </p:tgtEl>
                                        <p:attrNameLst>
                                          <p:attrName>ppt_h</p:attrName>
                                        </p:attrNameLst>
                                      </p:cBhvr>
                                      <p:tavLst>
                                        <p:tav tm="0">
                                          <p:val>
                                            <p:strVal val="ppt_h"/>
                                          </p:val>
                                        </p:tav>
                                        <p:tav tm="100000">
                                          <p:val>
                                            <p:fltVal val="0"/>
                                          </p:val>
                                        </p:tav>
                                      </p:tavLst>
                                    </p:anim>
                                    <p:set>
                                      <p:cBhvr>
                                        <p:cTn id="42" dur="1" fill="hold">
                                          <p:stCondLst>
                                            <p:cond delay="2999"/>
                                          </p:stCondLst>
                                        </p:cTn>
                                        <p:tgtEl>
                                          <p:spTgt spid="6"/>
                                        </p:tgtEl>
                                        <p:attrNameLst>
                                          <p:attrName>style.visibility</p:attrName>
                                        </p:attrNameLst>
                                      </p:cBhvr>
                                      <p:to>
                                        <p:strVal val="hidden"/>
                                      </p:to>
                                    </p:set>
                                  </p:childTnLst>
                                </p:cTn>
                              </p:par>
                              <p:par>
                                <p:cTn id="43" presetID="23" presetClass="exit" presetSubtype="32" fill="hold" grpId="2" nodeType="withEffect">
                                  <p:stCondLst>
                                    <p:cond delay="0"/>
                                  </p:stCondLst>
                                  <p:childTnLst>
                                    <p:anim calcmode="lin" valueType="num">
                                      <p:cBhvr>
                                        <p:cTn id="44" dur="3000"/>
                                        <p:tgtEl>
                                          <p:spTgt spid="7"/>
                                        </p:tgtEl>
                                        <p:attrNameLst>
                                          <p:attrName>ppt_w</p:attrName>
                                        </p:attrNameLst>
                                      </p:cBhvr>
                                      <p:tavLst>
                                        <p:tav tm="0">
                                          <p:val>
                                            <p:strVal val="ppt_w"/>
                                          </p:val>
                                        </p:tav>
                                        <p:tav tm="100000">
                                          <p:val>
                                            <p:fltVal val="0"/>
                                          </p:val>
                                        </p:tav>
                                      </p:tavLst>
                                    </p:anim>
                                    <p:anim calcmode="lin" valueType="num">
                                      <p:cBhvr>
                                        <p:cTn id="45" dur="3000"/>
                                        <p:tgtEl>
                                          <p:spTgt spid="7"/>
                                        </p:tgtEl>
                                        <p:attrNameLst>
                                          <p:attrName>ppt_h</p:attrName>
                                        </p:attrNameLst>
                                      </p:cBhvr>
                                      <p:tavLst>
                                        <p:tav tm="0">
                                          <p:val>
                                            <p:strVal val="ppt_h"/>
                                          </p:val>
                                        </p:tav>
                                        <p:tav tm="100000">
                                          <p:val>
                                            <p:fltVal val="0"/>
                                          </p:val>
                                        </p:tav>
                                      </p:tavLst>
                                    </p:anim>
                                    <p:set>
                                      <p:cBhvr>
                                        <p:cTn id="46" dur="1" fill="hold">
                                          <p:stCondLst>
                                            <p:cond delay="2999"/>
                                          </p:stCondLst>
                                        </p:cTn>
                                        <p:tgtEl>
                                          <p:spTgt spid="7"/>
                                        </p:tgtEl>
                                        <p:attrNameLst>
                                          <p:attrName>style.visibility</p:attrName>
                                        </p:attrNameLst>
                                      </p:cBhvr>
                                      <p:to>
                                        <p:strVal val="hidden"/>
                                      </p:to>
                                    </p:set>
                                  </p:childTnLst>
                                </p:cTn>
                              </p:par>
                              <p:par>
                                <p:cTn id="47" presetID="23" presetClass="exit" presetSubtype="32" fill="hold" grpId="2" nodeType="withEffect">
                                  <p:stCondLst>
                                    <p:cond delay="0"/>
                                  </p:stCondLst>
                                  <p:childTnLst>
                                    <p:anim calcmode="lin" valueType="num">
                                      <p:cBhvr>
                                        <p:cTn id="48" dur="3000"/>
                                        <p:tgtEl>
                                          <p:spTgt spid="8"/>
                                        </p:tgtEl>
                                        <p:attrNameLst>
                                          <p:attrName>ppt_w</p:attrName>
                                        </p:attrNameLst>
                                      </p:cBhvr>
                                      <p:tavLst>
                                        <p:tav tm="0">
                                          <p:val>
                                            <p:strVal val="ppt_w"/>
                                          </p:val>
                                        </p:tav>
                                        <p:tav tm="100000">
                                          <p:val>
                                            <p:fltVal val="0"/>
                                          </p:val>
                                        </p:tav>
                                      </p:tavLst>
                                    </p:anim>
                                    <p:anim calcmode="lin" valueType="num">
                                      <p:cBhvr>
                                        <p:cTn id="49" dur="3000"/>
                                        <p:tgtEl>
                                          <p:spTgt spid="8"/>
                                        </p:tgtEl>
                                        <p:attrNameLst>
                                          <p:attrName>ppt_h</p:attrName>
                                        </p:attrNameLst>
                                      </p:cBhvr>
                                      <p:tavLst>
                                        <p:tav tm="0">
                                          <p:val>
                                            <p:strVal val="ppt_h"/>
                                          </p:val>
                                        </p:tav>
                                        <p:tav tm="100000">
                                          <p:val>
                                            <p:fltVal val="0"/>
                                          </p:val>
                                        </p:tav>
                                      </p:tavLst>
                                    </p:anim>
                                    <p:set>
                                      <p:cBhvr>
                                        <p:cTn id="50" dur="1" fill="hold">
                                          <p:stCondLst>
                                            <p:cond delay="2999"/>
                                          </p:stCondLst>
                                        </p:cTn>
                                        <p:tgtEl>
                                          <p:spTgt spid="8"/>
                                        </p:tgtEl>
                                        <p:attrNameLst>
                                          <p:attrName>style.visibility</p:attrName>
                                        </p:attrNameLst>
                                      </p:cBhvr>
                                      <p:to>
                                        <p:strVal val="hidden"/>
                                      </p:to>
                                    </p:set>
                                  </p:childTnLst>
                                </p:cTn>
                              </p:par>
                              <p:par>
                                <p:cTn id="51" presetID="23" presetClass="exit" presetSubtype="32" fill="hold" grpId="2" nodeType="withEffect">
                                  <p:stCondLst>
                                    <p:cond delay="0"/>
                                  </p:stCondLst>
                                  <p:childTnLst>
                                    <p:anim calcmode="lin" valueType="num">
                                      <p:cBhvr>
                                        <p:cTn id="52" dur="3000"/>
                                        <p:tgtEl>
                                          <p:spTgt spid="9"/>
                                        </p:tgtEl>
                                        <p:attrNameLst>
                                          <p:attrName>ppt_w</p:attrName>
                                        </p:attrNameLst>
                                      </p:cBhvr>
                                      <p:tavLst>
                                        <p:tav tm="0">
                                          <p:val>
                                            <p:strVal val="ppt_w"/>
                                          </p:val>
                                        </p:tav>
                                        <p:tav tm="100000">
                                          <p:val>
                                            <p:fltVal val="0"/>
                                          </p:val>
                                        </p:tav>
                                      </p:tavLst>
                                    </p:anim>
                                    <p:anim calcmode="lin" valueType="num">
                                      <p:cBhvr>
                                        <p:cTn id="53" dur="3000"/>
                                        <p:tgtEl>
                                          <p:spTgt spid="9"/>
                                        </p:tgtEl>
                                        <p:attrNameLst>
                                          <p:attrName>ppt_h</p:attrName>
                                        </p:attrNameLst>
                                      </p:cBhvr>
                                      <p:tavLst>
                                        <p:tav tm="0">
                                          <p:val>
                                            <p:strVal val="ppt_h"/>
                                          </p:val>
                                        </p:tav>
                                        <p:tav tm="100000">
                                          <p:val>
                                            <p:fltVal val="0"/>
                                          </p:val>
                                        </p:tav>
                                      </p:tavLst>
                                    </p:anim>
                                    <p:set>
                                      <p:cBhvr>
                                        <p:cTn id="54" dur="1" fill="hold">
                                          <p:stCondLst>
                                            <p:cond delay="2999"/>
                                          </p:stCondLst>
                                        </p:cTn>
                                        <p:tgtEl>
                                          <p:spTgt spid="9"/>
                                        </p:tgtEl>
                                        <p:attrNameLst>
                                          <p:attrName>style.visibility</p:attrName>
                                        </p:attrNameLst>
                                      </p:cBhvr>
                                      <p:to>
                                        <p:strVal val="hidden"/>
                                      </p:to>
                                    </p:set>
                                  </p:childTnLst>
                                </p:cTn>
                              </p:par>
                              <p:par>
                                <p:cTn id="55" presetID="23" presetClass="exit" presetSubtype="32" fill="hold" grpId="2" nodeType="withEffect">
                                  <p:stCondLst>
                                    <p:cond delay="0"/>
                                  </p:stCondLst>
                                  <p:childTnLst>
                                    <p:anim calcmode="lin" valueType="num">
                                      <p:cBhvr>
                                        <p:cTn id="56" dur="3000"/>
                                        <p:tgtEl>
                                          <p:spTgt spid="10"/>
                                        </p:tgtEl>
                                        <p:attrNameLst>
                                          <p:attrName>ppt_w</p:attrName>
                                        </p:attrNameLst>
                                      </p:cBhvr>
                                      <p:tavLst>
                                        <p:tav tm="0">
                                          <p:val>
                                            <p:strVal val="ppt_w"/>
                                          </p:val>
                                        </p:tav>
                                        <p:tav tm="100000">
                                          <p:val>
                                            <p:fltVal val="0"/>
                                          </p:val>
                                        </p:tav>
                                      </p:tavLst>
                                    </p:anim>
                                    <p:anim calcmode="lin" valueType="num">
                                      <p:cBhvr>
                                        <p:cTn id="57" dur="3000"/>
                                        <p:tgtEl>
                                          <p:spTgt spid="10"/>
                                        </p:tgtEl>
                                        <p:attrNameLst>
                                          <p:attrName>ppt_h</p:attrName>
                                        </p:attrNameLst>
                                      </p:cBhvr>
                                      <p:tavLst>
                                        <p:tav tm="0">
                                          <p:val>
                                            <p:strVal val="ppt_h"/>
                                          </p:val>
                                        </p:tav>
                                        <p:tav tm="100000">
                                          <p:val>
                                            <p:fltVal val="0"/>
                                          </p:val>
                                        </p:tav>
                                      </p:tavLst>
                                    </p:anim>
                                    <p:set>
                                      <p:cBhvr>
                                        <p:cTn id="58" dur="1" fill="hold">
                                          <p:stCondLst>
                                            <p:cond delay="2999"/>
                                          </p:stCondLst>
                                        </p:cTn>
                                        <p:tgtEl>
                                          <p:spTgt spid="10"/>
                                        </p:tgtEl>
                                        <p:attrNameLst>
                                          <p:attrName>style.visibility</p:attrName>
                                        </p:attrNameLst>
                                      </p:cBhvr>
                                      <p:to>
                                        <p:strVal val="hidden"/>
                                      </p:to>
                                    </p:set>
                                  </p:childTnLst>
                                </p:cTn>
                              </p:par>
                              <p:par>
                                <p:cTn id="59" presetID="23" presetClass="exit" presetSubtype="32" fill="hold" grpId="2" nodeType="withEffect">
                                  <p:stCondLst>
                                    <p:cond delay="0"/>
                                  </p:stCondLst>
                                  <p:childTnLst>
                                    <p:anim calcmode="lin" valueType="num">
                                      <p:cBhvr>
                                        <p:cTn id="60" dur="3000"/>
                                        <p:tgtEl>
                                          <p:spTgt spid="11"/>
                                        </p:tgtEl>
                                        <p:attrNameLst>
                                          <p:attrName>ppt_w</p:attrName>
                                        </p:attrNameLst>
                                      </p:cBhvr>
                                      <p:tavLst>
                                        <p:tav tm="0">
                                          <p:val>
                                            <p:strVal val="ppt_w"/>
                                          </p:val>
                                        </p:tav>
                                        <p:tav tm="100000">
                                          <p:val>
                                            <p:fltVal val="0"/>
                                          </p:val>
                                        </p:tav>
                                      </p:tavLst>
                                    </p:anim>
                                    <p:anim calcmode="lin" valueType="num">
                                      <p:cBhvr>
                                        <p:cTn id="61" dur="3000"/>
                                        <p:tgtEl>
                                          <p:spTgt spid="11"/>
                                        </p:tgtEl>
                                        <p:attrNameLst>
                                          <p:attrName>ppt_h</p:attrName>
                                        </p:attrNameLst>
                                      </p:cBhvr>
                                      <p:tavLst>
                                        <p:tav tm="0">
                                          <p:val>
                                            <p:strVal val="ppt_h"/>
                                          </p:val>
                                        </p:tav>
                                        <p:tav tm="100000">
                                          <p:val>
                                            <p:fltVal val="0"/>
                                          </p:val>
                                        </p:tav>
                                      </p:tavLst>
                                    </p:anim>
                                    <p:set>
                                      <p:cBhvr>
                                        <p:cTn id="62" dur="1" fill="hold">
                                          <p:stCondLst>
                                            <p:cond delay="2999"/>
                                          </p:stCondLst>
                                        </p:cTn>
                                        <p:tgtEl>
                                          <p:spTgt spid="11"/>
                                        </p:tgtEl>
                                        <p:attrNameLst>
                                          <p:attrName>style.visibility</p:attrName>
                                        </p:attrNameLst>
                                      </p:cBhvr>
                                      <p:to>
                                        <p:strVal val="hidden"/>
                                      </p:to>
                                    </p:set>
                                  </p:childTnLst>
                                </p:cTn>
                              </p:par>
                              <p:par>
                                <p:cTn id="63" presetID="35" presetClass="exit" presetSubtype="0" fill="hold" grpId="3" nodeType="withEffect">
                                  <p:stCondLst>
                                    <p:cond delay="0"/>
                                  </p:stCondLst>
                                  <p:childTnLst>
                                    <p:animEffect transition="out" filter="fade">
                                      <p:cBhvr>
                                        <p:cTn id="64" dur="3000"/>
                                        <p:tgtEl>
                                          <p:spTgt spid="6"/>
                                        </p:tgtEl>
                                      </p:cBhvr>
                                    </p:animEffect>
                                    <p:anim calcmode="lin" valueType="num">
                                      <p:cBhvr>
                                        <p:cTn id="65" dur="3000"/>
                                        <p:tgtEl>
                                          <p:spTgt spid="6"/>
                                        </p:tgtEl>
                                        <p:attrNameLst>
                                          <p:attrName>style.rotation</p:attrName>
                                        </p:attrNameLst>
                                      </p:cBhvr>
                                      <p:tavLst>
                                        <p:tav tm="0">
                                          <p:val>
                                            <p:fltVal val="0"/>
                                          </p:val>
                                        </p:tav>
                                        <p:tav tm="100000">
                                          <p:val>
                                            <p:fltVal val="720"/>
                                          </p:val>
                                        </p:tav>
                                      </p:tavLst>
                                    </p:anim>
                                    <p:anim calcmode="lin" valueType="num">
                                      <p:cBhvr>
                                        <p:cTn id="66" dur="3000"/>
                                        <p:tgtEl>
                                          <p:spTgt spid="6"/>
                                        </p:tgtEl>
                                        <p:attrNameLst>
                                          <p:attrName>ppt_h</p:attrName>
                                        </p:attrNameLst>
                                      </p:cBhvr>
                                      <p:tavLst>
                                        <p:tav tm="0">
                                          <p:val>
                                            <p:strVal val="ppt_h"/>
                                          </p:val>
                                        </p:tav>
                                        <p:tav tm="100000">
                                          <p:val>
                                            <p:fltVal val="0"/>
                                          </p:val>
                                        </p:tav>
                                      </p:tavLst>
                                    </p:anim>
                                    <p:anim calcmode="lin" valueType="num">
                                      <p:cBhvr>
                                        <p:cTn id="67" dur="3000"/>
                                        <p:tgtEl>
                                          <p:spTgt spid="6"/>
                                        </p:tgtEl>
                                        <p:attrNameLst>
                                          <p:attrName>ppt_w</p:attrName>
                                        </p:attrNameLst>
                                      </p:cBhvr>
                                      <p:tavLst>
                                        <p:tav tm="0">
                                          <p:val>
                                            <p:strVal val="ppt_w"/>
                                          </p:val>
                                        </p:tav>
                                        <p:tav tm="100000">
                                          <p:val>
                                            <p:fltVal val="0"/>
                                          </p:val>
                                        </p:tav>
                                      </p:tavLst>
                                    </p:anim>
                                    <p:set>
                                      <p:cBhvr>
                                        <p:cTn id="68" dur="1" fill="hold">
                                          <p:stCondLst>
                                            <p:cond delay="2999"/>
                                          </p:stCondLst>
                                        </p:cTn>
                                        <p:tgtEl>
                                          <p:spTgt spid="6"/>
                                        </p:tgtEl>
                                        <p:attrNameLst>
                                          <p:attrName>style.visibility</p:attrName>
                                        </p:attrNameLst>
                                      </p:cBhvr>
                                      <p:to>
                                        <p:strVal val="hidden"/>
                                      </p:to>
                                    </p:set>
                                  </p:childTnLst>
                                </p:cTn>
                              </p:par>
                              <p:par>
                                <p:cTn id="69" presetID="35" presetClass="exit" presetSubtype="0" fill="hold" grpId="3" nodeType="withEffect">
                                  <p:stCondLst>
                                    <p:cond delay="0"/>
                                  </p:stCondLst>
                                  <p:childTnLst>
                                    <p:animEffect transition="out" filter="fade">
                                      <p:cBhvr>
                                        <p:cTn id="70" dur="3000"/>
                                        <p:tgtEl>
                                          <p:spTgt spid="7"/>
                                        </p:tgtEl>
                                      </p:cBhvr>
                                    </p:animEffect>
                                    <p:anim calcmode="lin" valueType="num">
                                      <p:cBhvr>
                                        <p:cTn id="71" dur="3000"/>
                                        <p:tgtEl>
                                          <p:spTgt spid="7"/>
                                        </p:tgtEl>
                                        <p:attrNameLst>
                                          <p:attrName>style.rotation</p:attrName>
                                        </p:attrNameLst>
                                      </p:cBhvr>
                                      <p:tavLst>
                                        <p:tav tm="0">
                                          <p:val>
                                            <p:fltVal val="0"/>
                                          </p:val>
                                        </p:tav>
                                        <p:tav tm="100000">
                                          <p:val>
                                            <p:fltVal val="720"/>
                                          </p:val>
                                        </p:tav>
                                      </p:tavLst>
                                    </p:anim>
                                    <p:anim calcmode="lin" valueType="num">
                                      <p:cBhvr>
                                        <p:cTn id="72" dur="3000"/>
                                        <p:tgtEl>
                                          <p:spTgt spid="7"/>
                                        </p:tgtEl>
                                        <p:attrNameLst>
                                          <p:attrName>ppt_h</p:attrName>
                                        </p:attrNameLst>
                                      </p:cBhvr>
                                      <p:tavLst>
                                        <p:tav tm="0">
                                          <p:val>
                                            <p:strVal val="ppt_h"/>
                                          </p:val>
                                        </p:tav>
                                        <p:tav tm="100000">
                                          <p:val>
                                            <p:fltVal val="0"/>
                                          </p:val>
                                        </p:tav>
                                      </p:tavLst>
                                    </p:anim>
                                    <p:anim calcmode="lin" valueType="num">
                                      <p:cBhvr>
                                        <p:cTn id="73" dur="3000"/>
                                        <p:tgtEl>
                                          <p:spTgt spid="7"/>
                                        </p:tgtEl>
                                        <p:attrNameLst>
                                          <p:attrName>ppt_w</p:attrName>
                                        </p:attrNameLst>
                                      </p:cBhvr>
                                      <p:tavLst>
                                        <p:tav tm="0">
                                          <p:val>
                                            <p:strVal val="ppt_w"/>
                                          </p:val>
                                        </p:tav>
                                        <p:tav tm="100000">
                                          <p:val>
                                            <p:fltVal val="0"/>
                                          </p:val>
                                        </p:tav>
                                      </p:tavLst>
                                    </p:anim>
                                    <p:set>
                                      <p:cBhvr>
                                        <p:cTn id="74" dur="1" fill="hold">
                                          <p:stCondLst>
                                            <p:cond delay="2999"/>
                                          </p:stCondLst>
                                        </p:cTn>
                                        <p:tgtEl>
                                          <p:spTgt spid="7"/>
                                        </p:tgtEl>
                                        <p:attrNameLst>
                                          <p:attrName>style.visibility</p:attrName>
                                        </p:attrNameLst>
                                      </p:cBhvr>
                                      <p:to>
                                        <p:strVal val="hidden"/>
                                      </p:to>
                                    </p:set>
                                  </p:childTnLst>
                                </p:cTn>
                              </p:par>
                              <p:par>
                                <p:cTn id="75" presetID="35" presetClass="exit" presetSubtype="0" fill="hold" grpId="3" nodeType="withEffect">
                                  <p:stCondLst>
                                    <p:cond delay="0"/>
                                  </p:stCondLst>
                                  <p:childTnLst>
                                    <p:animEffect transition="out" filter="fade">
                                      <p:cBhvr>
                                        <p:cTn id="76" dur="3000"/>
                                        <p:tgtEl>
                                          <p:spTgt spid="8"/>
                                        </p:tgtEl>
                                      </p:cBhvr>
                                    </p:animEffect>
                                    <p:anim calcmode="lin" valueType="num">
                                      <p:cBhvr>
                                        <p:cTn id="77" dur="3000"/>
                                        <p:tgtEl>
                                          <p:spTgt spid="8"/>
                                        </p:tgtEl>
                                        <p:attrNameLst>
                                          <p:attrName>style.rotation</p:attrName>
                                        </p:attrNameLst>
                                      </p:cBhvr>
                                      <p:tavLst>
                                        <p:tav tm="0">
                                          <p:val>
                                            <p:fltVal val="0"/>
                                          </p:val>
                                        </p:tav>
                                        <p:tav tm="100000">
                                          <p:val>
                                            <p:fltVal val="720"/>
                                          </p:val>
                                        </p:tav>
                                      </p:tavLst>
                                    </p:anim>
                                    <p:anim calcmode="lin" valueType="num">
                                      <p:cBhvr>
                                        <p:cTn id="78" dur="3000"/>
                                        <p:tgtEl>
                                          <p:spTgt spid="8"/>
                                        </p:tgtEl>
                                        <p:attrNameLst>
                                          <p:attrName>ppt_h</p:attrName>
                                        </p:attrNameLst>
                                      </p:cBhvr>
                                      <p:tavLst>
                                        <p:tav tm="0">
                                          <p:val>
                                            <p:strVal val="ppt_h"/>
                                          </p:val>
                                        </p:tav>
                                        <p:tav tm="100000">
                                          <p:val>
                                            <p:fltVal val="0"/>
                                          </p:val>
                                        </p:tav>
                                      </p:tavLst>
                                    </p:anim>
                                    <p:anim calcmode="lin" valueType="num">
                                      <p:cBhvr>
                                        <p:cTn id="79" dur="3000"/>
                                        <p:tgtEl>
                                          <p:spTgt spid="8"/>
                                        </p:tgtEl>
                                        <p:attrNameLst>
                                          <p:attrName>ppt_w</p:attrName>
                                        </p:attrNameLst>
                                      </p:cBhvr>
                                      <p:tavLst>
                                        <p:tav tm="0">
                                          <p:val>
                                            <p:strVal val="ppt_w"/>
                                          </p:val>
                                        </p:tav>
                                        <p:tav tm="100000">
                                          <p:val>
                                            <p:fltVal val="0"/>
                                          </p:val>
                                        </p:tav>
                                      </p:tavLst>
                                    </p:anim>
                                    <p:set>
                                      <p:cBhvr>
                                        <p:cTn id="80" dur="1" fill="hold">
                                          <p:stCondLst>
                                            <p:cond delay="2999"/>
                                          </p:stCondLst>
                                        </p:cTn>
                                        <p:tgtEl>
                                          <p:spTgt spid="8"/>
                                        </p:tgtEl>
                                        <p:attrNameLst>
                                          <p:attrName>style.visibility</p:attrName>
                                        </p:attrNameLst>
                                      </p:cBhvr>
                                      <p:to>
                                        <p:strVal val="hidden"/>
                                      </p:to>
                                    </p:set>
                                  </p:childTnLst>
                                </p:cTn>
                              </p:par>
                              <p:par>
                                <p:cTn id="81" presetID="35" presetClass="exit" presetSubtype="0" fill="hold" grpId="3" nodeType="withEffect">
                                  <p:stCondLst>
                                    <p:cond delay="0"/>
                                  </p:stCondLst>
                                  <p:childTnLst>
                                    <p:animEffect transition="out" filter="fade">
                                      <p:cBhvr>
                                        <p:cTn id="82" dur="3000"/>
                                        <p:tgtEl>
                                          <p:spTgt spid="9"/>
                                        </p:tgtEl>
                                      </p:cBhvr>
                                    </p:animEffect>
                                    <p:anim calcmode="lin" valueType="num">
                                      <p:cBhvr>
                                        <p:cTn id="83" dur="3000"/>
                                        <p:tgtEl>
                                          <p:spTgt spid="9"/>
                                        </p:tgtEl>
                                        <p:attrNameLst>
                                          <p:attrName>style.rotation</p:attrName>
                                        </p:attrNameLst>
                                      </p:cBhvr>
                                      <p:tavLst>
                                        <p:tav tm="0">
                                          <p:val>
                                            <p:fltVal val="0"/>
                                          </p:val>
                                        </p:tav>
                                        <p:tav tm="100000">
                                          <p:val>
                                            <p:fltVal val="720"/>
                                          </p:val>
                                        </p:tav>
                                      </p:tavLst>
                                    </p:anim>
                                    <p:anim calcmode="lin" valueType="num">
                                      <p:cBhvr>
                                        <p:cTn id="84" dur="3000"/>
                                        <p:tgtEl>
                                          <p:spTgt spid="9"/>
                                        </p:tgtEl>
                                        <p:attrNameLst>
                                          <p:attrName>ppt_h</p:attrName>
                                        </p:attrNameLst>
                                      </p:cBhvr>
                                      <p:tavLst>
                                        <p:tav tm="0">
                                          <p:val>
                                            <p:strVal val="ppt_h"/>
                                          </p:val>
                                        </p:tav>
                                        <p:tav tm="100000">
                                          <p:val>
                                            <p:fltVal val="0"/>
                                          </p:val>
                                        </p:tav>
                                      </p:tavLst>
                                    </p:anim>
                                    <p:anim calcmode="lin" valueType="num">
                                      <p:cBhvr>
                                        <p:cTn id="85" dur="3000"/>
                                        <p:tgtEl>
                                          <p:spTgt spid="9"/>
                                        </p:tgtEl>
                                        <p:attrNameLst>
                                          <p:attrName>ppt_w</p:attrName>
                                        </p:attrNameLst>
                                      </p:cBhvr>
                                      <p:tavLst>
                                        <p:tav tm="0">
                                          <p:val>
                                            <p:strVal val="ppt_w"/>
                                          </p:val>
                                        </p:tav>
                                        <p:tav tm="100000">
                                          <p:val>
                                            <p:fltVal val="0"/>
                                          </p:val>
                                        </p:tav>
                                      </p:tavLst>
                                    </p:anim>
                                    <p:set>
                                      <p:cBhvr>
                                        <p:cTn id="86" dur="1" fill="hold">
                                          <p:stCondLst>
                                            <p:cond delay="2999"/>
                                          </p:stCondLst>
                                        </p:cTn>
                                        <p:tgtEl>
                                          <p:spTgt spid="9"/>
                                        </p:tgtEl>
                                        <p:attrNameLst>
                                          <p:attrName>style.visibility</p:attrName>
                                        </p:attrNameLst>
                                      </p:cBhvr>
                                      <p:to>
                                        <p:strVal val="hidden"/>
                                      </p:to>
                                    </p:set>
                                  </p:childTnLst>
                                </p:cTn>
                              </p:par>
                              <p:par>
                                <p:cTn id="87" presetID="35" presetClass="exit" presetSubtype="0" fill="hold" grpId="3" nodeType="withEffect">
                                  <p:stCondLst>
                                    <p:cond delay="0"/>
                                  </p:stCondLst>
                                  <p:childTnLst>
                                    <p:animEffect transition="out" filter="fade">
                                      <p:cBhvr>
                                        <p:cTn id="88" dur="3000"/>
                                        <p:tgtEl>
                                          <p:spTgt spid="10"/>
                                        </p:tgtEl>
                                      </p:cBhvr>
                                    </p:animEffect>
                                    <p:anim calcmode="lin" valueType="num">
                                      <p:cBhvr>
                                        <p:cTn id="89" dur="3000"/>
                                        <p:tgtEl>
                                          <p:spTgt spid="10"/>
                                        </p:tgtEl>
                                        <p:attrNameLst>
                                          <p:attrName>style.rotation</p:attrName>
                                        </p:attrNameLst>
                                      </p:cBhvr>
                                      <p:tavLst>
                                        <p:tav tm="0">
                                          <p:val>
                                            <p:fltVal val="0"/>
                                          </p:val>
                                        </p:tav>
                                        <p:tav tm="100000">
                                          <p:val>
                                            <p:fltVal val="720"/>
                                          </p:val>
                                        </p:tav>
                                      </p:tavLst>
                                    </p:anim>
                                    <p:anim calcmode="lin" valueType="num">
                                      <p:cBhvr>
                                        <p:cTn id="90" dur="3000"/>
                                        <p:tgtEl>
                                          <p:spTgt spid="10"/>
                                        </p:tgtEl>
                                        <p:attrNameLst>
                                          <p:attrName>ppt_h</p:attrName>
                                        </p:attrNameLst>
                                      </p:cBhvr>
                                      <p:tavLst>
                                        <p:tav tm="0">
                                          <p:val>
                                            <p:strVal val="ppt_h"/>
                                          </p:val>
                                        </p:tav>
                                        <p:tav tm="100000">
                                          <p:val>
                                            <p:fltVal val="0"/>
                                          </p:val>
                                        </p:tav>
                                      </p:tavLst>
                                    </p:anim>
                                    <p:anim calcmode="lin" valueType="num">
                                      <p:cBhvr>
                                        <p:cTn id="91" dur="3000"/>
                                        <p:tgtEl>
                                          <p:spTgt spid="10"/>
                                        </p:tgtEl>
                                        <p:attrNameLst>
                                          <p:attrName>ppt_w</p:attrName>
                                        </p:attrNameLst>
                                      </p:cBhvr>
                                      <p:tavLst>
                                        <p:tav tm="0">
                                          <p:val>
                                            <p:strVal val="ppt_w"/>
                                          </p:val>
                                        </p:tav>
                                        <p:tav tm="100000">
                                          <p:val>
                                            <p:fltVal val="0"/>
                                          </p:val>
                                        </p:tav>
                                      </p:tavLst>
                                    </p:anim>
                                    <p:set>
                                      <p:cBhvr>
                                        <p:cTn id="92" dur="1" fill="hold">
                                          <p:stCondLst>
                                            <p:cond delay="2999"/>
                                          </p:stCondLst>
                                        </p:cTn>
                                        <p:tgtEl>
                                          <p:spTgt spid="10"/>
                                        </p:tgtEl>
                                        <p:attrNameLst>
                                          <p:attrName>style.visibility</p:attrName>
                                        </p:attrNameLst>
                                      </p:cBhvr>
                                      <p:to>
                                        <p:strVal val="hidden"/>
                                      </p:to>
                                    </p:set>
                                  </p:childTnLst>
                                </p:cTn>
                              </p:par>
                              <p:par>
                                <p:cTn id="93" presetID="35" presetClass="exit" presetSubtype="0" fill="hold" grpId="3" nodeType="withEffect">
                                  <p:stCondLst>
                                    <p:cond delay="0"/>
                                  </p:stCondLst>
                                  <p:childTnLst>
                                    <p:animEffect transition="out" filter="fade">
                                      <p:cBhvr>
                                        <p:cTn id="94" dur="3000"/>
                                        <p:tgtEl>
                                          <p:spTgt spid="11"/>
                                        </p:tgtEl>
                                      </p:cBhvr>
                                    </p:animEffect>
                                    <p:anim calcmode="lin" valueType="num">
                                      <p:cBhvr>
                                        <p:cTn id="95" dur="3000"/>
                                        <p:tgtEl>
                                          <p:spTgt spid="11"/>
                                        </p:tgtEl>
                                        <p:attrNameLst>
                                          <p:attrName>style.rotation</p:attrName>
                                        </p:attrNameLst>
                                      </p:cBhvr>
                                      <p:tavLst>
                                        <p:tav tm="0">
                                          <p:val>
                                            <p:fltVal val="0"/>
                                          </p:val>
                                        </p:tav>
                                        <p:tav tm="100000">
                                          <p:val>
                                            <p:fltVal val="720"/>
                                          </p:val>
                                        </p:tav>
                                      </p:tavLst>
                                    </p:anim>
                                    <p:anim calcmode="lin" valueType="num">
                                      <p:cBhvr>
                                        <p:cTn id="96" dur="3000"/>
                                        <p:tgtEl>
                                          <p:spTgt spid="11"/>
                                        </p:tgtEl>
                                        <p:attrNameLst>
                                          <p:attrName>ppt_h</p:attrName>
                                        </p:attrNameLst>
                                      </p:cBhvr>
                                      <p:tavLst>
                                        <p:tav tm="0">
                                          <p:val>
                                            <p:strVal val="ppt_h"/>
                                          </p:val>
                                        </p:tav>
                                        <p:tav tm="100000">
                                          <p:val>
                                            <p:fltVal val="0"/>
                                          </p:val>
                                        </p:tav>
                                      </p:tavLst>
                                    </p:anim>
                                    <p:anim calcmode="lin" valueType="num">
                                      <p:cBhvr>
                                        <p:cTn id="97" dur="3000"/>
                                        <p:tgtEl>
                                          <p:spTgt spid="11"/>
                                        </p:tgtEl>
                                        <p:attrNameLst>
                                          <p:attrName>ppt_w</p:attrName>
                                        </p:attrNameLst>
                                      </p:cBhvr>
                                      <p:tavLst>
                                        <p:tav tm="0">
                                          <p:val>
                                            <p:strVal val="ppt_w"/>
                                          </p:val>
                                        </p:tav>
                                        <p:tav tm="100000">
                                          <p:val>
                                            <p:fltVal val="0"/>
                                          </p:val>
                                        </p:tav>
                                      </p:tavLst>
                                    </p:anim>
                                    <p:set>
                                      <p:cBhvr>
                                        <p:cTn id="98" dur="1" fill="hold">
                                          <p:stCondLst>
                                            <p:cond delay="2999"/>
                                          </p:stCondLst>
                                        </p:cTn>
                                        <p:tgtEl>
                                          <p:spTgt spid="11"/>
                                        </p:tgtEl>
                                        <p:attrNameLst>
                                          <p:attrName>style.visibility</p:attrName>
                                        </p:attrNameLst>
                                      </p:cBhvr>
                                      <p:to>
                                        <p:strVal val="hidden"/>
                                      </p:to>
                                    </p:set>
                                  </p:childTnLst>
                                </p:cTn>
                              </p:par>
                              <p:par>
                                <p:cTn id="99" presetID="23" presetClass="entr" presetSubtype="272" fill="hold" nodeType="withEffect">
                                  <p:stCondLst>
                                    <p:cond delay="0"/>
                                  </p:stCondLst>
                                  <p:childTnLst>
                                    <p:set>
                                      <p:cBhvr>
                                        <p:cTn id="100" dur="1" fill="hold">
                                          <p:stCondLst>
                                            <p:cond delay="0"/>
                                          </p:stCondLst>
                                        </p:cTn>
                                        <p:tgtEl>
                                          <p:spTgt spid="1026"/>
                                        </p:tgtEl>
                                        <p:attrNameLst>
                                          <p:attrName>style.visibility</p:attrName>
                                        </p:attrNameLst>
                                      </p:cBhvr>
                                      <p:to>
                                        <p:strVal val="visible"/>
                                      </p:to>
                                    </p:set>
                                    <p:anim calcmode="lin" valueType="num">
                                      <p:cBhvr>
                                        <p:cTn id="101" dur="3000" fill="hold"/>
                                        <p:tgtEl>
                                          <p:spTgt spid="1026"/>
                                        </p:tgtEl>
                                        <p:attrNameLst>
                                          <p:attrName>ppt_w</p:attrName>
                                        </p:attrNameLst>
                                      </p:cBhvr>
                                      <p:tavLst>
                                        <p:tav tm="0">
                                          <p:val>
                                            <p:strVal val="2/3*#ppt_w"/>
                                          </p:val>
                                        </p:tav>
                                        <p:tav tm="100000">
                                          <p:val>
                                            <p:strVal val="#ppt_w"/>
                                          </p:val>
                                        </p:tav>
                                      </p:tavLst>
                                    </p:anim>
                                    <p:anim calcmode="lin" valueType="num">
                                      <p:cBhvr>
                                        <p:cTn id="102" dur="3000" fill="hold"/>
                                        <p:tgtEl>
                                          <p:spTgt spid="1026"/>
                                        </p:tgtEl>
                                        <p:attrNameLst>
                                          <p:attrName>ppt_h</p:attrName>
                                        </p:attrNameLst>
                                      </p:cBhvr>
                                      <p:tavLst>
                                        <p:tav tm="0">
                                          <p:val>
                                            <p:strVal val="2/3*#ppt_h"/>
                                          </p:val>
                                        </p:tav>
                                        <p:tav tm="100000">
                                          <p:val>
                                            <p:strVal val="#ppt_h"/>
                                          </p:val>
                                        </p:tav>
                                      </p:tavLst>
                                    </p:anim>
                                  </p:childTnLst>
                                </p:cTn>
                              </p:par>
                              <p:par>
                                <p:cTn id="103" presetID="6" presetClass="entr" presetSubtype="32" fill="hold" nodeType="withEffect">
                                  <p:stCondLst>
                                    <p:cond delay="0"/>
                                  </p:stCondLst>
                                  <p:childTnLst>
                                    <p:set>
                                      <p:cBhvr>
                                        <p:cTn id="104" dur="1" fill="hold">
                                          <p:stCondLst>
                                            <p:cond delay="0"/>
                                          </p:stCondLst>
                                        </p:cTn>
                                        <p:tgtEl>
                                          <p:spTgt spid="1026"/>
                                        </p:tgtEl>
                                        <p:attrNameLst>
                                          <p:attrName>style.visibility</p:attrName>
                                        </p:attrNameLst>
                                      </p:cBhvr>
                                      <p:to>
                                        <p:strVal val="visible"/>
                                      </p:to>
                                    </p:set>
                                    <p:animEffect transition="in" filter="circle(out)">
                                      <p:cBhvr>
                                        <p:cTn id="105" dur="3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10_30311_39086.jpg"/>
          <p:cNvPicPr>
            <a:picLocks noChangeAspect="1"/>
          </p:cNvPicPr>
          <p:nvPr/>
        </p:nvPicPr>
        <p:blipFill>
          <a:blip r:embed="rId2"/>
          <a:stretch>
            <a:fillRect/>
          </a:stretch>
        </p:blipFill>
        <p:spPr>
          <a:xfrm>
            <a:off x="5945" y="0"/>
            <a:ext cx="9132109" cy="6858000"/>
          </a:xfrm>
          <a:prstGeom prst="rect">
            <a:avLst/>
          </a:prstGeom>
        </p:spPr>
      </p:pic>
      <p:pic>
        <p:nvPicPr>
          <p:cNvPr id="5" name="4 Imagen" descr="2010_30311_39086.jpg"/>
          <p:cNvPicPr>
            <a:picLocks noChangeAspect="1"/>
          </p:cNvPicPr>
          <p:nvPr/>
        </p:nvPicPr>
        <p:blipFill>
          <a:blip r:embed="rId2"/>
          <a:srcRect r="47718"/>
          <a:stretch>
            <a:fillRect/>
          </a:stretch>
        </p:blipFill>
        <p:spPr>
          <a:xfrm>
            <a:off x="0" y="0"/>
            <a:ext cx="4774423" cy="6858000"/>
          </a:xfrm>
          <a:prstGeom prst="rect">
            <a:avLst/>
          </a:prstGeom>
        </p:spPr>
      </p:pic>
      <p:pic>
        <p:nvPicPr>
          <p:cNvPr id="6" name="5 Imagen" descr="2010_30311_39086.jpg"/>
          <p:cNvPicPr>
            <a:picLocks noChangeAspect="1"/>
          </p:cNvPicPr>
          <p:nvPr/>
        </p:nvPicPr>
        <p:blipFill>
          <a:blip r:embed="rId2"/>
          <a:srcRect l="53064"/>
          <a:stretch>
            <a:fillRect/>
          </a:stretch>
        </p:blipFill>
        <p:spPr>
          <a:xfrm>
            <a:off x="4643438" y="0"/>
            <a:ext cx="4500562" cy="6858000"/>
          </a:xfrm>
          <a:prstGeom prst="rect">
            <a:avLst/>
          </a:prstGeom>
        </p:spPr>
      </p:pic>
      <p:sp>
        <p:nvSpPr>
          <p:cNvPr id="7" name="6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xit" presetSubtype="8" fill="hold"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ppt_w/2"/>
                                          </p:val>
                                        </p:tav>
                                      </p:tavLst>
                                    </p:anim>
                                    <p:anim calcmode="lin" valueType="num">
                                      <p:cBhvr>
                                        <p:cTn id="10" dur="3000"/>
                                        <p:tgtEl>
                                          <p:spTgt spid="5"/>
                                        </p:tgtEl>
                                        <p:attrNameLst>
                                          <p:attrName>ppt_y</p:attrName>
                                        </p:attrNameLst>
                                      </p:cBhvr>
                                      <p:tavLst>
                                        <p:tav tm="0">
                                          <p:val>
                                            <p:strVal val="ppt_y"/>
                                          </p:val>
                                        </p:tav>
                                        <p:tav tm="100000">
                                          <p:val>
                                            <p:strVal val="ppt_y"/>
                                          </p:val>
                                        </p:tav>
                                      </p:tavLst>
                                    </p:anim>
                                    <p:anim calcmode="lin" valueType="num">
                                      <p:cBhvr>
                                        <p:cTn id="11" dur="3000"/>
                                        <p:tgtEl>
                                          <p:spTgt spid="5"/>
                                        </p:tgtEl>
                                        <p:attrNameLst>
                                          <p:attrName>ppt_w</p:attrName>
                                        </p:attrNameLst>
                                      </p:cBhvr>
                                      <p:tavLst>
                                        <p:tav tm="0">
                                          <p:val>
                                            <p:strVal val="ppt_w"/>
                                          </p:val>
                                        </p:tav>
                                        <p:tav tm="100000">
                                          <p:val>
                                            <p:fltVal val="0"/>
                                          </p:val>
                                        </p:tav>
                                      </p:tavLst>
                                    </p:anim>
                                    <p:anim calcmode="lin" valueType="num">
                                      <p:cBhvr>
                                        <p:cTn id="12" dur="3000"/>
                                        <p:tgtEl>
                                          <p:spTgt spid="5"/>
                                        </p:tgtEl>
                                        <p:attrNameLst>
                                          <p:attrName>ppt_h</p:attrName>
                                        </p:attrNameLst>
                                      </p:cBhvr>
                                      <p:tavLst>
                                        <p:tav tm="0">
                                          <p:val>
                                            <p:strVal val="ppt_h"/>
                                          </p:val>
                                        </p:tav>
                                        <p:tav tm="100000">
                                          <p:val>
                                            <p:strVal val="ppt_h"/>
                                          </p:val>
                                        </p:tav>
                                      </p:tavLst>
                                    </p:anim>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5" name="4 Marco"/>
          <p:cNvSpPr/>
          <p:nvPr/>
        </p:nvSpPr>
        <p:spPr>
          <a:xfrm>
            <a:off x="0" y="0"/>
            <a:ext cx="9144000" cy="6858000"/>
          </a:xfrm>
          <a:prstGeom prst="frame">
            <a:avLst>
              <a:gd name="adj1" fmla="val 6945"/>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571472" y="571480"/>
            <a:ext cx="8001056" cy="5715040"/>
          </a:xfrm>
          <a:prstGeom prst="rect">
            <a:avLst/>
          </a:prstGeom>
          <a:solidFill>
            <a:srgbClr val="C00000"/>
          </a:solidFill>
          <a:ln>
            <a:solidFill>
              <a:srgbClr val="C00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714348" y="857232"/>
            <a:ext cx="7643866" cy="5262979"/>
          </a:xfrm>
          <a:prstGeom prst="rect">
            <a:avLst/>
          </a:prstGeom>
          <a:noFill/>
        </p:spPr>
        <p:txBody>
          <a:bodyPr wrap="square" rtlCol="0">
            <a:spAutoFit/>
          </a:bodyPr>
          <a:lstStyle/>
          <a:p>
            <a:r>
              <a:rPr lang="es-ES" sz="2400" dirty="0" smtClean="0">
                <a:effectLst>
                  <a:outerShdw blurRad="38100" dist="38100" dir="2700000" algn="tl">
                    <a:srgbClr val="000000">
                      <a:alpha val="43137"/>
                    </a:srgbClr>
                  </a:outerShdw>
                </a:effectLst>
                <a:latin typeface="Agency FB" pitchFamily="34" charset="0"/>
              </a:rPr>
              <a:t>La obra de Danilo </a:t>
            </a:r>
            <a:r>
              <a:rPr lang="es-ES" sz="2400" dirty="0" err="1" smtClean="0">
                <a:effectLst>
                  <a:outerShdw blurRad="38100" dist="38100" dir="2700000" algn="tl">
                    <a:srgbClr val="000000">
                      <a:alpha val="43137"/>
                    </a:srgbClr>
                  </a:outerShdw>
                </a:effectLst>
                <a:latin typeface="Agency FB" pitchFamily="34" charset="0"/>
              </a:rPr>
              <a:t>Martinis</a:t>
            </a:r>
            <a:r>
              <a:rPr lang="es-ES" sz="2400" dirty="0" smtClean="0">
                <a:effectLst>
                  <a:outerShdw blurRad="38100" dist="38100" dir="2700000" algn="tl">
                    <a:srgbClr val="000000">
                      <a:alpha val="43137"/>
                    </a:srgbClr>
                  </a:outerShdw>
                </a:effectLst>
                <a:latin typeface="Agency FB" pitchFamily="34" charset="0"/>
              </a:rPr>
              <a:t> viene marcada por una clara influencia de </a:t>
            </a:r>
            <a:r>
              <a:rPr lang="es-ES" sz="2400" dirty="0" err="1" smtClean="0">
                <a:effectLst>
                  <a:outerShdw blurRad="38100" dist="38100" dir="2700000" algn="tl">
                    <a:srgbClr val="000000">
                      <a:alpha val="43137"/>
                    </a:srgbClr>
                  </a:outerShdw>
                </a:effectLst>
                <a:latin typeface="Agency FB" pitchFamily="34" charset="0"/>
              </a:rPr>
              <a:t>Vasarely</a:t>
            </a:r>
            <a:r>
              <a:rPr lang="es-ES" sz="2400" dirty="0" smtClean="0">
                <a:effectLst>
                  <a:outerShdw blurRad="38100" dist="38100" dir="2700000" algn="tl">
                    <a:srgbClr val="000000">
                      <a:alpha val="43137"/>
                    </a:srgbClr>
                  </a:outerShdw>
                </a:effectLst>
                <a:latin typeface="Agency FB" pitchFamily="34" charset="0"/>
              </a:rPr>
              <a:t>, considerado el padre del </a:t>
            </a:r>
            <a:r>
              <a:rPr lang="es-ES" sz="2400" dirty="0" err="1" smtClean="0">
                <a:effectLst>
                  <a:outerShdw blurRad="38100" dist="38100" dir="2700000" algn="tl">
                    <a:srgbClr val="000000">
                      <a:alpha val="43137"/>
                    </a:srgbClr>
                  </a:outerShdw>
                </a:effectLst>
                <a:latin typeface="Agency FB" pitchFamily="34" charset="0"/>
              </a:rPr>
              <a:t>op</a:t>
            </a:r>
            <a:r>
              <a:rPr lang="es-ES" sz="2400" dirty="0" smtClean="0">
                <a:effectLst>
                  <a:outerShdw blurRad="38100" dist="38100" dir="2700000" algn="tl">
                    <a:srgbClr val="000000">
                      <a:alpha val="43137"/>
                    </a:srgbClr>
                  </a:outerShdw>
                </a:effectLst>
                <a:latin typeface="Agency FB" pitchFamily="34" charset="0"/>
              </a:rPr>
              <a:t> art (un estilo de arte visual que hace uso de ilusiones ópticas), aunque también se le puede asociar perfectamente con el movimiento Pop. Sus pinturas juegan con la geometría, los colores y ese efecto óptico que produce tal combinación, pero en todas ellas la presencia de la figura humana produce un sentimiento complejo que permite al espectador apropiarse de diversas sensaciones que hará suyas enseguida. No falta la sensualidad y cierto erotismo disimulado en medio de esa vorágine de formas y colores. La figura femenina vuelve a ser la protagonista de esa sensibilidad camuflada en medio de formas geométricas. Las posturas y las expresiones de los personajes de Danilo emergen a un primer plano tras la primera confusión visual y ya no te sueltan. El desnudo de los cuerpos se percibe más que se ve, porque el artista no busca la exhibición corporal, sino el equilibrio entre la naturaleza y lo inanimado.</a:t>
            </a:r>
            <a:endParaRPr lang="es-ES" sz="2400" dirty="0">
              <a:effectLst>
                <a:outerShdw blurRad="38100" dist="38100" dir="2700000" algn="tl">
                  <a:srgbClr val="000000">
                    <a:alpha val="43137"/>
                  </a:srgbClr>
                </a:outerShdw>
              </a:effectLst>
              <a:latin typeface="Agency FB" pitchFamily="34" charset="0"/>
            </a:endParaRPr>
          </a:p>
        </p:txBody>
      </p:sp>
      <p:sp>
        <p:nvSpPr>
          <p:cNvPr id="7" name="6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FF0000"/>
          </a:solidFill>
        </p:spPr>
        <p:txBody>
          <a:bodyPr/>
          <a:lstStyle/>
          <a:p>
            <a:endParaRPr lang="es-ES" dirty="0"/>
          </a:p>
        </p:txBody>
      </p:sp>
      <p:pic>
        <p:nvPicPr>
          <p:cNvPr id="4" name="3 Imagen" descr="0_bbe6b_c703a78e_XXL.jpg"/>
          <p:cNvPicPr>
            <a:picLocks noChangeAspect="1"/>
          </p:cNvPicPr>
          <p:nvPr/>
        </p:nvPicPr>
        <p:blipFill>
          <a:blip r:embed="rId3"/>
          <a:stretch>
            <a:fillRect/>
          </a:stretch>
        </p:blipFill>
        <p:spPr>
          <a:xfrm>
            <a:off x="928662" y="0"/>
            <a:ext cx="7215238" cy="6858000"/>
          </a:xfrm>
          <a:prstGeom prst="rect">
            <a:avLst/>
          </a:prstGeom>
          <a:effectLst>
            <a:softEdge rad="12700"/>
          </a:effectLst>
          <a:scene3d>
            <a:camera prst="orthographicFront"/>
            <a:lightRig rig="threePt" dir="t"/>
          </a:scene3d>
          <a:sp3d>
            <a:bevelT prst="angle"/>
          </a:sp3d>
        </p:spPr>
      </p:pic>
      <p:sp>
        <p:nvSpPr>
          <p:cNvPr id="6" name="5 Marco"/>
          <p:cNvSpPr/>
          <p:nvPr/>
        </p:nvSpPr>
        <p:spPr>
          <a:xfrm>
            <a:off x="0" y="0"/>
            <a:ext cx="1000132" cy="857232"/>
          </a:xfrm>
          <a:prstGeom prst="frame">
            <a:avLst>
              <a:gd name="adj1" fmla="val 34723"/>
            </a:avLst>
          </a:prstGeom>
          <a:solidFill>
            <a:srgbClr val="528C94"/>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0" y="1000108"/>
            <a:ext cx="1000132" cy="857232"/>
          </a:xfrm>
          <a:prstGeom prst="frame">
            <a:avLst>
              <a:gd name="adj1" fmla="val 34723"/>
            </a:avLst>
          </a:prstGeom>
          <a:solidFill>
            <a:srgbClr val="528C94"/>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0" y="2000240"/>
            <a:ext cx="1000132" cy="857232"/>
          </a:xfrm>
          <a:prstGeom prst="frame">
            <a:avLst>
              <a:gd name="adj1" fmla="val 34723"/>
            </a:avLst>
          </a:prstGeom>
          <a:solidFill>
            <a:srgbClr val="528C94"/>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0" y="3000372"/>
            <a:ext cx="1000132" cy="857232"/>
          </a:xfrm>
          <a:prstGeom prst="frame">
            <a:avLst>
              <a:gd name="adj1" fmla="val 34723"/>
            </a:avLst>
          </a:prstGeom>
          <a:solidFill>
            <a:srgbClr val="528C94"/>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0" y="4000504"/>
            <a:ext cx="1000132" cy="857232"/>
          </a:xfrm>
          <a:prstGeom prst="frame">
            <a:avLst>
              <a:gd name="adj1" fmla="val 34723"/>
            </a:avLst>
          </a:prstGeom>
          <a:solidFill>
            <a:srgbClr val="528C94"/>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0" y="5000636"/>
            <a:ext cx="1000132" cy="857232"/>
          </a:xfrm>
          <a:prstGeom prst="frame">
            <a:avLst>
              <a:gd name="adj1" fmla="val 34723"/>
            </a:avLst>
          </a:prstGeom>
          <a:solidFill>
            <a:srgbClr val="528C94"/>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0" y="6000768"/>
            <a:ext cx="1000132" cy="857232"/>
          </a:xfrm>
          <a:prstGeom prst="frame">
            <a:avLst>
              <a:gd name="adj1" fmla="val 34723"/>
            </a:avLst>
          </a:prstGeom>
          <a:solidFill>
            <a:srgbClr val="528C94"/>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Marco"/>
          <p:cNvSpPr/>
          <p:nvPr/>
        </p:nvSpPr>
        <p:spPr>
          <a:xfrm>
            <a:off x="8143868" y="0"/>
            <a:ext cx="1000132" cy="857232"/>
          </a:xfrm>
          <a:prstGeom prst="frame">
            <a:avLst>
              <a:gd name="adj1" fmla="val 34723"/>
            </a:avLst>
          </a:prstGeom>
          <a:solidFill>
            <a:srgbClr val="528C94"/>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Marco"/>
          <p:cNvSpPr/>
          <p:nvPr/>
        </p:nvSpPr>
        <p:spPr>
          <a:xfrm>
            <a:off x="8143868" y="1000108"/>
            <a:ext cx="1000132" cy="857232"/>
          </a:xfrm>
          <a:prstGeom prst="frame">
            <a:avLst>
              <a:gd name="adj1" fmla="val 34723"/>
            </a:avLst>
          </a:prstGeom>
          <a:solidFill>
            <a:srgbClr val="528C94"/>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Marco"/>
          <p:cNvSpPr/>
          <p:nvPr/>
        </p:nvSpPr>
        <p:spPr>
          <a:xfrm>
            <a:off x="8143868" y="2000240"/>
            <a:ext cx="1000132" cy="857232"/>
          </a:xfrm>
          <a:prstGeom prst="frame">
            <a:avLst>
              <a:gd name="adj1" fmla="val 34723"/>
            </a:avLst>
          </a:prstGeom>
          <a:solidFill>
            <a:srgbClr val="528C94"/>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Marco"/>
          <p:cNvSpPr/>
          <p:nvPr/>
        </p:nvSpPr>
        <p:spPr>
          <a:xfrm>
            <a:off x="8143868" y="3000372"/>
            <a:ext cx="1000132" cy="857232"/>
          </a:xfrm>
          <a:prstGeom prst="frame">
            <a:avLst>
              <a:gd name="adj1" fmla="val 34723"/>
            </a:avLst>
          </a:prstGeom>
          <a:solidFill>
            <a:srgbClr val="528C94"/>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Marco"/>
          <p:cNvSpPr/>
          <p:nvPr/>
        </p:nvSpPr>
        <p:spPr>
          <a:xfrm>
            <a:off x="8143868" y="4000504"/>
            <a:ext cx="1000132" cy="857232"/>
          </a:xfrm>
          <a:prstGeom prst="frame">
            <a:avLst>
              <a:gd name="adj1" fmla="val 34723"/>
            </a:avLst>
          </a:prstGeom>
          <a:solidFill>
            <a:srgbClr val="528C94"/>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Marco"/>
          <p:cNvSpPr/>
          <p:nvPr/>
        </p:nvSpPr>
        <p:spPr>
          <a:xfrm>
            <a:off x="8143868" y="5000636"/>
            <a:ext cx="1000132" cy="857232"/>
          </a:xfrm>
          <a:prstGeom prst="frame">
            <a:avLst>
              <a:gd name="adj1" fmla="val 34723"/>
            </a:avLst>
          </a:prstGeom>
          <a:solidFill>
            <a:srgbClr val="528C94"/>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Marco"/>
          <p:cNvSpPr/>
          <p:nvPr/>
        </p:nvSpPr>
        <p:spPr>
          <a:xfrm>
            <a:off x="8143868" y="6000768"/>
            <a:ext cx="1000132" cy="857232"/>
          </a:xfrm>
          <a:prstGeom prst="frame">
            <a:avLst>
              <a:gd name="adj1" fmla="val 34723"/>
            </a:avLst>
          </a:prstGeom>
          <a:solidFill>
            <a:srgbClr val="528C94"/>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ppt_x"/>
                                          </p:val>
                                        </p:tav>
                                        <p:tav tm="100000">
                                          <p:val>
                                            <p:strVal val="#ppt_x"/>
                                          </p:val>
                                        </p:tav>
                                      </p:tavLst>
                                    </p:anim>
                                    <p:anim calcmode="lin" valueType="num">
                                      <p:cBhvr additive="base">
                                        <p:cTn id="39" dur="30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3000" fill="hold"/>
                                        <p:tgtEl>
                                          <p:spTgt spid="21"/>
                                        </p:tgtEl>
                                        <p:attrNameLst>
                                          <p:attrName>ppt_x</p:attrName>
                                        </p:attrNameLst>
                                      </p:cBhvr>
                                      <p:tavLst>
                                        <p:tav tm="0">
                                          <p:val>
                                            <p:strVal val="#ppt_x"/>
                                          </p:val>
                                        </p:tav>
                                        <p:tav tm="100000">
                                          <p:val>
                                            <p:strVal val="#ppt_x"/>
                                          </p:val>
                                        </p:tav>
                                      </p:tavLst>
                                    </p:anim>
                                    <p:anim calcmode="lin" valueType="num">
                                      <p:cBhvr additive="base">
                                        <p:cTn id="43" dur="3000" fill="hold"/>
                                        <p:tgtEl>
                                          <p:spTgt spid="2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3000" fill="hold"/>
                                        <p:tgtEl>
                                          <p:spTgt spid="22"/>
                                        </p:tgtEl>
                                        <p:attrNameLst>
                                          <p:attrName>ppt_x</p:attrName>
                                        </p:attrNameLst>
                                      </p:cBhvr>
                                      <p:tavLst>
                                        <p:tav tm="0">
                                          <p:val>
                                            <p:strVal val="#ppt_x"/>
                                          </p:val>
                                        </p:tav>
                                        <p:tav tm="100000">
                                          <p:val>
                                            <p:strVal val="#ppt_x"/>
                                          </p:val>
                                        </p:tav>
                                      </p:tavLst>
                                    </p:anim>
                                    <p:anim calcmode="lin" valueType="num">
                                      <p:cBhvr additive="base">
                                        <p:cTn id="47" dur="3000" fill="hold"/>
                                        <p:tgtEl>
                                          <p:spTgt spid="2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3000" fill="hold"/>
                                        <p:tgtEl>
                                          <p:spTgt spid="23"/>
                                        </p:tgtEl>
                                        <p:attrNameLst>
                                          <p:attrName>ppt_x</p:attrName>
                                        </p:attrNameLst>
                                      </p:cBhvr>
                                      <p:tavLst>
                                        <p:tav tm="0">
                                          <p:val>
                                            <p:strVal val="#ppt_x"/>
                                          </p:val>
                                        </p:tav>
                                        <p:tav tm="100000">
                                          <p:val>
                                            <p:strVal val="#ppt_x"/>
                                          </p:val>
                                        </p:tav>
                                      </p:tavLst>
                                    </p:anim>
                                    <p:anim calcmode="lin" valueType="num">
                                      <p:cBhvr additive="base">
                                        <p:cTn id="51" dur="3000" fill="hold"/>
                                        <p:tgtEl>
                                          <p:spTgt spid="2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3000" fill="hold"/>
                                        <p:tgtEl>
                                          <p:spTgt spid="24"/>
                                        </p:tgtEl>
                                        <p:attrNameLst>
                                          <p:attrName>ppt_x</p:attrName>
                                        </p:attrNameLst>
                                      </p:cBhvr>
                                      <p:tavLst>
                                        <p:tav tm="0">
                                          <p:val>
                                            <p:strVal val="#ppt_x"/>
                                          </p:val>
                                        </p:tav>
                                        <p:tav tm="100000">
                                          <p:val>
                                            <p:strVal val="#ppt_x"/>
                                          </p:val>
                                        </p:tav>
                                      </p:tavLst>
                                    </p:anim>
                                    <p:anim calcmode="lin" valueType="num">
                                      <p:cBhvr additive="base">
                                        <p:cTn id="55" dur="3000" fill="hold"/>
                                        <p:tgtEl>
                                          <p:spTgt spid="2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additive="base">
                                        <p:cTn id="58" dur="3000" fill="hold"/>
                                        <p:tgtEl>
                                          <p:spTgt spid="25"/>
                                        </p:tgtEl>
                                        <p:attrNameLst>
                                          <p:attrName>ppt_x</p:attrName>
                                        </p:attrNameLst>
                                      </p:cBhvr>
                                      <p:tavLst>
                                        <p:tav tm="0">
                                          <p:val>
                                            <p:strVal val="#ppt_x"/>
                                          </p:val>
                                        </p:tav>
                                        <p:tav tm="100000">
                                          <p:val>
                                            <p:strVal val="#ppt_x"/>
                                          </p:val>
                                        </p:tav>
                                      </p:tavLst>
                                    </p:anim>
                                    <p:anim calcmode="lin" valueType="num">
                                      <p:cBhvr additive="base">
                                        <p:cTn id="59" dur="3000" fill="hold"/>
                                        <p:tgtEl>
                                          <p:spTgt spid="2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26"/>
                                        </p:tgtEl>
                                        <p:attrNameLst>
                                          <p:attrName>style.visibility</p:attrName>
                                        </p:attrNameLst>
                                      </p:cBhvr>
                                      <p:to>
                                        <p:strVal val="visible"/>
                                      </p:to>
                                    </p:set>
                                    <p:anim calcmode="lin" valueType="num">
                                      <p:cBhvr additive="base">
                                        <p:cTn id="62" dur="3000" fill="hold"/>
                                        <p:tgtEl>
                                          <p:spTgt spid="26"/>
                                        </p:tgtEl>
                                        <p:attrNameLst>
                                          <p:attrName>ppt_x</p:attrName>
                                        </p:attrNameLst>
                                      </p:cBhvr>
                                      <p:tavLst>
                                        <p:tav tm="0">
                                          <p:val>
                                            <p:strVal val="#ppt_x"/>
                                          </p:val>
                                        </p:tav>
                                        <p:tav tm="100000">
                                          <p:val>
                                            <p:strVal val="#ppt_x"/>
                                          </p:val>
                                        </p:tav>
                                      </p:tavLst>
                                    </p:anim>
                                    <p:anim calcmode="lin" valueType="num">
                                      <p:cBhvr additive="base">
                                        <p:cTn id="63" dur="3000" fill="hold"/>
                                        <p:tgtEl>
                                          <p:spTgt spid="26"/>
                                        </p:tgtEl>
                                        <p:attrNameLst>
                                          <p:attrName>ppt_y</p:attrName>
                                        </p:attrNameLst>
                                      </p:cBhvr>
                                      <p:tavLst>
                                        <p:tav tm="0">
                                          <p:val>
                                            <p:strVal val="1+#ppt_h/2"/>
                                          </p:val>
                                        </p:tav>
                                        <p:tav tm="100000">
                                          <p:val>
                                            <p:strVal val="#ppt_y"/>
                                          </p:val>
                                        </p:tav>
                                      </p:tavLst>
                                    </p:anim>
                                  </p:childTnLst>
                                </p:cTn>
                              </p:par>
                              <p:par>
                                <p:cTn id="64" presetID="8" presetClass="emph" presetSubtype="0" fill="hold" grpId="1" nodeType="withEffect">
                                  <p:stCondLst>
                                    <p:cond delay="0"/>
                                  </p:stCondLst>
                                  <p:childTnLst>
                                    <p:animRot by="-21600000">
                                      <p:cBhvr>
                                        <p:cTn id="65" dur="3000" fill="hold"/>
                                        <p:tgtEl>
                                          <p:spTgt spid="20"/>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21"/>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22"/>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23"/>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24"/>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25"/>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26"/>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6"/>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7"/>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8"/>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9"/>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0"/>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1"/>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2"/>
                                        </p:tgtEl>
                                        <p:attrNameLst>
                                          <p:attrName>r</p:attrName>
                                        </p:attrNameLst>
                                      </p:cBhvr>
                                    </p:animRot>
                                  </p:childTnLst>
                                </p:cTn>
                              </p:par>
                              <p:par>
                                <p:cTn id="92" presetID="42" presetClass="entr" presetSubtype="0" fill="hold" nodeType="withEffect">
                                  <p:stCondLst>
                                    <p:cond delay="0"/>
                                  </p:stCondLst>
                                  <p:childTnLst>
                                    <p:set>
                                      <p:cBhvr>
                                        <p:cTn id="93" dur="1" fill="hold">
                                          <p:stCondLst>
                                            <p:cond delay="0"/>
                                          </p:stCondLst>
                                        </p:cTn>
                                        <p:tgtEl>
                                          <p:spTgt spid="4"/>
                                        </p:tgtEl>
                                        <p:attrNameLst>
                                          <p:attrName>style.visibility</p:attrName>
                                        </p:attrNameLst>
                                      </p:cBhvr>
                                      <p:to>
                                        <p:strVal val="visible"/>
                                      </p:to>
                                    </p:set>
                                    <p:animEffect transition="in" filter="fade">
                                      <p:cBhvr>
                                        <p:cTn id="94" dur="3000"/>
                                        <p:tgtEl>
                                          <p:spTgt spid="4"/>
                                        </p:tgtEl>
                                      </p:cBhvr>
                                    </p:animEffect>
                                    <p:anim calcmode="lin" valueType="num">
                                      <p:cBhvr>
                                        <p:cTn id="95" dur="3000" fill="hold"/>
                                        <p:tgtEl>
                                          <p:spTgt spid="4"/>
                                        </p:tgtEl>
                                        <p:attrNameLst>
                                          <p:attrName>ppt_x</p:attrName>
                                        </p:attrNameLst>
                                      </p:cBhvr>
                                      <p:tavLst>
                                        <p:tav tm="0">
                                          <p:val>
                                            <p:strVal val="#ppt_x"/>
                                          </p:val>
                                        </p:tav>
                                        <p:tav tm="100000">
                                          <p:val>
                                            <p:strVal val="#ppt_x"/>
                                          </p:val>
                                        </p:tav>
                                      </p:tavLst>
                                    </p:anim>
                                    <p:anim calcmode="lin" valueType="num">
                                      <p:cBhvr>
                                        <p:cTn id="96"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1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_bbe68_91b92a5_XXL.jpg"/>
          <p:cNvPicPr>
            <a:picLocks noChangeAspect="1"/>
          </p:cNvPicPr>
          <p:nvPr/>
        </p:nvPicPr>
        <p:blipFill>
          <a:blip r:embed="rId2"/>
          <a:stretch>
            <a:fillRect/>
          </a:stretch>
        </p:blipFill>
        <p:spPr>
          <a:xfrm>
            <a:off x="1071538" y="0"/>
            <a:ext cx="7000923" cy="6858000"/>
          </a:xfrm>
          <a:prstGeom prst="rect">
            <a:avLst/>
          </a:prstGeom>
          <a:scene3d>
            <a:camera prst="orthographicFront"/>
            <a:lightRig rig="threePt" dir="t"/>
          </a:scene3d>
          <a:sp3d>
            <a:bevelT prst="angle"/>
          </a:sp3d>
        </p:spPr>
      </p:pic>
      <p:sp>
        <p:nvSpPr>
          <p:cNvPr id="12" name="11 Marco"/>
          <p:cNvSpPr/>
          <p:nvPr/>
        </p:nvSpPr>
        <p:spPr>
          <a:xfrm>
            <a:off x="0" y="0"/>
            <a:ext cx="1000132" cy="857232"/>
          </a:xfrm>
          <a:prstGeom prst="frame">
            <a:avLst>
              <a:gd name="adj1" fmla="val 34723"/>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a:off x="0" y="1000108"/>
            <a:ext cx="1000132" cy="857232"/>
          </a:xfrm>
          <a:prstGeom prst="frame">
            <a:avLst>
              <a:gd name="adj1" fmla="val 34723"/>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a:off x="0" y="2000240"/>
            <a:ext cx="1000132" cy="857232"/>
          </a:xfrm>
          <a:prstGeom prst="frame">
            <a:avLst>
              <a:gd name="adj1" fmla="val 34723"/>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0" y="3000372"/>
            <a:ext cx="1000132" cy="857232"/>
          </a:xfrm>
          <a:prstGeom prst="frame">
            <a:avLst>
              <a:gd name="adj1" fmla="val 34723"/>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0" y="4000504"/>
            <a:ext cx="1000132" cy="857232"/>
          </a:xfrm>
          <a:prstGeom prst="frame">
            <a:avLst>
              <a:gd name="adj1" fmla="val 34723"/>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a:off x="0" y="5000636"/>
            <a:ext cx="1000132" cy="857232"/>
          </a:xfrm>
          <a:prstGeom prst="frame">
            <a:avLst>
              <a:gd name="adj1" fmla="val 34723"/>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a:off x="0" y="6000768"/>
            <a:ext cx="1000132" cy="857232"/>
          </a:xfrm>
          <a:prstGeom prst="frame">
            <a:avLst>
              <a:gd name="adj1" fmla="val 34723"/>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Marco"/>
          <p:cNvSpPr/>
          <p:nvPr/>
        </p:nvSpPr>
        <p:spPr>
          <a:xfrm>
            <a:off x="8143868" y="0"/>
            <a:ext cx="1000132" cy="857232"/>
          </a:xfrm>
          <a:prstGeom prst="frame">
            <a:avLst>
              <a:gd name="adj1" fmla="val 34723"/>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Marco"/>
          <p:cNvSpPr/>
          <p:nvPr/>
        </p:nvSpPr>
        <p:spPr>
          <a:xfrm>
            <a:off x="8143868" y="1000108"/>
            <a:ext cx="1000132" cy="857232"/>
          </a:xfrm>
          <a:prstGeom prst="frame">
            <a:avLst>
              <a:gd name="adj1" fmla="val 34723"/>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Marco"/>
          <p:cNvSpPr/>
          <p:nvPr/>
        </p:nvSpPr>
        <p:spPr>
          <a:xfrm>
            <a:off x="8143868" y="2000240"/>
            <a:ext cx="1000132" cy="857232"/>
          </a:xfrm>
          <a:prstGeom prst="frame">
            <a:avLst>
              <a:gd name="adj1" fmla="val 34723"/>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Marco"/>
          <p:cNvSpPr/>
          <p:nvPr/>
        </p:nvSpPr>
        <p:spPr>
          <a:xfrm>
            <a:off x="8143868" y="3000372"/>
            <a:ext cx="1000132" cy="857232"/>
          </a:xfrm>
          <a:prstGeom prst="frame">
            <a:avLst>
              <a:gd name="adj1" fmla="val 34723"/>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Marco"/>
          <p:cNvSpPr/>
          <p:nvPr/>
        </p:nvSpPr>
        <p:spPr>
          <a:xfrm>
            <a:off x="8143868" y="4000504"/>
            <a:ext cx="1000132" cy="857232"/>
          </a:xfrm>
          <a:prstGeom prst="frame">
            <a:avLst>
              <a:gd name="adj1" fmla="val 34723"/>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Marco"/>
          <p:cNvSpPr/>
          <p:nvPr/>
        </p:nvSpPr>
        <p:spPr>
          <a:xfrm>
            <a:off x="8143868" y="5000636"/>
            <a:ext cx="1000132" cy="857232"/>
          </a:xfrm>
          <a:prstGeom prst="frame">
            <a:avLst>
              <a:gd name="adj1" fmla="val 34723"/>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Marco"/>
          <p:cNvSpPr/>
          <p:nvPr/>
        </p:nvSpPr>
        <p:spPr>
          <a:xfrm>
            <a:off x="8143868" y="6000768"/>
            <a:ext cx="1000132" cy="857232"/>
          </a:xfrm>
          <a:prstGeom prst="frame">
            <a:avLst>
              <a:gd name="adj1" fmla="val 34723"/>
            </a:avLst>
          </a:prstGeom>
          <a:solidFill>
            <a:srgbClr val="FF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3000" fill="hold"/>
                                        <p:tgtEl>
                                          <p:spTgt spid="12"/>
                                        </p:tgtEl>
                                        <p:attrNameLst>
                                          <p:attrName>ppt_x</p:attrName>
                                        </p:attrNameLst>
                                      </p:cBhvr>
                                      <p:tavLst>
                                        <p:tav tm="0">
                                          <p:val>
                                            <p:strVal val="0-#ppt_w/2"/>
                                          </p:val>
                                        </p:tav>
                                        <p:tav tm="100000">
                                          <p:val>
                                            <p:strVal val="#ppt_x"/>
                                          </p:val>
                                        </p:tav>
                                      </p:tavLst>
                                    </p:anim>
                                    <p:anim calcmode="lin" valueType="num">
                                      <p:cBhvr additive="base">
                                        <p:cTn id="11" dur="3000" fill="hold"/>
                                        <p:tgtEl>
                                          <p:spTgt spid="12"/>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3000" fill="hold"/>
                                        <p:tgtEl>
                                          <p:spTgt spid="13"/>
                                        </p:tgtEl>
                                        <p:attrNameLst>
                                          <p:attrName>ppt_x</p:attrName>
                                        </p:attrNameLst>
                                      </p:cBhvr>
                                      <p:tavLst>
                                        <p:tav tm="0">
                                          <p:val>
                                            <p:strVal val="0-#ppt_w/2"/>
                                          </p:val>
                                        </p:tav>
                                        <p:tav tm="100000">
                                          <p:val>
                                            <p:strVal val="#ppt_x"/>
                                          </p:val>
                                        </p:tav>
                                      </p:tavLst>
                                    </p:anim>
                                    <p:anim calcmode="lin" valueType="num">
                                      <p:cBhvr additive="base">
                                        <p:cTn id="15" dur="3000" fill="hold"/>
                                        <p:tgtEl>
                                          <p:spTgt spid="13"/>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3000" fill="hold"/>
                                        <p:tgtEl>
                                          <p:spTgt spid="14"/>
                                        </p:tgtEl>
                                        <p:attrNameLst>
                                          <p:attrName>ppt_x</p:attrName>
                                        </p:attrNameLst>
                                      </p:cBhvr>
                                      <p:tavLst>
                                        <p:tav tm="0">
                                          <p:val>
                                            <p:strVal val="0-#ppt_w/2"/>
                                          </p:val>
                                        </p:tav>
                                        <p:tav tm="100000">
                                          <p:val>
                                            <p:strVal val="#ppt_x"/>
                                          </p:val>
                                        </p:tav>
                                      </p:tavLst>
                                    </p:anim>
                                    <p:anim calcmode="lin" valueType="num">
                                      <p:cBhvr additive="base">
                                        <p:cTn id="19" dur="3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3000" fill="hold"/>
                                        <p:tgtEl>
                                          <p:spTgt spid="15"/>
                                        </p:tgtEl>
                                        <p:attrNameLst>
                                          <p:attrName>ppt_x</p:attrName>
                                        </p:attrNameLst>
                                      </p:cBhvr>
                                      <p:tavLst>
                                        <p:tav tm="0">
                                          <p:val>
                                            <p:strVal val="0-#ppt_w/2"/>
                                          </p:val>
                                        </p:tav>
                                        <p:tav tm="100000">
                                          <p:val>
                                            <p:strVal val="#ppt_x"/>
                                          </p:val>
                                        </p:tav>
                                      </p:tavLst>
                                    </p:anim>
                                    <p:anim calcmode="lin" valueType="num">
                                      <p:cBhvr additive="base">
                                        <p:cTn id="23" dur="3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3000" fill="hold"/>
                                        <p:tgtEl>
                                          <p:spTgt spid="16"/>
                                        </p:tgtEl>
                                        <p:attrNameLst>
                                          <p:attrName>ppt_x</p:attrName>
                                        </p:attrNameLst>
                                      </p:cBhvr>
                                      <p:tavLst>
                                        <p:tav tm="0">
                                          <p:val>
                                            <p:strVal val="0-#ppt_w/2"/>
                                          </p:val>
                                        </p:tav>
                                        <p:tav tm="100000">
                                          <p:val>
                                            <p:strVal val="#ppt_x"/>
                                          </p:val>
                                        </p:tav>
                                      </p:tavLst>
                                    </p:anim>
                                    <p:anim calcmode="lin" valueType="num">
                                      <p:cBhvr additive="base">
                                        <p:cTn id="27" dur="3000" fill="hold"/>
                                        <p:tgtEl>
                                          <p:spTgt spid="16"/>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3000" fill="hold"/>
                                        <p:tgtEl>
                                          <p:spTgt spid="17"/>
                                        </p:tgtEl>
                                        <p:attrNameLst>
                                          <p:attrName>ppt_x</p:attrName>
                                        </p:attrNameLst>
                                      </p:cBhvr>
                                      <p:tavLst>
                                        <p:tav tm="0">
                                          <p:val>
                                            <p:strVal val="0-#ppt_w/2"/>
                                          </p:val>
                                        </p:tav>
                                        <p:tav tm="100000">
                                          <p:val>
                                            <p:strVal val="#ppt_x"/>
                                          </p:val>
                                        </p:tav>
                                      </p:tavLst>
                                    </p:anim>
                                    <p:anim calcmode="lin" valueType="num">
                                      <p:cBhvr additive="base">
                                        <p:cTn id="31" dur="3000" fill="hold"/>
                                        <p:tgtEl>
                                          <p:spTgt spid="17"/>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0-#ppt_w/2"/>
                                          </p:val>
                                        </p:tav>
                                        <p:tav tm="100000">
                                          <p:val>
                                            <p:strVal val="#ppt_x"/>
                                          </p:val>
                                        </p:tav>
                                      </p:tavLst>
                                    </p:anim>
                                    <p:anim calcmode="lin" valueType="num">
                                      <p:cBhvr additive="base">
                                        <p:cTn id="35" dur="3000" fill="hold"/>
                                        <p:tgtEl>
                                          <p:spTgt spid="18"/>
                                        </p:tgtEl>
                                        <p:attrNameLst>
                                          <p:attrName>ppt_y</p:attrName>
                                        </p:attrNameLst>
                                      </p:cBhvr>
                                      <p:tavLst>
                                        <p:tav tm="0">
                                          <p:val>
                                            <p:strVal val="1+#ppt_h/2"/>
                                          </p:val>
                                        </p:tav>
                                        <p:tav tm="100000">
                                          <p:val>
                                            <p:strVal val="#ppt_y"/>
                                          </p:val>
                                        </p:tav>
                                      </p:tavLst>
                                    </p:anim>
                                  </p:childTnLst>
                                </p:cTn>
                              </p:par>
                              <p:par>
                                <p:cTn id="36" presetID="8" presetClass="emph" presetSubtype="0" fill="hold" grpId="1" nodeType="withEffect">
                                  <p:stCondLst>
                                    <p:cond delay="0"/>
                                  </p:stCondLst>
                                  <p:childTnLst>
                                    <p:animRot by="21600000">
                                      <p:cBhvr>
                                        <p:cTn id="37" dur="3000" fill="hold"/>
                                        <p:tgtEl>
                                          <p:spTgt spid="12"/>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13"/>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14"/>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5"/>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6"/>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7"/>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18"/>
                                        </p:tgtEl>
                                        <p:attrNameLst>
                                          <p:attrName>r</p:attrName>
                                        </p:attrNameLst>
                                      </p:cBhvr>
                                    </p:animRot>
                                  </p:childTnLst>
                                </p:cTn>
                              </p:par>
                              <p:par>
                                <p:cTn id="50" presetID="2" presetClass="entr" presetSubtype="4"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additive="base">
                                        <p:cTn id="52" dur="3000" fill="hold"/>
                                        <p:tgtEl>
                                          <p:spTgt spid="19"/>
                                        </p:tgtEl>
                                        <p:attrNameLst>
                                          <p:attrName>ppt_x</p:attrName>
                                        </p:attrNameLst>
                                      </p:cBhvr>
                                      <p:tavLst>
                                        <p:tav tm="0">
                                          <p:val>
                                            <p:strVal val="#ppt_x"/>
                                          </p:val>
                                        </p:tav>
                                        <p:tav tm="100000">
                                          <p:val>
                                            <p:strVal val="#ppt_x"/>
                                          </p:val>
                                        </p:tav>
                                      </p:tavLst>
                                    </p:anim>
                                    <p:anim calcmode="lin" valueType="num">
                                      <p:cBhvr additive="base">
                                        <p:cTn id="53" dur="3000" fill="hold"/>
                                        <p:tgtEl>
                                          <p:spTgt spid="19"/>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20"/>
                                        </p:tgtEl>
                                        <p:attrNameLst>
                                          <p:attrName>style.visibility</p:attrName>
                                        </p:attrNameLst>
                                      </p:cBhvr>
                                      <p:to>
                                        <p:strVal val="visible"/>
                                      </p:to>
                                    </p:set>
                                    <p:anim calcmode="lin" valueType="num">
                                      <p:cBhvr additive="base">
                                        <p:cTn id="56" dur="3000" fill="hold"/>
                                        <p:tgtEl>
                                          <p:spTgt spid="20"/>
                                        </p:tgtEl>
                                        <p:attrNameLst>
                                          <p:attrName>ppt_x</p:attrName>
                                        </p:attrNameLst>
                                      </p:cBhvr>
                                      <p:tavLst>
                                        <p:tav tm="0">
                                          <p:val>
                                            <p:strVal val="#ppt_x"/>
                                          </p:val>
                                        </p:tav>
                                        <p:tav tm="100000">
                                          <p:val>
                                            <p:strVal val="#ppt_x"/>
                                          </p:val>
                                        </p:tav>
                                      </p:tavLst>
                                    </p:anim>
                                    <p:anim calcmode="lin" valueType="num">
                                      <p:cBhvr additive="base">
                                        <p:cTn id="57" dur="3000" fill="hold"/>
                                        <p:tgtEl>
                                          <p:spTgt spid="20"/>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cBhvr additive="base">
                                        <p:cTn id="60" dur="3000" fill="hold"/>
                                        <p:tgtEl>
                                          <p:spTgt spid="21"/>
                                        </p:tgtEl>
                                        <p:attrNameLst>
                                          <p:attrName>ppt_x</p:attrName>
                                        </p:attrNameLst>
                                      </p:cBhvr>
                                      <p:tavLst>
                                        <p:tav tm="0">
                                          <p:val>
                                            <p:strVal val="#ppt_x"/>
                                          </p:val>
                                        </p:tav>
                                        <p:tav tm="100000">
                                          <p:val>
                                            <p:strVal val="#ppt_x"/>
                                          </p:val>
                                        </p:tav>
                                      </p:tavLst>
                                    </p:anim>
                                    <p:anim calcmode="lin" valueType="num">
                                      <p:cBhvr additive="base">
                                        <p:cTn id="61" dur="3000" fill="hold"/>
                                        <p:tgtEl>
                                          <p:spTgt spid="21"/>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22"/>
                                        </p:tgtEl>
                                        <p:attrNameLst>
                                          <p:attrName>style.visibility</p:attrName>
                                        </p:attrNameLst>
                                      </p:cBhvr>
                                      <p:to>
                                        <p:strVal val="visible"/>
                                      </p:to>
                                    </p:set>
                                    <p:anim calcmode="lin" valueType="num">
                                      <p:cBhvr additive="base">
                                        <p:cTn id="64" dur="3000" fill="hold"/>
                                        <p:tgtEl>
                                          <p:spTgt spid="22"/>
                                        </p:tgtEl>
                                        <p:attrNameLst>
                                          <p:attrName>ppt_x</p:attrName>
                                        </p:attrNameLst>
                                      </p:cBhvr>
                                      <p:tavLst>
                                        <p:tav tm="0">
                                          <p:val>
                                            <p:strVal val="#ppt_x"/>
                                          </p:val>
                                        </p:tav>
                                        <p:tav tm="100000">
                                          <p:val>
                                            <p:strVal val="#ppt_x"/>
                                          </p:val>
                                        </p:tav>
                                      </p:tavLst>
                                    </p:anim>
                                    <p:anim calcmode="lin" valueType="num">
                                      <p:cBhvr additive="base">
                                        <p:cTn id="65" dur="3000" fill="hold"/>
                                        <p:tgtEl>
                                          <p:spTgt spid="22"/>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23"/>
                                        </p:tgtEl>
                                        <p:attrNameLst>
                                          <p:attrName>style.visibility</p:attrName>
                                        </p:attrNameLst>
                                      </p:cBhvr>
                                      <p:to>
                                        <p:strVal val="visible"/>
                                      </p:to>
                                    </p:set>
                                    <p:anim calcmode="lin" valueType="num">
                                      <p:cBhvr additive="base">
                                        <p:cTn id="68" dur="3000" fill="hold"/>
                                        <p:tgtEl>
                                          <p:spTgt spid="23"/>
                                        </p:tgtEl>
                                        <p:attrNameLst>
                                          <p:attrName>ppt_x</p:attrName>
                                        </p:attrNameLst>
                                      </p:cBhvr>
                                      <p:tavLst>
                                        <p:tav tm="0">
                                          <p:val>
                                            <p:strVal val="#ppt_x"/>
                                          </p:val>
                                        </p:tav>
                                        <p:tav tm="100000">
                                          <p:val>
                                            <p:strVal val="#ppt_x"/>
                                          </p:val>
                                        </p:tav>
                                      </p:tavLst>
                                    </p:anim>
                                    <p:anim calcmode="lin" valueType="num">
                                      <p:cBhvr additive="base">
                                        <p:cTn id="69" dur="3000" fill="hold"/>
                                        <p:tgtEl>
                                          <p:spTgt spid="23"/>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 calcmode="lin" valueType="num">
                                      <p:cBhvr additive="base">
                                        <p:cTn id="72" dur="3000" fill="hold"/>
                                        <p:tgtEl>
                                          <p:spTgt spid="24"/>
                                        </p:tgtEl>
                                        <p:attrNameLst>
                                          <p:attrName>ppt_x</p:attrName>
                                        </p:attrNameLst>
                                      </p:cBhvr>
                                      <p:tavLst>
                                        <p:tav tm="0">
                                          <p:val>
                                            <p:strVal val="#ppt_x"/>
                                          </p:val>
                                        </p:tav>
                                        <p:tav tm="100000">
                                          <p:val>
                                            <p:strVal val="#ppt_x"/>
                                          </p:val>
                                        </p:tav>
                                      </p:tavLst>
                                    </p:anim>
                                    <p:anim calcmode="lin" valueType="num">
                                      <p:cBhvr additive="base">
                                        <p:cTn id="73" dur="3000" fill="hold"/>
                                        <p:tgtEl>
                                          <p:spTgt spid="24"/>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25"/>
                                        </p:tgtEl>
                                        <p:attrNameLst>
                                          <p:attrName>style.visibility</p:attrName>
                                        </p:attrNameLst>
                                      </p:cBhvr>
                                      <p:to>
                                        <p:strVal val="visible"/>
                                      </p:to>
                                    </p:set>
                                    <p:anim calcmode="lin" valueType="num">
                                      <p:cBhvr additive="base">
                                        <p:cTn id="76" dur="3000" fill="hold"/>
                                        <p:tgtEl>
                                          <p:spTgt spid="25"/>
                                        </p:tgtEl>
                                        <p:attrNameLst>
                                          <p:attrName>ppt_x</p:attrName>
                                        </p:attrNameLst>
                                      </p:cBhvr>
                                      <p:tavLst>
                                        <p:tav tm="0">
                                          <p:val>
                                            <p:strVal val="#ppt_x"/>
                                          </p:val>
                                        </p:tav>
                                        <p:tav tm="100000">
                                          <p:val>
                                            <p:strVal val="#ppt_x"/>
                                          </p:val>
                                        </p:tav>
                                      </p:tavLst>
                                    </p:anim>
                                    <p:anim calcmode="lin" valueType="num">
                                      <p:cBhvr additive="base">
                                        <p:cTn id="77" dur="3000" fill="hold"/>
                                        <p:tgtEl>
                                          <p:spTgt spid="25"/>
                                        </p:tgtEl>
                                        <p:attrNameLst>
                                          <p:attrName>ppt_y</p:attrName>
                                        </p:attrNameLst>
                                      </p:cBhvr>
                                      <p:tavLst>
                                        <p:tav tm="0">
                                          <p:val>
                                            <p:strVal val="1+#ppt_h/2"/>
                                          </p:val>
                                        </p:tav>
                                        <p:tav tm="100000">
                                          <p:val>
                                            <p:strVal val="#ppt_y"/>
                                          </p:val>
                                        </p:tav>
                                      </p:tavLst>
                                    </p:anim>
                                  </p:childTnLst>
                                </p:cTn>
                              </p:par>
                              <p:par>
                                <p:cTn id="78" presetID="8" presetClass="emph" presetSubtype="0" fill="hold" grpId="1" nodeType="withEffect">
                                  <p:stCondLst>
                                    <p:cond delay="0"/>
                                  </p:stCondLst>
                                  <p:childTnLst>
                                    <p:animRot by="-21600000">
                                      <p:cBhvr>
                                        <p:cTn id="79" dur="3000" fill="hold"/>
                                        <p:tgtEl>
                                          <p:spTgt spid="19"/>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20"/>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21"/>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22"/>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3"/>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24"/>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25"/>
                                        </p:tgtEl>
                                        <p:attrNameLst>
                                          <p:attrName>r</p:attrName>
                                        </p:attrNameLst>
                                      </p:cBhvr>
                                    </p:animRot>
                                  </p:childTnLst>
                                </p:cTn>
                              </p:par>
                              <p:par>
                                <p:cTn id="92" presetID="16" presetClass="entr" presetSubtype="37" fill="hold" nodeType="withEffect">
                                  <p:stCondLst>
                                    <p:cond delay="0"/>
                                  </p:stCondLst>
                                  <p:childTnLst>
                                    <p:set>
                                      <p:cBhvr>
                                        <p:cTn id="93" dur="1" fill="hold">
                                          <p:stCondLst>
                                            <p:cond delay="0"/>
                                          </p:stCondLst>
                                        </p:cTn>
                                        <p:tgtEl>
                                          <p:spTgt spid="4"/>
                                        </p:tgtEl>
                                        <p:attrNameLst>
                                          <p:attrName>style.visibility</p:attrName>
                                        </p:attrNameLst>
                                      </p:cBhvr>
                                      <p:to>
                                        <p:strVal val="visible"/>
                                      </p:to>
                                    </p:set>
                                    <p:animEffect transition="in" filter="barn(outVertical)">
                                      <p:cBhvr>
                                        <p:cTn id="94" dur="3000"/>
                                        <p:tgtEl>
                                          <p:spTgt spid="4"/>
                                        </p:tgtEl>
                                      </p:cBhvr>
                                    </p:animEffect>
                                  </p:childTnLst>
                                </p:cTn>
                              </p:par>
                              <p:par>
                                <p:cTn id="95" presetID="42" presetClass="entr" presetSubtype="0" fill="hold" nodeType="withEffect">
                                  <p:stCondLst>
                                    <p:cond delay="0"/>
                                  </p:stCondLst>
                                  <p:childTnLst>
                                    <p:set>
                                      <p:cBhvr>
                                        <p:cTn id="96" dur="1" fill="hold">
                                          <p:stCondLst>
                                            <p:cond delay="0"/>
                                          </p:stCondLst>
                                        </p:cTn>
                                        <p:tgtEl>
                                          <p:spTgt spid="4"/>
                                        </p:tgtEl>
                                        <p:attrNameLst>
                                          <p:attrName>style.visibility</p:attrName>
                                        </p:attrNameLst>
                                      </p:cBhvr>
                                      <p:to>
                                        <p:strVal val="visible"/>
                                      </p:to>
                                    </p:set>
                                    <p:animEffect transition="in" filter="fade">
                                      <p:cBhvr>
                                        <p:cTn id="97" dur="3000"/>
                                        <p:tgtEl>
                                          <p:spTgt spid="4"/>
                                        </p:tgtEl>
                                      </p:cBhvr>
                                    </p:animEffect>
                                    <p:anim calcmode="lin" valueType="num">
                                      <p:cBhvr>
                                        <p:cTn id="98" dur="3000" fill="hold"/>
                                        <p:tgtEl>
                                          <p:spTgt spid="4"/>
                                        </p:tgtEl>
                                        <p:attrNameLst>
                                          <p:attrName>ppt_x</p:attrName>
                                        </p:attrNameLst>
                                      </p:cBhvr>
                                      <p:tavLst>
                                        <p:tav tm="0">
                                          <p:val>
                                            <p:strVal val="#ppt_x"/>
                                          </p:val>
                                        </p:tav>
                                        <p:tav tm="100000">
                                          <p:val>
                                            <p:strVal val="#ppt_x"/>
                                          </p:val>
                                        </p:tav>
                                      </p:tavLst>
                                    </p:anim>
                                    <p:anim calcmode="lin" valueType="num">
                                      <p:cBhvr>
                                        <p:cTn id="99"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a:ln>
            <a:noFill/>
          </a:ln>
        </p:spPr>
        <p:txBody>
          <a:bodyPr/>
          <a:lstStyle/>
          <a:p>
            <a:endParaRPr lang="es-ES" dirty="0"/>
          </a:p>
        </p:txBody>
      </p:sp>
      <p:sp>
        <p:nvSpPr>
          <p:cNvPr id="3" name="2 Subtítulo"/>
          <p:cNvSpPr>
            <a:spLocks noGrp="1"/>
          </p:cNvSpPr>
          <p:nvPr>
            <p:ph type="subTitle" idx="1"/>
          </p:nvPr>
        </p:nvSpPr>
        <p:spPr>
          <a:xfrm>
            <a:off x="0" y="0"/>
            <a:ext cx="9144000" cy="6858000"/>
          </a:xfrm>
          <a:ln>
            <a:noFill/>
          </a:ln>
        </p:spPr>
        <p:txBody>
          <a:bodyPr/>
          <a:lstStyle/>
          <a:p>
            <a:endParaRPr lang="es-ES" dirty="0"/>
          </a:p>
        </p:txBody>
      </p:sp>
      <p:pic>
        <p:nvPicPr>
          <p:cNvPr id="4" name="3 Imagen" descr="429.jpg"/>
          <p:cNvPicPr>
            <a:picLocks noChangeAspect="1"/>
          </p:cNvPicPr>
          <p:nvPr/>
        </p:nvPicPr>
        <p:blipFill>
          <a:blip r:embed="rId2"/>
          <a:stretch>
            <a:fillRect/>
          </a:stretch>
        </p:blipFill>
        <p:spPr>
          <a:xfrm>
            <a:off x="928662" y="0"/>
            <a:ext cx="7286676" cy="6858000"/>
          </a:xfrm>
          <a:prstGeom prst="rect">
            <a:avLst/>
          </a:prstGeom>
          <a:ln>
            <a:noFill/>
          </a:ln>
          <a:scene3d>
            <a:camera prst="orthographicFront"/>
            <a:lightRig rig="threePt" dir="t"/>
          </a:scene3d>
          <a:sp3d>
            <a:bevelT prst="angle"/>
          </a:sp3d>
        </p:spPr>
      </p:pic>
      <p:sp>
        <p:nvSpPr>
          <p:cNvPr id="5" name="4 Lágrima"/>
          <p:cNvSpPr/>
          <p:nvPr/>
        </p:nvSpPr>
        <p:spPr>
          <a:xfrm>
            <a:off x="0" y="0"/>
            <a:ext cx="857256" cy="857256"/>
          </a:xfrm>
          <a:prstGeom prst="teardrop">
            <a:avLst>
              <a:gd name="adj" fmla="val 105885"/>
            </a:avLst>
          </a:prstGeom>
          <a:gradFill flip="none" rotWithShape="1">
            <a:gsLst>
              <a:gs pos="58000">
                <a:schemeClr val="tx2">
                  <a:lumMod val="90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a:off x="0" y="1071546"/>
            <a:ext cx="857256" cy="857256"/>
          </a:xfrm>
          <a:prstGeom prst="teardrop">
            <a:avLst>
              <a:gd name="adj" fmla="val 105885"/>
            </a:avLst>
          </a:prstGeom>
          <a:gradFill flip="none" rotWithShape="1">
            <a:gsLst>
              <a:gs pos="58000">
                <a:schemeClr val="tx2">
                  <a:lumMod val="90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0" y="2000240"/>
            <a:ext cx="857256" cy="857256"/>
          </a:xfrm>
          <a:prstGeom prst="teardrop">
            <a:avLst>
              <a:gd name="adj" fmla="val 105885"/>
            </a:avLst>
          </a:prstGeom>
          <a:gradFill flip="none" rotWithShape="1">
            <a:gsLst>
              <a:gs pos="58000">
                <a:schemeClr val="tx2">
                  <a:lumMod val="90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a:off x="0" y="3000372"/>
            <a:ext cx="857256" cy="857256"/>
          </a:xfrm>
          <a:prstGeom prst="teardrop">
            <a:avLst>
              <a:gd name="adj" fmla="val 105885"/>
            </a:avLst>
          </a:prstGeom>
          <a:gradFill flip="none" rotWithShape="1">
            <a:gsLst>
              <a:gs pos="58000">
                <a:schemeClr val="tx2">
                  <a:lumMod val="90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a:off x="0" y="4000504"/>
            <a:ext cx="857256" cy="857256"/>
          </a:xfrm>
          <a:prstGeom prst="teardrop">
            <a:avLst>
              <a:gd name="adj" fmla="val 105885"/>
            </a:avLst>
          </a:prstGeom>
          <a:gradFill flip="none" rotWithShape="1">
            <a:gsLst>
              <a:gs pos="58000">
                <a:schemeClr val="tx2">
                  <a:lumMod val="90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a:off x="0" y="5000636"/>
            <a:ext cx="857256" cy="857256"/>
          </a:xfrm>
          <a:prstGeom prst="teardrop">
            <a:avLst>
              <a:gd name="adj" fmla="val 105885"/>
            </a:avLst>
          </a:prstGeom>
          <a:gradFill flip="none" rotWithShape="1">
            <a:gsLst>
              <a:gs pos="58000">
                <a:schemeClr val="tx2">
                  <a:lumMod val="90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0" y="6000744"/>
            <a:ext cx="857256" cy="857256"/>
          </a:xfrm>
          <a:prstGeom prst="teardrop">
            <a:avLst>
              <a:gd name="adj" fmla="val 105885"/>
            </a:avLst>
          </a:prstGeom>
          <a:gradFill flip="none" rotWithShape="1">
            <a:gsLst>
              <a:gs pos="58000">
                <a:schemeClr val="tx2">
                  <a:lumMod val="90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6200000">
            <a:off x="8286744" y="0"/>
            <a:ext cx="857256" cy="857256"/>
          </a:xfrm>
          <a:prstGeom prst="teardrop">
            <a:avLst>
              <a:gd name="adj" fmla="val 105885"/>
            </a:avLst>
          </a:prstGeom>
          <a:gradFill flip="none" rotWithShape="1">
            <a:gsLst>
              <a:gs pos="58000">
                <a:schemeClr val="tx2">
                  <a:lumMod val="90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200000">
            <a:off x="8286744" y="928670"/>
            <a:ext cx="857256" cy="857256"/>
          </a:xfrm>
          <a:prstGeom prst="teardrop">
            <a:avLst>
              <a:gd name="adj" fmla="val 105885"/>
            </a:avLst>
          </a:prstGeom>
          <a:gradFill flip="none" rotWithShape="1">
            <a:gsLst>
              <a:gs pos="58000">
                <a:schemeClr val="tx2">
                  <a:lumMod val="90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6200000">
            <a:off x="8286744" y="1928802"/>
            <a:ext cx="857256" cy="857256"/>
          </a:xfrm>
          <a:prstGeom prst="teardrop">
            <a:avLst>
              <a:gd name="adj" fmla="val 105885"/>
            </a:avLst>
          </a:prstGeom>
          <a:gradFill flip="none" rotWithShape="1">
            <a:gsLst>
              <a:gs pos="58000">
                <a:schemeClr val="tx2">
                  <a:lumMod val="90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200000">
            <a:off x="8286744" y="3000372"/>
            <a:ext cx="857256" cy="857256"/>
          </a:xfrm>
          <a:prstGeom prst="teardrop">
            <a:avLst>
              <a:gd name="adj" fmla="val 105885"/>
            </a:avLst>
          </a:prstGeom>
          <a:gradFill flip="none" rotWithShape="1">
            <a:gsLst>
              <a:gs pos="58000">
                <a:schemeClr val="tx2">
                  <a:lumMod val="90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6200000">
            <a:off x="8286744" y="4000504"/>
            <a:ext cx="857256" cy="857256"/>
          </a:xfrm>
          <a:prstGeom prst="teardrop">
            <a:avLst>
              <a:gd name="adj" fmla="val 105885"/>
            </a:avLst>
          </a:prstGeom>
          <a:gradFill flip="none" rotWithShape="1">
            <a:gsLst>
              <a:gs pos="58000">
                <a:schemeClr val="tx2">
                  <a:lumMod val="90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6200000">
            <a:off x="8286744" y="5000636"/>
            <a:ext cx="857256" cy="857256"/>
          </a:xfrm>
          <a:prstGeom prst="teardrop">
            <a:avLst>
              <a:gd name="adj" fmla="val 105885"/>
            </a:avLst>
          </a:prstGeom>
          <a:gradFill flip="none" rotWithShape="1">
            <a:gsLst>
              <a:gs pos="58000">
                <a:schemeClr val="tx2">
                  <a:lumMod val="90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6200000">
            <a:off x="8286744" y="6000744"/>
            <a:ext cx="857256" cy="857256"/>
          </a:xfrm>
          <a:prstGeom prst="teardrop">
            <a:avLst>
              <a:gd name="adj" fmla="val 105885"/>
            </a:avLst>
          </a:prstGeom>
          <a:gradFill flip="none" rotWithShape="1">
            <a:gsLst>
              <a:gs pos="58000">
                <a:schemeClr val="tx2">
                  <a:lumMod val="90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3"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3000"/>
                                        <p:tgtEl>
                                          <p:spTgt spid="4"/>
                                        </p:tgtEl>
                                      </p:cBhvr>
                                    </p:animEffect>
                                  </p:childTnLst>
                                </p:cTn>
                              </p:par>
                              <p:par>
                                <p:cTn id="11" presetID="42"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anim calcmode="lin" valueType="num">
                                      <p:cBhvr>
                                        <p:cTn id="14" dur="3000" fill="hold"/>
                                        <p:tgtEl>
                                          <p:spTgt spid="4"/>
                                        </p:tgtEl>
                                        <p:attrNameLst>
                                          <p:attrName>ppt_x</p:attrName>
                                        </p:attrNameLst>
                                      </p:cBhvr>
                                      <p:tavLst>
                                        <p:tav tm="0">
                                          <p:val>
                                            <p:strVal val="#ppt_x"/>
                                          </p:val>
                                        </p:tav>
                                        <p:tav tm="100000">
                                          <p:val>
                                            <p:strVal val="#ppt_x"/>
                                          </p:val>
                                        </p:tav>
                                      </p:tavLst>
                                    </p:anim>
                                    <p:anim calcmode="lin" valueType="num">
                                      <p:cBhvr>
                                        <p:cTn id="15" dur="3000" fill="hold"/>
                                        <p:tgtEl>
                                          <p:spTgt spid="4"/>
                                        </p:tgtEl>
                                        <p:attrNameLst>
                                          <p:attrName>ppt_y</p:attrName>
                                        </p:attrNameLst>
                                      </p:cBhvr>
                                      <p:tavLst>
                                        <p:tav tm="0">
                                          <p:val>
                                            <p:strVal val="#ppt_y+.1"/>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ppt_x"/>
                                          </p:val>
                                        </p:tav>
                                        <p:tav tm="100000">
                                          <p:val>
                                            <p:strVal val="#ppt_x"/>
                                          </p:val>
                                        </p:tav>
                                      </p:tavLst>
                                    </p:anim>
                                    <p:anim calcmode="lin" valueType="num">
                                      <p:cBhvr additive="base">
                                        <p:cTn id="47" dur="3000" fill="hold"/>
                                        <p:tgtEl>
                                          <p:spTgt spid="13"/>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ppt_x"/>
                                          </p:val>
                                        </p:tav>
                                        <p:tav tm="100000">
                                          <p:val>
                                            <p:strVal val="#ppt_x"/>
                                          </p:val>
                                        </p:tav>
                                      </p:tavLst>
                                    </p:anim>
                                    <p:anim calcmode="lin" valueType="num">
                                      <p:cBhvr additive="base">
                                        <p:cTn id="51" dur="3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ppt_x"/>
                                          </p:val>
                                        </p:tav>
                                        <p:tav tm="100000">
                                          <p:val>
                                            <p:strVal val="#ppt_x"/>
                                          </p:val>
                                        </p:tav>
                                      </p:tavLst>
                                    </p:anim>
                                    <p:anim calcmode="lin" valueType="num">
                                      <p:cBhvr additive="base">
                                        <p:cTn id="55" dur="3000" fill="hold"/>
                                        <p:tgtEl>
                                          <p:spTgt spid="15"/>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ppt_x"/>
                                          </p:val>
                                        </p:tav>
                                        <p:tav tm="100000">
                                          <p:val>
                                            <p:strVal val="#ppt_x"/>
                                          </p:val>
                                        </p:tav>
                                      </p:tavLst>
                                    </p:anim>
                                    <p:anim calcmode="lin" valueType="num">
                                      <p:cBhvr additive="base">
                                        <p:cTn id="59" dur="3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ppt_x"/>
                                          </p:val>
                                        </p:tav>
                                        <p:tav tm="100000">
                                          <p:val>
                                            <p:strVal val="#ppt_x"/>
                                          </p:val>
                                        </p:tav>
                                      </p:tavLst>
                                    </p:anim>
                                    <p:anim calcmode="lin" valueType="num">
                                      <p:cBhvr additive="base">
                                        <p:cTn id="63" dur="3000" fill="hold"/>
                                        <p:tgtEl>
                                          <p:spTgt spid="17"/>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ppt_x"/>
                                          </p:val>
                                        </p:tav>
                                        <p:tav tm="100000">
                                          <p:val>
                                            <p:strVal val="#ppt_x"/>
                                          </p:val>
                                        </p:tav>
                                      </p:tavLst>
                                    </p:anim>
                                    <p:anim calcmode="lin" valueType="num">
                                      <p:cBhvr additive="base">
                                        <p:cTn id="67" dur="3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3000" fill="hold"/>
                                        <p:tgtEl>
                                          <p:spTgt spid="19"/>
                                        </p:tgtEl>
                                        <p:attrNameLst>
                                          <p:attrName>ppt_x</p:attrName>
                                        </p:attrNameLst>
                                      </p:cBhvr>
                                      <p:tavLst>
                                        <p:tav tm="0">
                                          <p:val>
                                            <p:strVal val="#ppt_x"/>
                                          </p:val>
                                        </p:tav>
                                        <p:tav tm="100000">
                                          <p:val>
                                            <p:strVal val="#ppt_x"/>
                                          </p:val>
                                        </p:tav>
                                      </p:tavLst>
                                    </p:anim>
                                    <p:anim calcmode="lin" valueType="num">
                                      <p:cBhvr additive="base">
                                        <p:cTn id="71" dur="30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3" grpId="0" animBg="1"/>
      <p:bldP spid="14" grpId="0" animBg="1"/>
      <p:bldP spid="15" grpId="0" animBg="1"/>
      <p:bldP spid="16" grpId="0" animBg="1"/>
      <p:bldP spid="17" grpId="0" animBg="1"/>
      <p:bldP spid="18" grpId="0" animBg="1"/>
      <p:bldP spid="19" grpId="0" animBg="1"/>
      <p:bldP spid="2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5B6E83"/>
          </a:solidFill>
        </p:spPr>
        <p:txBody>
          <a:bodyPr/>
          <a:lstStyle/>
          <a:p>
            <a:endParaRPr lang="es-ES" dirty="0"/>
          </a:p>
        </p:txBody>
      </p:sp>
      <p:pic>
        <p:nvPicPr>
          <p:cNvPr id="4" name="3 Imagen" descr="16cf36fd9c7814f05a5c97ee01879d1dbc5f6c137406870.jpg"/>
          <p:cNvPicPr>
            <a:picLocks noChangeAspect="1"/>
          </p:cNvPicPr>
          <p:nvPr/>
        </p:nvPicPr>
        <p:blipFill>
          <a:blip r:embed="rId3"/>
          <a:stretch>
            <a:fillRect/>
          </a:stretch>
        </p:blipFill>
        <p:spPr>
          <a:xfrm>
            <a:off x="1857356" y="0"/>
            <a:ext cx="5429288" cy="6858000"/>
          </a:xfrm>
          <a:prstGeom prst="rect">
            <a:avLst/>
          </a:prstGeom>
          <a:scene3d>
            <a:camera prst="orthographicFront"/>
            <a:lightRig rig="threePt" dir="t"/>
          </a:scene3d>
          <a:sp3d>
            <a:bevelT prst="angle"/>
          </a:sp3d>
        </p:spPr>
      </p:pic>
      <p:sp>
        <p:nvSpPr>
          <p:cNvPr id="5" name="4 Rectángulo"/>
          <p:cNvSpPr/>
          <p:nvPr/>
        </p:nvSpPr>
        <p:spPr>
          <a:xfrm rot="19518084">
            <a:off x="-99682" y="533392"/>
            <a:ext cx="2056722" cy="292320"/>
          </a:xfrm>
          <a:prstGeom prst="rect">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2728622">
            <a:off x="7219248" y="515422"/>
            <a:ext cx="2011016" cy="255108"/>
          </a:xfrm>
          <a:prstGeom prst="rect">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9518084">
            <a:off x="-99683" y="1176310"/>
            <a:ext cx="2056722" cy="292320"/>
          </a:xfrm>
          <a:prstGeom prst="rect">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9518084">
            <a:off x="-99683" y="1819252"/>
            <a:ext cx="2056722" cy="292320"/>
          </a:xfrm>
          <a:prstGeom prst="rect">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9518084">
            <a:off x="-99683" y="2462194"/>
            <a:ext cx="2056722" cy="292320"/>
          </a:xfrm>
          <a:prstGeom prst="rect">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9518084">
            <a:off x="-99683" y="3248012"/>
            <a:ext cx="2056722" cy="292320"/>
          </a:xfrm>
          <a:prstGeom prst="rect">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518084">
            <a:off x="-99683" y="3962391"/>
            <a:ext cx="2056722" cy="292320"/>
          </a:xfrm>
          <a:prstGeom prst="rect">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9518084">
            <a:off x="-99683" y="4748208"/>
            <a:ext cx="2056722" cy="292320"/>
          </a:xfrm>
          <a:prstGeom prst="rect">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9518084">
            <a:off x="-99683" y="5462590"/>
            <a:ext cx="2056722" cy="292320"/>
          </a:xfrm>
          <a:prstGeom prst="rect">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9518084">
            <a:off x="-99682" y="6036863"/>
            <a:ext cx="2056722" cy="292320"/>
          </a:xfrm>
          <a:prstGeom prst="rect">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2728622">
            <a:off x="7219247" y="1229779"/>
            <a:ext cx="2011016" cy="255108"/>
          </a:xfrm>
          <a:prstGeom prst="rect">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2728622">
            <a:off x="7219249" y="1801306"/>
            <a:ext cx="2011016" cy="255108"/>
          </a:xfrm>
          <a:prstGeom prst="rect">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2728622">
            <a:off x="7219248" y="2515663"/>
            <a:ext cx="2011016" cy="255108"/>
          </a:xfrm>
          <a:prstGeom prst="rect">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2728622">
            <a:off x="7219247" y="3230066"/>
            <a:ext cx="2011016" cy="255108"/>
          </a:xfrm>
          <a:prstGeom prst="rect">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2728622">
            <a:off x="7219246" y="3944423"/>
            <a:ext cx="2011016" cy="255108"/>
          </a:xfrm>
          <a:prstGeom prst="rect">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2728622">
            <a:off x="7219248" y="4515950"/>
            <a:ext cx="2011016" cy="255108"/>
          </a:xfrm>
          <a:prstGeom prst="rect">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2728622">
            <a:off x="7219247" y="5230307"/>
            <a:ext cx="2011016" cy="255108"/>
          </a:xfrm>
          <a:prstGeom prst="rect">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000"/>
          </a:p>
        </p:txBody>
      </p:sp>
      <p:sp>
        <p:nvSpPr>
          <p:cNvPr id="26" name="25 Rectángulo"/>
          <p:cNvSpPr/>
          <p:nvPr/>
        </p:nvSpPr>
        <p:spPr>
          <a:xfrm rot="12728622">
            <a:off x="7219247" y="6087469"/>
            <a:ext cx="2011016" cy="255108"/>
          </a:xfrm>
          <a:prstGeom prst="rect">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000"/>
          </a:p>
        </p:txBody>
      </p:sp>
      <p:sp>
        <p:nvSpPr>
          <p:cNvPr id="23" name="22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ppt_x"/>
                                          </p:val>
                                        </p:tav>
                                        <p:tav tm="100000">
                                          <p:val>
                                            <p:strVal val="#ppt_x"/>
                                          </p:val>
                                        </p:tav>
                                      </p:tavLst>
                                    </p:anim>
                                    <p:anim calcmode="lin" valueType="num">
                                      <p:cBhvr additive="base">
                                        <p:cTn id="47" dur="3000" fill="hold"/>
                                        <p:tgtEl>
                                          <p:spTgt spid="6"/>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ppt_x"/>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6"/>
                                        </p:tgtEl>
                                        <p:attrNameLst>
                                          <p:attrName>style.visibility</p:attrName>
                                        </p:attrNameLst>
                                      </p:cBhvr>
                                      <p:to>
                                        <p:strVal val="visible"/>
                                      </p:to>
                                    </p:set>
                                    <p:anim calcmode="lin" valueType="num">
                                      <p:cBhvr additive="base">
                                        <p:cTn id="78" dur="3000" fill="hold"/>
                                        <p:tgtEl>
                                          <p:spTgt spid="26"/>
                                        </p:tgtEl>
                                        <p:attrNameLst>
                                          <p:attrName>ppt_x</p:attrName>
                                        </p:attrNameLst>
                                      </p:cBhvr>
                                      <p:tavLst>
                                        <p:tav tm="0">
                                          <p:val>
                                            <p:strVal val="#ppt_x"/>
                                          </p:val>
                                        </p:tav>
                                        <p:tav tm="100000">
                                          <p:val>
                                            <p:strVal val="#ppt_x"/>
                                          </p:val>
                                        </p:tav>
                                      </p:tavLst>
                                    </p:anim>
                                    <p:anim calcmode="lin" valueType="num">
                                      <p:cBhvr additive="base">
                                        <p:cTn id="79" dur="3000" fill="hold"/>
                                        <p:tgtEl>
                                          <p:spTgt spid="26"/>
                                        </p:tgtEl>
                                        <p:attrNameLst>
                                          <p:attrName>ppt_y</p:attrName>
                                        </p:attrNameLst>
                                      </p:cBhvr>
                                      <p:tavLst>
                                        <p:tav tm="0">
                                          <p:val>
                                            <p:strVal val="1+#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7"/>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8"/>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9"/>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0"/>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1"/>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2"/>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3"/>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4"/>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6"/>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7"/>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8"/>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9"/>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20"/>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1"/>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6"/>
                                        </p:tgtEl>
                                        <p:attrNameLst>
                                          <p:attrName>r</p:attrName>
                                        </p:attrNameLst>
                                      </p:cBhvr>
                                    </p:animRot>
                                  </p:childTnLst>
                                </p:cTn>
                              </p:par>
                              <p:par>
                                <p:cTn id="116" presetID="42" presetClass="entr" presetSubtype="0" fill="hold" nodeType="withEffect">
                                  <p:stCondLst>
                                    <p:cond delay="0"/>
                                  </p:stCondLst>
                                  <p:childTnLst>
                                    <p:set>
                                      <p:cBhvr>
                                        <p:cTn id="117" dur="1" fill="hold">
                                          <p:stCondLst>
                                            <p:cond delay="0"/>
                                          </p:stCondLst>
                                        </p:cTn>
                                        <p:tgtEl>
                                          <p:spTgt spid="4"/>
                                        </p:tgtEl>
                                        <p:attrNameLst>
                                          <p:attrName>style.visibility</p:attrName>
                                        </p:attrNameLst>
                                      </p:cBhvr>
                                      <p:to>
                                        <p:strVal val="visible"/>
                                      </p:to>
                                    </p:set>
                                    <p:animEffect transition="in" filter="fade">
                                      <p:cBhvr>
                                        <p:cTn id="118" dur="3000"/>
                                        <p:tgtEl>
                                          <p:spTgt spid="4"/>
                                        </p:tgtEl>
                                      </p:cBhvr>
                                    </p:animEffect>
                                    <p:anim calcmode="lin" valueType="num">
                                      <p:cBhvr>
                                        <p:cTn id="119" dur="3000" fill="hold"/>
                                        <p:tgtEl>
                                          <p:spTgt spid="4"/>
                                        </p:tgtEl>
                                        <p:attrNameLst>
                                          <p:attrName>ppt_x</p:attrName>
                                        </p:attrNameLst>
                                      </p:cBhvr>
                                      <p:tavLst>
                                        <p:tav tm="0">
                                          <p:val>
                                            <p:strVal val="#ppt_x"/>
                                          </p:val>
                                        </p:tav>
                                        <p:tav tm="100000">
                                          <p:val>
                                            <p:strVal val="#ppt_x"/>
                                          </p:val>
                                        </p:tav>
                                      </p:tavLst>
                                    </p:anim>
                                    <p:anim calcmode="lin" valueType="num">
                                      <p:cBhvr>
                                        <p:cTn id="120" dur="3000" fill="hold"/>
                                        <p:tgtEl>
                                          <p:spTgt spid="4"/>
                                        </p:tgtEl>
                                        <p:attrNameLst>
                                          <p:attrName>ppt_y</p:attrName>
                                        </p:attrNameLst>
                                      </p:cBhvr>
                                      <p:tavLst>
                                        <p:tav tm="0">
                                          <p:val>
                                            <p:strVal val="#ppt_y+.1"/>
                                          </p:val>
                                        </p:tav>
                                        <p:tav tm="100000">
                                          <p:val>
                                            <p:strVal val="#ppt_y"/>
                                          </p:val>
                                        </p:tav>
                                      </p:tavLst>
                                    </p:anim>
                                  </p:childTnLst>
                                </p:cTn>
                              </p:par>
                              <p:par>
                                <p:cTn id="121" presetID="5" presetClass="entr" presetSubtype="10" fill="hold" grpId="2" nodeType="withEffect">
                                  <p:stCondLst>
                                    <p:cond delay="0"/>
                                  </p:stCondLst>
                                  <p:childTnLst>
                                    <p:set>
                                      <p:cBhvr>
                                        <p:cTn id="122" dur="1" fill="hold">
                                          <p:stCondLst>
                                            <p:cond delay="0"/>
                                          </p:stCondLst>
                                        </p:cTn>
                                        <p:tgtEl>
                                          <p:spTgt spid="5"/>
                                        </p:tgtEl>
                                        <p:attrNameLst>
                                          <p:attrName>style.visibility</p:attrName>
                                        </p:attrNameLst>
                                      </p:cBhvr>
                                      <p:to>
                                        <p:strVal val="visible"/>
                                      </p:to>
                                    </p:set>
                                    <p:animEffect transition="in" filter="checkerboard(across)">
                                      <p:cBhvr>
                                        <p:cTn id="123" dur="3000"/>
                                        <p:tgtEl>
                                          <p:spTgt spid="5"/>
                                        </p:tgtEl>
                                      </p:cBhvr>
                                    </p:animEffect>
                                  </p:childTnLst>
                                </p:cTn>
                              </p:par>
                              <p:par>
                                <p:cTn id="124" presetID="5" presetClass="entr" presetSubtype="10" fill="hold" grpId="2" nodeType="withEffect">
                                  <p:stCondLst>
                                    <p:cond delay="0"/>
                                  </p:stCondLst>
                                  <p:childTnLst>
                                    <p:set>
                                      <p:cBhvr>
                                        <p:cTn id="125" dur="1" fill="hold">
                                          <p:stCondLst>
                                            <p:cond delay="0"/>
                                          </p:stCondLst>
                                        </p:cTn>
                                        <p:tgtEl>
                                          <p:spTgt spid="7"/>
                                        </p:tgtEl>
                                        <p:attrNameLst>
                                          <p:attrName>style.visibility</p:attrName>
                                        </p:attrNameLst>
                                      </p:cBhvr>
                                      <p:to>
                                        <p:strVal val="visible"/>
                                      </p:to>
                                    </p:set>
                                    <p:animEffect transition="in" filter="checkerboard(across)">
                                      <p:cBhvr>
                                        <p:cTn id="126" dur="3000"/>
                                        <p:tgtEl>
                                          <p:spTgt spid="7"/>
                                        </p:tgtEl>
                                      </p:cBhvr>
                                    </p:animEffect>
                                  </p:childTnLst>
                                </p:cTn>
                              </p:par>
                              <p:par>
                                <p:cTn id="127" presetID="5" presetClass="entr" presetSubtype="10" fill="hold" grpId="2" nodeType="withEffect">
                                  <p:stCondLst>
                                    <p:cond delay="0"/>
                                  </p:stCondLst>
                                  <p:childTnLst>
                                    <p:set>
                                      <p:cBhvr>
                                        <p:cTn id="128" dur="1" fill="hold">
                                          <p:stCondLst>
                                            <p:cond delay="0"/>
                                          </p:stCondLst>
                                        </p:cTn>
                                        <p:tgtEl>
                                          <p:spTgt spid="8"/>
                                        </p:tgtEl>
                                        <p:attrNameLst>
                                          <p:attrName>style.visibility</p:attrName>
                                        </p:attrNameLst>
                                      </p:cBhvr>
                                      <p:to>
                                        <p:strVal val="visible"/>
                                      </p:to>
                                    </p:set>
                                    <p:animEffect transition="in" filter="checkerboard(across)">
                                      <p:cBhvr>
                                        <p:cTn id="129" dur="3000"/>
                                        <p:tgtEl>
                                          <p:spTgt spid="8"/>
                                        </p:tgtEl>
                                      </p:cBhvr>
                                    </p:animEffect>
                                  </p:childTnLst>
                                </p:cTn>
                              </p:par>
                              <p:par>
                                <p:cTn id="130" presetID="5" presetClass="entr" presetSubtype="10" fill="hold" grpId="2" nodeType="withEffect">
                                  <p:stCondLst>
                                    <p:cond delay="0"/>
                                  </p:stCondLst>
                                  <p:childTnLst>
                                    <p:set>
                                      <p:cBhvr>
                                        <p:cTn id="131" dur="1" fill="hold">
                                          <p:stCondLst>
                                            <p:cond delay="0"/>
                                          </p:stCondLst>
                                        </p:cTn>
                                        <p:tgtEl>
                                          <p:spTgt spid="9"/>
                                        </p:tgtEl>
                                        <p:attrNameLst>
                                          <p:attrName>style.visibility</p:attrName>
                                        </p:attrNameLst>
                                      </p:cBhvr>
                                      <p:to>
                                        <p:strVal val="visible"/>
                                      </p:to>
                                    </p:set>
                                    <p:animEffect transition="in" filter="checkerboard(across)">
                                      <p:cBhvr>
                                        <p:cTn id="132" dur="3000"/>
                                        <p:tgtEl>
                                          <p:spTgt spid="9"/>
                                        </p:tgtEl>
                                      </p:cBhvr>
                                    </p:animEffect>
                                  </p:childTnLst>
                                </p:cTn>
                              </p:par>
                              <p:par>
                                <p:cTn id="133" presetID="5" presetClass="entr" presetSubtype="10" fill="hold" grpId="2" nodeType="withEffect">
                                  <p:stCondLst>
                                    <p:cond delay="0"/>
                                  </p:stCondLst>
                                  <p:childTnLst>
                                    <p:set>
                                      <p:cBhvr>
                                        <p:cTn id="134" dur="1" fill="hold">
                                          <p:stCondLst>
                                            <p:cond delay="0"/>
                                          </p:stCondLst>
                                        </p:cTn>
                                        <p:tgtEl>
                                          <p:spTgt spid="10"/>
                                        </p:tgtEl>
                                        <p:attrNameLst>
                                          <p:attrName>style.visibility</p:attrName>
                                        </p:attrNameLst>
                                      </p:cBhvr>
                                      <p:to>
                                        <p:strVal val="visible"/>
                                      </p:to>
                                    </p:set>
                                    <p:animEffect transition="in" filter="checkerboard(across)">
                                      <p:cBhvr>
                                        <p:cTn id="135" dur="3000"/>
                                        <p:tgtEl>
                                          <p:spTgt spid="10"/>
                                        </p:tgtEl>
                                      </p:cBhvr>
                                    </p:animEffect>
                                  </p:childTnLst>
                                </p:cTn>
                              </p:par>
                              <p:par>
                                <p:cTn id="136" presetID="5" presetClass="entr" presetSubtype="10" fill="hold" grpId="2" nodeType="withEffect">
                                  <p:stCondLst>
                                    <p:cond delay="0"/>
                                  </p:stCondLst>
                                  <p:childTnLst>
                                    <p:set>
                                      <p:cBhvr>
                                        <p:cTn id="137" dur="1" fill="hold">
                                          <p:stCondLst>
                                            <p:cond delay="0"/>
                                          </p:stCondLst>
                                        </p:cTn>
                                        <p:tgtEl>
                                          <p:spTgt spid="11"/>
                                        </p:tgtEl>
                                        <p:attrNameLst>
                                          <p:attrName>style.visibility</p:attrName>
                                        </p:attrNameLst>
                                      </p:cBhvr>
                                      <p:to>
                                        <p:strVal val="visible"/>
                                      </p:to>
                                    </p:set>
                                    <p:animEffect transition="in" filter="checkerboard(across)">
                                      <p:cBhvr>
                                        <p:cTn id="138" dur="3000"/>
                                        <p:tgtEl>
                                          <p:spTgt spid="11"/>
                                        </p:tgtEl>
                                      </p:cBhvr>
                                    </p:animEffect>
                                  </p:childTnLst>
                                </p:cTn>
                              </p:par>
                              <p:par>
                                <p:cTn id="139" presetID="5" presetClass="entr" presetSubtype="10" fill="hold" grpId="2" nodeType="withEffect">
                                  <p:stCondLst>
                                    <p:cond delay="0"/>
                                  </p:stCondLst>
                                  <p:childTnLst>
                                    <p:set>
                                      <p:cBhvr>
                                        <p:cTn id="140" dur="1" fill="hold">
                                          <p:stCondLst>
                                            <p:cond delay="0"/>
                                          </p:stCondLst>
                                        </p:cTn>
                                        <p:tgtEl>
                                          <p:spTgt spid="12"/>
                                        </p:tgtEl>
                                        <p:attrNameLst>
                                          <p:attrName>style.visibility</p:attrName>
                                        </p:attrNameLst>
                                      </p:cBhvr>
                                      <p:to>
                                        <p:strVal val="visible"/>
                                      </p:to>
                                    </p:set>
                                    <p:animEffect transition="in" filter="checkerboard(across)">
                                      <p:cBhvr>
                                        <p:cTn id="141" dur="3000"/>
                                        <p:tgtEl>
                                          <p:spTgt spid="12"/>
                                        </p:tgtEl>
                                      </p:cBhvr>
                                    </p:animEffect>
                                  </p:childTnLst>
                                </p:cTn>
                              </p:par>
                              <p:par>
                                <p:cTn id="142" presetID="5" presetClass="entr" presetSubtype="10" fill="hold" grpId="2" nodeType="withEffect">
                                  <p:stCondLst>
                                    <p:cond delay="0"/>
                                  </p:stCondLst>
                                  <p:childTnLst>
                                    <p:set>
                                      <p:cBhvr>
                                        <p:cTn id="143" dur="1" fill="hold">
                                          <p:stCondLst>
                                            <p:cond delay="0"/>
                                          </p:stCondLst>
                                        </p:cTn>
                                        <p:tgtEl>
                                          <p:spTgt spid="13"/>
                                        </p:tgtEl>
                                        <p:attrNameLst>
                                          <p:attrName>style.visibility</p:attrName>
                                        </p:attrNameLst>
                                      </p:cBhvr>
                                      <p:to>
                                        <p:strVal val="visible"/>
                                      </p:to>
                                    </p:set>
                                    <p:animEffect transition="in" filter="checkerboard(across)">
                                      <p:cBhvr>
                                        <p:cTn id="144" dur="3000"/>
                                        <p:tgtEl>
                                          <p:spTgt spid="13"/>
                                        </p:tgtEl>
                                      </p:cBhvr>
                                    </p:animEffect>
                                  </p:childTnLst>
                                </p:cTn>
                              </p:par>
                              <p:par>
                                <p:cTn id="145" presetID="5" presetClass="entr" presetSubtype="10" fill="hold" grpId="2" nodeType="withEffect">
                                  <p:stCondLst>
                                    <p:cond delay="0"/>
                                  </p:stCondLst>
                                  <p:childTnLst>
                                    <p:set>
                                      <p:cBhvr>
                                        <p:cTn id="146" dur="1" fill="hold">
                                          <p:stCondLst>
                                            <p:cond delay="0"/>
                                          </p:stCondLst>
                                        </p:cTn>
                                        <p:tgtEl>
                                          <p:spTgt spid="14"/>
                                        </p:tgtEl>
                                        <p:attrNameLst>
                                          <p:attrName>style.visibility</p:attrName>
                                        </p:attrNameLst>
                                      </p:cBhvr>
                                      <p:to>
                                        <p:strVal val="visible"/>
                                      </p:to>
                                    </p:set>
                                    <p:animEffect transition="in" filter="checkerboard(across)">
                                      <p:cBhvr>
                                        <p:cTn id="147" dur="3000"/>
                                        <p:tgtEl>
                                          <p:spTgt spid="14"/>
                                        </p:tgtEl>
                                      </p:cBhvr>
                                    </p:animEffect>
                                  </p:childTnLst>
                                </p:cTn>
                              </p:par>
                              <p:par>
                                <p:cTn id="148" presetID="5" presetClass="entr" presetSubtype="10" fill="hold" grpId="2" nodeType="withEffect">
                                  <p:stCondLst>
                                    <p:cond delay="0"/>
                                  </p:stCondLst>
                                  <p:childTnLst>
                                    <p:set>
                                      <p:cBhvr>
                                        <p:cTn id="149" dur="1" fill="hold">
                                          <p:stCondLst>
                                            <p:cond delay="0"/>
                                          </p:stCondLst>
                                        </p:cTn>
                                        <p:tgtEl>
                                          <p:spTgt spid="6"/>
                                        </p:tgtEl>
                                        <p:attrNameLst>
                                          <p:attrName>style.visibility</p:attrName>
                                        </p:attrNameLst>
                                      </p:cBhvr>
                                      <p:to>
                                        <p:strVal val="visible"/>
                                      </p:to>
                                    </p:set>
                                    <p:animEffect transition="in" filter="checkerboard(across)">
                                      <p:cBhvr>
                                        <p:cTn id="150" dur="3000"/>
                                        <p:tgtEl>
                                          <p:spTgt spid="6"/>
                                        </p:tgtEl>
                                      </p:cBhvr>
                                    </p:animEffect>
                                  </p:childTnLst>
                                </p:cTn>
                              </p:par>
                              <p:par>
                                <p:cTn id="151" presetID="5" presetClass="entr" presetSubtype="10" fill="hold" grpId="2" nodeType="withEffect">
                                  <p:stCondLst>
                                    <p:cond delay="0"/>
                                  </p:stCondLst>
                                  <p:childTnLst>
                                    <p:set>
                                      <p:cBhvr>
                                        <p:cTn id="152" dur="1" fill="hold">
                                          <p:stCondLst>
                                            <p:cond delay="0"/>
                                          </p:stCondLst>
                                        </p:cTn>
                                        <p:tgtEl>
                                          <p:spTgt spid="15"/>
                                        </p:tgtEl>
                                        <p:attrNameLst>
                                          <p:attrName>style.visibility</p:attrName>
                                        </p:attrNameLst>
                                      </p:cBhvr>
                                      <p:to>
                                        <p:strVal val="visible"/>
                                      </p:to>
                                    </p:set>
                                    <p:animEffect transition="in" filter="checkerboard(across)">
                                      <p:cBhvr>
                                        <p:cTn id="153" dur="3000"/>
                                        <p:tgtEl>
                                          <p:spTgt spid="15"/>
                                        </p:tgtEl>
                                      </p:cBhvr>
                                    </p:animEffect>
                                  </p:childTnLst>
                                </p:cTn>
                              </p:par>
                              <p:par>
                                <p:cTn id="154" presetID="5" presetClass="entr" presetSubtype="10" fill="hold" grpId="2" nodeType="withEffect">
                                  <p:stCondLst>
                                    <p:cond delay="0"/>
                                  </p:stCondLst>
                                  <p:childTnLst>
                                    <p:set>
                                      <p:cBhvr>
                                        <p:cTn id="155" dur="1" fill="hold">
                                          <p:stCondLst>
                                            <p:cond delay="0"/>
                                          </p:stCondLst>
                                        </p:cTn>
                                        <p:tgtEl>
                                          <p:spTgt spid="16"/>
                                        </p:tgtEl>
                                        <p:attrNameLst>
                                          <p:attrName>style.visibility</p:attrName>
                                        </p:attrNameLst>
                                      </p:cBhvr>
                                      <p:to>
                                        <p:strVal val="visible"/>
                                      </p:to>
                                    </p:set>
                                    <p:animEffect transition="in" filter="checkerboard(across)">
                                      <p:cBhvr>
                                        <p:cTn id="156" dur="3000"/>
                                        <p:tgtEl>
                                          <p:spTgt spid="16"/>
                                        </p:tgtEl>
                                      </p:cBhvr>
                                    </p:animEffect>
                                  </p:childTnLst>
                                </p:cTn>
                              </p:par>
                              <p:par>
                                <p:cTn id="157" presetID="5" presetClass="entr" presetSubtype="10" fill="hold" grpId="2" nodeType="withEffect">
                                  <p:stCondLst>
                                    <p:cond delay="0"/>
                                  </p:stCondLst>
                                  <p:childTnLst>
                                    <p:set>
                                      <p:cBhvr>
                                        <p:cTn id="158" dur="1" fill="hold">
                                          <p:stCondLst>
                                            <p:cond delay="0"/>
                                          </p:stCondLst>
                                        </p:cTn>
                                        <p:tgtEl>
                                          <p:spTgt spid="17"/>
                                        </p:tgtEl>
                                        <p:attrNameLst>
                                          <p:attrName>style.visibility</p:attrName>
                                        </p:attrNameLst>
                                      </p:cBhvr>
                                      <p:to>
                                        <p:strVal val="visible"/>
                                      </p:to>
                                    </p:set>
                                    <p:animEffect transition="in" filter="checkerboard(across)">
                                      <p:cBhvr>
                                        <p:cTn id="159" dur="3000"/>
                                        <p:tgtEl>
                                          <p:spTgt spid="17"/>
                                        </p:tgtEl>
                                      </p:cBhvr>
                                    </p:animEffect>
                                  </p:childTnLst>
                                </p:cTn>
                              </p:par>
                              <p:par>
                                <p:cTn id="160" presetID="5" presetClass="entr" presetSubtype="10" fill="hold" grpId="2" nodeType="withEffect">
                                  <p:stCondLst>
                                    <p:cond delay="0"/>
                                  </p:stCondLst>
                                  <p:childTnLst>
                                    <p:set>
                                      <p:cBhvr>
                                        <p:cTn id="161" dur="1" fill="hold">
                                          <p:stCondLst>
                                            <p:cond delay="0"/>
                                          </p:stCondLst>
                                        </p:cTn>
                                        <p:tgtEl>
                                          <p:spTgt spid="18"/>
                                        </p:tgtEl>
                                        <p:attrNameLst>
                                          <p:attrName>style.visibility</p:attrName>
                                        </p:attrNameLst>
                                      </p:cBhvr>
                                      <p:to>
                                        <p:strVal val="visible"/>
                                      </p:to>
                                    </p:set>
                                    <p:animEffect transition="in" filter="checkerboard(across)">
                                      <p:cBhvr>
                                        <p:cTn id="162" dur="3000"/>
                                        <p:tgtEl>
                                          <p:spTgt spid="18"/>
                                        </p:tgtEl>
                                      </p:cBhvr>
                                    </p:animEffect>
                                  </p:childTnLst>
                                </p:cTn>
                              </p:par>
                              <p:par>
                                <p:cTn id="163" presetID="5" presetClass="entr" presetSubtype="10" fill="hold" grpId="2" nodeType="withEffect">
                                  <p:stCondLst>
                                    <p:cond delay="0"/>
                                  </p:stCondLst>
                                  <p:childTnLst>
                                    <p:set>
                                      <p:cBhvr>
                                        <p:cTn id="164" dur="1" fill="hold">
                                          <p:stCondLst>
                                            <p:cond delay="0"/>
                                          </p:stCondLst>
                                        </p:cTn>
                                        <p:tgtEl>
                                          <p:spTgt spid="19"/>
                                        </p:tgtEl>
                                        <p:attrNameLst>
                                          <p:attrName>style.visibility</p:attrName>
                                        </p:attrNameLst>
                                      </p:cBhvr>
                                      <p:to>
                                        <p:strVal val="visible"/>
                                      </p:to>
                                    </p:set>
                                    <p:animEffect transition="in" filter="checkerboard(across)">
                                      <p:cBhvr>
                                        <p:cTn id="165" dur="3000"/>
                                        <p:tgtEl>
                                          <p:spTgt spid="19"/>
                                        </p:tgtEl>
                                      </p:cBhvr>
                                    </p:animEffect>
                                  </p:childTnLst>
                                </p:cTn>
                              </p:par>
                              <p:par>
                                <p:cTn id="166" presetID="5" presetClass="entr" presetSubtype="10" fill="hold" grpId="2" nodeType="withEffect">
                                  <p:stCondLst>
                                    <p:cond delay="0"/>
                                  </p:stCondLst>
                                  <p:childTnLst>
                                    <p:set>
                                      <p:cBhvr>
                                        <p:cTn id="167" dur="1" fill="hold">
                                          <p:stCondLst>
                                            <p:cond delay="0"/>
                                          </p:stCondLst>
                                        </p:cTn>
                                        <p:tgtEl>
                                          <p:spTgt spid="20"/>
                                        </p:tgtEl>
                                        <p:attrNameLst>
                                          <p:attrName>style.visibility</p:attrName>
                                        </p:attrNameLst>
                                      </p:cBhvr>
                                      <p:to>
                                        <p:strVal val="visible"/>
                                      </p:to>
                                    </p:set>
                                    <p:animEffect transition="in" filter="checkerboard(across)">
                                      <p:cBhvr>
                                        <p:cTn id="168" dur="3000"/>
                                        <p:tgtEl>
                                          <p:spTgt spid="20"/>
                                        </p:tgtEl>
                                      </p:cBhvr>
                                    </p:animEffect>
                                  </p:childTnLst>
                                </p:cTn>
                              </p:par>
                              <p:par>
                                <p:cTn id="169" presetID="5" presetClass="entr" presetSubtype="10" fill="hold" grpId="2" nodeType="withEffect">
                                  <p:stCondLst>
                                    <p:cond delay="0"/>
                                  </p:stCondLst>
                                  <p:childTnLst>
                                    <p:set>
                                      <p:cBhvr>
                                        <p:cTn id="170" dur="1" fill="hold">
                                          <p:stCondLst>
                                            <p:cond delay="0"/>
                                          </p:stCondLst>
                                        </p:cTn>
                                        <p:tgtEl>
                                          <p:spTgt spid="21"/>
                                        </p:tgtEl>
                                        <p:attrNameLst>
                                          <p:attrName>style.visibility</p:attrName>
                                        </p:attrNameLst>
                                      </p:cBhvr>
                                      <p:to>
                                        <p:strVal val="visible"/>
                                      </p:to>
                                    </p:set>
                                    <p:animEffect transition="in" filter="checkerboard(across)">
                                      <p:cBhvr>
                                        <p:cTn id="171" dur="3000"/>
                                        <p:tgtEl>
                                          <p:spTgt spid="21"/>
                                        </p:tgtEl>
                                      </p:cBhvr>
                                    </p:animEffect>
                                  </p:childTnLst>
                                </p:cTn>
                              </p:par>
                              <p:par>
                                <p:cTn id="172" presetID="5" presetClass="entr" presetSubtype="10" fill="hold" grpId="2" nodeType="withEffect">
                                  <p:stCondLst>
                                    <p:cond delay="0"/>
                                  </p:stCondLst>
                                  <p:childTnLst>
                                    <p:set>
                                      <p:cBhvr>
                                        <p:cTn id="173" dur="1" fill="hold">
                                          <p:stCondLst>
                                            <p:cond delay="0"/>
                                          </p:stCondLst>
                                        </p:cTn>
                                        <p:tgtEl>
                                          <p:spTgt spid="26"/>
                                        </p:tgtEl>
                                        <p:attrNameLst>
                                          <p:attrName>style.visibility</p:attrName>
                                        </p:attrNameLst>
                                      </p:cBhvr>
                                      <p:to>
                                        <p:strVal val="visible"/>
                                      </p:to>
                                    </p:set>
                                    <p:animEffect transition="in" filter="checkerboard(across)">
                                      <p:cBhvr>
                                        <p:cTn id="174" dur="3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6" grpId="0" animBg="1"/>
      <p:bldP spid="26" grpId="1" animBg="1"/>
      <p:bldP spid="26" grpId="2" animBg="1"/>
      <p:bldP spid="2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ln>
            <a:noFill/>
          </a:ln>
        </p:spPr>
        <p:txBody>
          <a:bodyPr/>
          <a:lstStyle/>
          <a:p>
            <a:endParaRPr lang="es-ES" dirty="0"/>
          </a:p>
        </p:txBody>
      </p:sp>
      <p:pic>
        <p:nvPicPr>
          <p:cNvPr id="4" name="3 Imagen" descr="2010_30311_48052.jpg"/>
          <p:cNvPicPr>
            <a:picLocks noChangeAspect="1"/>
          </p:cNvPicPr>
          <p:nvPr/>
        </p:nvPicPr>
        <p:blipFill>
          <a:blip r:embed="rId2"/>
          <a:stretch>
            <a:fillRect/>
          </a:stretch>
        </p:blipFill>
        <p:spPr>
          <a:xfrm>
            <a:off x="1142976" y="0"/>
            <a:ext cx="7038828" cy="6858000"/>
          </a:xfrm>
          <a:prstGeom prst="rect">
            <a:avLst/>
          </a:prstGeom>
          <a:ln>
            <a:noFill/>
          </a:ln>
          <a:scene3d>
            <a:camera prst="orthographicFront"/>
            <a:lightRig rig="threePt" dir="t"/>
          </a:scene3d>
          <a:sp3d>
            <a:bevelT prst="angle"/>
          </a:sp3d>
        </p:spPr>
      </p:pic>
      <p:sp>
        <p:nvSpPr>
          <p:cNvPr id="6" name="5 Luna"/>
          <p:cNvSpPr/>
          <p:nvPr/>
        </p:nvSpPr>
        <p:spPr>
          <a:xfrm flipH="1">
            <a:off x="60251" y="42466"/>
            <a:ext cx="785786" cy="1071570"/>
          </a:xfrm>
          <a:prstGeom prst="moon">
            <a:avLst>
              <a:gd name="adj" fmla="val 41483"/>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0" y="1142984"/>
            <a:ext cx="785786" cy="1071570"/>
          </a:xfrm>
          <a:prstGeom prst="moon">
            <a:avLst>
              <a:gd name="adj" fmla="val 34210"/>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0" y="2214578"/>
            <a:ext cx="785786" cy="1071570"/>
          </a:xfrm>
          <a:prstGeom prst="moon">
            <a:avLst>
              <a:gd name="adj" fmla="val 34210"/>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0" y="3357562"/>
            <a:ext cx="785786" cy="1071570"/>
          </a:xfrm>
          <a:prstGeom prst="moon">
            <a:avLst>
              <a:gd name="adj" fmla="val 34210"/>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0" y="4500570"/>
            <a:ext cx="785786" cy="1071570"/>
          </a:xfrm>
          <a:prstGeom prst="moon">
            <a:avLst>
              <a:gd name="adj" fmla="val 34210"/>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0" y="5786430"/>
            <a:ext cx="785786" cy="1071570"/>
          </a:xfrm>
          <a:prstGeom prst="moon">
            <a:avLst>
              <a:gd name="adj" fmla="val 34210"/>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0800000" flipH="1">
            <a:off x="8358214" y="0"/>
            <a:ext cx="785786" cy="1071570"/>
          </a:xfrm>
          <a:prstGeom prst="moon">
            <a:avLst>
              <a:gd name="adj" fmla="val 41483"/>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0800000" flipH="1">
            <a:off x="8358214" y="1142984"/>
            <a:ext cx="785786" cy="1071570"/>
          </a:xfrm>
          <a:prstGeom prst="moon">
            <a:avLst>
              <a:gd name="adj" fmla="val 41483"/>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0800000" flipH="1">
            <a:off x="8358214" y="2285992"/>
            <a:ext cx="785786" cy="1071570"/>
          </a:xfrm>
          <a:prstGeom prst="moon">
            <a:avLst>
              <a:gd name="adj" fmla="val 41483"/>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0800000" flipH="1">
            <a:off x="8358214" y="3357562"/>
            <a:ext cx="785786" cy="1071570"/>
          </a:xfrm>
          <a:prstGeom prst="moon">
            <a:avLst>
              <a:gd name="adj" fmla="val 41483"/>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0800000" flipH="1">
            <a:off x="8358214" y="4572008"/>
            <a:ext cx="785786" cy="1071570"/>
          </a:xfrm>
          <a:prstGeom prst="moon">
            <a:avLst>
              <a:gd name="adj" fmla="val 41483"/>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0800000" flipH="1">
            <a:off x="8358214" y="5786430"/>
            <a:ext cx="785786" cy="1071570"/>
          </a:xfrm>
          <a:prstGeom prst="moon">
            <a:avLst>
              <a:gd name="adj" fmla="val 41483"/>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0800000" flipH="1">
            <a:off x="0" y="0"/>
            <a:ext cx="785786" cy="1071570"/>
          </a:xfrm>
          <a:prstGeom prst="moon">
            <a:avLst>
              <a:gd name="adj" fmla="val 41483"/>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10800000" flipH="1">
            <a:off x="0" y="1142984"/>
            <a:ext cx="785786" cy="1071570"/>
          </a:xfrm>
          <a:prstGeom prst="moon">
            <a:avLst>
              <a:gd name="adj" fmla="val 41483"/>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0800000" flipH="1">
            <a:off x="0" y="2285992"/>
            <a:ext cx="785786" cy="1071570"/>
          </a:xfrm>
          <a:prstGeom prst="moon">
            <a:avLst>
              <a:gd name="adj" fmla="val 41483"/>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10800000" flipH="1">
            <a:off x="0" y="3357562"/>
            <a:ext cx="785786" cy="1071570"/>
          </a:xfrm>
          <a:prstGeom prst="moon">
            <a:avLst>
              <a:gd name="adj" fmla="val 41483"/>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10800000" flipH="1">
            <a:off x="0" y="4572008"/>
            <a:ext cx="785786" cy="1071570"/>
          </a:xfrm>
          <a:prstGeom prst="moon">
            <a:avLst>
              <a:gd name="adj" fmla="val 41483"/>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10800000" flipH="1">
            <a:off x="0" y="5786430"/>
            <a:ext cx="785786" cy="1071570"/>
          </a:xfrm>
          <a:prstGeom prst="moon">
            <a:avLst>
              <a:gd name="adj" fmla="val 41483"/>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flipH="1">
            <a:off x="8418465" y="0"/>
            <a:ext cx="785786" cy="1071570"/>
          </a:xfrm>
          <a:prstGeom prst="moon">
            <a:avLst>
              <a:gd name="adj" fmla="val 41483"/>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flipH="1">
            <a:off x="8358214" y="1100518"/>
            <a:ext cx="785786" cy="1071570"/>
          </a:xfrm>
          <a:prstGeom prst="moon">
            <a:avLst>
              <a:gd name="adj" fmla="val 34210"/>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flipH="1">
            <a:off x="8358214" y="2172112"/>
            <a:ext cx="785786" cy="1071570"/>
          </a:xfrm>
          <a:prstGeom prst="moon">
            <a:avLst>
              <a:gd name="adj" fmla="val 34210"/>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flipH="1">
            <a:off x="8358214" y="3315096"/>
            <a:ext cx="785786" cy="1071570"/>
          </a:xfrm>
          <a:prstGeom prst="moon">
            <a:avLst>
              <a:gd name="adj" fmla="val 34210"/>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flipH="1">
            <a:off x="8358214" y="4458104"/>
            <a:ext cx="785786" cy="1071570"/>
          </a:xfrm>
          <a:prstGeom prst="moon">
            <a:avLst>
              <a:gd name="adj" fmla="val 34210"/>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una"/>
          <p:cNvSpPr/>
          <p:nvPr/>
        </p:nvSpPr>
        <p:spPr>
          <a:xfrm flipH="1">
            <a:off x="8358214" y="5743964"/>
            <a:ext cx="785786" cy="1071570"/>
          </a:xfrm>
          <a:prstGeom prst="moon">
            <a:avLst>
              <a:gd name="adj" fmla="val 34210"/>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0"/>
                                        </p:tgtEl>
                                        <p:attrNameLst>
                                          <p:attrName>style.opacity</p:attrName>
                                        </p:attrNameLst>
                                      </p:cBhvr>
                                      <p:to>
                                        <p:strVal val="0"/>
                                      </p:to>
                                    </p:set>
                                    <p:animEffect filter="image" prLst="opacity: 0">
                                      <p:cBhvr rctx="IE">
                                        <p:cTn id="7" dur="indefinite"/>
                                        <p:tgtEl>
                                          <p:spTgt spid="30"/>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ppt_x"/>
                                          </p:val>
                                        </p:tav>
                                        <p:tav tm="100000">
                                          <p:val>
                                            <p:strVal val="#ppt_x"/>
                                          </p:val>
                                        </p:tav>
                                      </p:tavLst>
                                    </p:anim>
                                    <p:anim calcmode="lin" valueType="num">
                                      <p:cBhvr additive="base">
                                        <p:cTn id="35" dur="3000" fill="hold"/>
                                        <p:tgtEl>
                                          <p:spTgt spid="18"/>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ppt_x"/>
                                          </p:val>
                                        </p:tav>
                                        <p:tav tm="100000">
                                          <p:val>
                                            <p:strVal val="#ppt_x"/>
                                          </p:val>
                                        </p:tav>
                                      </p:tavLst>
                                    </p:anim>
                                    <p:anim calcmode="lin" valueType="num">
                                      <p:cBhvr additive="base">
                                        <p:cTn id="39" dur="3000" fill="hold"/>
                                        <p:tgtEl>
                                          <p:spTgt spid="19"/>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3000" fill="hold"/>
                                        <p:tgtEl>
                                          <p:spTgt spid="20"/>
                                        </p:tgtEl>
                                        <p:attrNameLst>
                                          <p:attrName>ppt_x</p:attrName>
                                        </p:attrNameLst>
                                      </p:cBhvr>
                                      <p:tavLst>
                                        <p:tav tm="0">
                                          <p:val>
                                            <p:strVal val="#ppt_x"/>
                                          </p:val>
                                        </p:tav>
                                        <p:tav tm="100000">
                                          <p:val>
                                            <p:strVal val="#ppt_x"/>
                                          </p:val>
                                        </p:tav>
                                      </p:tavLst>
                                    </p:anim>
                                    <p:anim calcmode="lin" valueType="num">
                                      <p:cBhvr additive="base">
                                        <p:cTn id="43" dur="3000" fill="hold"/>
                                        <p:tgtEl>
                                          <p:spTgt spid="20"/>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3000" fill="hold"/>
                                        <p:tgtEl>
                                          <p:spTgt spid="21"/>
                                        </p:tgtEl>
                                        <p:attrNameLst>
                                          <p:attrName>ppt_x</p:attrName>
                                        </p:attrNameLst>
                                      </p:cBhvr>
                                      <p:tavLst>
                                        <p:tav tm="0">
                                          <p:val>
                                            <p:strVal val="#ppt_x"/>
                                          </p:val>
                                        </p:tav>
                                        <p:tav tm="100000">
                                          <p:val>
                                            <p:strVal val="#ppt_x"/>
                                          </p:val>
                                        </p:tav>
                                      </p:tavLst>
                                    </p:anim>
                                    <p:anim calcmode="lin" valueType="num">
                                      <p:cBhvr additive="base">
                                        <p:cTn id="47" dur="3000" fill="hold"/>
                                        <p:tgtEl>
                                          <p:spTgt spid="21"/>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additive="base">
                                        <p:cTn id="50" dur="3000" fill="hold"/>
                                        <p:tgtEl>
                                          <p:spTgt spid="22"/>
                                        </p:tgtEl>
                                        <p:attrNameLst>
                                          <p:attrName>ppt_x</p:attrName>
                                        </p:attrNameLst>
                                      </p:cBhvr>
                                      <p:tavLst>
                                        <p:tav tm="0">
                                          <p:val>
                                            <p:strVal val="#ppt_x"/>
                                          </p:val>
                                        </p:tav>
                                        <p:tav tm="100000">
                                          <p:val>
                                            <p:strVal val="#ppt_x"/>
                                          </p:val>
                                        </p:tav>
                                      </p:tavLst>
                                    </p:anim>
                                    <p:anim calcmode="lin" valueType="num">
                                      <p:cBhvr additive="base">
                                        <p:cTn id="51" dur="3000" fill="hold"/>
                                        <p:tgtEl>
                                          <p:spTgt spid="22"/>
                                        </p:tgtEl>
                                        <p:attrNameLst>
                                          <p:attrName>ppt_y</p:attrName>
                                        </p:attrNameLst>
                                      </p:cBhvr>
                                      <p:tavLst>
                                        <p:tav tm="0">
                                          <p:val>
                                            <p:strVal val="0-#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23"/>
                                        </p:tgtEl>
                                        <p:attrNameLst>
                                          <p:attrName>style.visibility</p:attrName>
                                        </p:attrNameLst>
                                      </p:cBhvr>
                                      <p:to>
                                        <p:strVal val="visible"/>
                                      </p:to>
                                    </p:set>
                                    <p:anim calcmode="lin" valueType="num">
                                      <p:cBhvr additive="base">
                                        <p:cTn id="54" dur="3000" fill="hold"/>
                                        <p:tgtEl>
                                          <p:spTgt spid="23"/>
                                        </p:tgtEl>
                                        <p:attrNameLst>
                                          <p:attrName>ppt_x</p:attrName>
                                        </p:attrNameLst>
                                      </p:cBhvr>
                                      <p:tavLst>
                                        <p:tav tm="0">
                                          <p:val>
                                            <p:strVal val="#ppt_x"/>
                                          </p:val>
                                        </p:tav>
                                        <p:tav tm="100000">
                                          <p:val>
                                            <p:strVal val="#ppt_x"/>
                                          </p:val>
                                        </p:tav>
                                      </p:tavLst>
                                    </p:anim>
                                    <p:anim calcmode="lin" valueType="num">
                                      <p:cBhvr additive="base">
                                        <p:cTn id="55" dur="3000" fill="hold"/>
                                        <p:tgtEl>
                                          <p:spTgt spid="23"/>
                                        </p:tgtEl>
                                        <p:attrNameLst>
                                          <p:attrName>ppt_y</p:attrName>
                                        </p:attrNameLst>
                                      </p:cBhvr>
                                      <p:tavLst>
                                        <p:tav tm="0">
                                          <p:val>
                                            <p:strVal val="0-#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ppt_x"/>
                                          </p:val>
                                        </p:tav>
                                        <p:tav tm="100000">
                                          <p:val>
                                            <p:strVal val="#ppt_x"/>
                                          </p:val>
                                        </p:tav>
                                      </p:tavLst>
                                    </p:anim>
                                    <p:anim calcmode="lin" valueType="num">
                                      <p:cBhvr additive="base">
                                        <p:cTn id="59" dur="3000" fill="hold"/>
                                        <p:tgtEl>
                                          <p:spTgt spid="12"/>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ppt_x"/>
                                          </p:val>
                                        </p:tav>
                                        <p:tav tm="100000">
                                          <p:val>
                                            <p:strVal val="#ppt_x"/>
                                          </p:val>
                                        </p:tav>
                                      </p:tavLst>
                                    </p:anim>
                                    <p:anim calcmode="lin" valueType="num">
                                      <p:cBhvr additive="base">
                                        <p:cTn id="63" dur="3000" fill="hold"/>
                                        <p:tgtEl>
                                          <p:spTgt spid="13"/>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3000" fill="hold"/>
                                        <p:tgtEl>
                                          <p:spTgt spid="14"/>
                                        </p:tgtEl>
                                        <p:attrNameLst>
                                          <p:attrName>ppt_x</p:attrName>
                                        </p:attrNameLst>
                                      </p:cBhvr>
                                      <p:tavLst>
                                        <p:tav tm="0">
                                          <p:val>
                                            <p:strVal val="#ppt_x"/>
                                          </p:val>
                                        </p:tav>
                                        <p:tav tm="100000">
                                          <p:val>
                                            <p:strVal val="#ppt_x"/>
                                          </p:val>
                                        </p:tav>
                                      </p:tavLst>
                                    </p:anim>
                                    <p:anim calcmode="lin" valueType="num">
                                      <p:cBhvr additive="base">
                                        <p:cTn id="67" dur="3000" fill="hold"/>
                                        <p:tgtEl>
                                          <p:spTgt spid="14"/>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additive="base">
                                        <p:cTn id="70" dur="3000" fill="hold"/>
                                        <p:tgtEl>
                                          <p:spTgt spid="15"/>
                                        </p:tgtEl>
                                        <p:attrNameLst>
                                          <p:attrName>ppt_x</p:attrName>
                                        </p:attrNameLst>
                                      </p:cBhvr>
                                      <p:tavLst>
                                        <p:tav tm="0">
                                          <p:val>
                                            <p:strVal val="#ppt_x"/>
                                          </p:val>
                                        </p:tav>
                                        <p:tav tm="100000">
                                          <p:val>
                                            <p:strVal val="#ppt_x"/>
                                          </p:val>
                                        </p:tav>
                                      </p:tavLst>
                                    </p:anim>
                                    <p:anim calcmode="lin" valueType="num">
                                      <p:cBhvr additive="base">
                                        <p:cTn id="71" dur="3000" fill="hold"/>
                                        <p:tgtEl>
                                          <p:spTgt spid="15"/>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16"/>
                                        </p:tgtEl>
                                        <p:attrNameLst>
                                          <p:attrName>style.visibility</p:attrName>
                                        </p:attrNameLst>
                                      </p:cBhvr>
                                      <p:to>
                                        <p:strVal val="visible"/>
                                      </p:to>
                                    </p:set>
                                    <p:anim calcmode="lin" valueType="num">
                                      <p:cBhvr additive="base">
                                        <p:cTn id="74" dur="3000" fill="hold"/>
                                        <p:tgtEl>
                                          <p:spTgt spid="16"/>
                                        </p:tgtEl>
                                        <p:attrNameLst>
                                          <p:attrName>ppt_x</p:attrName>
                                        </p:attrNameLst>
                                      </p:cBhvr>
                                      <p:tavLst>
                                        <p:tav tm="0">
                                          <p:val>
                                            <p:strVal val="#ppt_x"/>
                                          </p:val>
                                        </p:tav>
                                        <p:tav tm="100000">
                                          <p:val>
                                            <p:strVal val="#ppt_x"/>
                                          </p:val>
                                        </p:tav>
                                      </p:tavLst>
                                    </p:anim>
                                    <p:anim calcmode="lin" valueType="num">
                                      <p:cBhvr additive="base">
                                        <p:cTn id="75" dur="3000" fill="hold"/>
                                        <p:tgtEl>
                                          <p:spTgt spid="16"/>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17"/>
                                        </p:tgtEl>
                                        <p:attrNameLst>
                                          <p:attrName>style.visibility</p:attrName>
                                        </p:attrNameLst>
                                      </p:cBhvr>
                                      <p:to>
                                        <p:strVal val="visible"/>
                                      </p:to>
                                    </p:set>
                                    <p:anim calcmode="lin" valueType="num">
                                      <p:cBhvr additive="base">
                                        <p:cTn id="78" dur="3000" fill="hold"/>
                                        <p:tgtEl>
                                          <p:spTgt spid="17"/>
                                        </p:tgtEl>
                                        <p:attrNameLst>
                                          <p:attrName>ppt_x</p:attrName>
                                        </p:attrNameLst>
                                      </p:cBhvr>
                                      <p:tavLst>
                                        <p:tav tm="0">
                                          <p:val>
                                            <p:strVal val="#ppt_x"/>
                                          </p:val>
                                        </p:tav>
                                        <p:tav tm="100000">
                                          <p:val>
                                            <p:strVal val="#ppt_x"/>
                                          </p:val>
                                        </p:tav>
                                      </p:tavLst>
                                    </p:anim>
                                    <p:anim calcmode="lin" valueType="num">
                                      <p:cBhvr additive="base">
                                        <p:cTn id="79" dur="3000" fill="hold"/>
                                        <p:tgtEl>
                                          <p:spTgt spid="17"/>
                                        </p:tgtEl>
                                        <p:attrNameLst>
                                          <p:attrName>ppt_y</p:attrName>
                                        </p:attrNameLst>
                                      </p:cBhvr>
                                      <p:tavLst>
                                        <p:tav tm="0">
                                          <p:val>
                                            <p:strVal val="1+#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ppt_x"/>
                                          </p:val>
                                        </p:tav>
                                        <p:tav tm="100000">
                                          <p:val>
                                            <p:strVal val="#ppt_x"/>
                                          </p:val>
                                        </p:tav>
                                      </p:tavLst>
                                    </p:anim>
                                    <p:anim calcmode="lin" valueType="num">
                                      <p:cBhvr additive="base">
                                        <p:cTn id="83" dur="3000" fill="hold"/>
                                        <p:tgtEl>
                                          <p:spTgt spid="24"/>
                                        </p:tgtEl>
                                        <p:attrNameLst>
                                          <p:attrName>ppt_y</p:attrName>
                                        </p:attrNameLst>
                                      </p:cBhvr>
                                      <p:tavLst>
                                        <p:tav tm="0">
                                          <p:val>
                                            <p:strVal val="0-#ppt_h/2"/>
                                          </p:val>
                                        </p:tav>
                                        <p:tav tm="100000">
                                          <p:val>
                                            <p:strVal val="#ppt_y"/>
                                          </p:val>
                                        </p:tav>
                                      </p:tavLst>
                                    </p:anim>
                                  </p:childTnLst>
                                </p:cTn>
                              </p:par>
                              <p:par>
                                <p:cTn id="84" presetID="2" presetClass="entr" presetSubtype="1"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ppt_x"/>
                                          </p:val>
                                        </p:tav>
                                        <p:tav tm="100000">
                                          <p:val>
                                            <p:strVal val="#ppt_x"/>
                                          </p:val>
                                        </p:tav>
                                      </p:tavLst>
                                    </p:anim>
                                    <p:anim calcmode="lin" valueType="num">
                                      <p:cBhvr additive="base">
                                        <p:cTn id="87" dur="3000" fill="hold"/>
                                        <p:tgtEl>
                                          <p:spTgt spid="25"/>
                                        </p:tgtEl>
                                        <p:attrNameLst>
                                          <p:attrName>ppt_y</p:attrName>
                                        </p:attrNameLst>
                                      </p:cBhvr>
                                      <p:tavLst>
                                        <p:tav tm="0">
                                          <p:val>
                                            <p:strVal val="0-#ppt_h/2"/>
                                          </p:val>
                                        </p:tav>
                                        <p:tav tm="100000">
                                          <p:val>
                                            <p:strVal val="#ppt_y"/>
                                          </p:val>
                                        </p:tav>
                                      </p:tavLst>
                                    </p:anim>
                                  </p:childTnLst>
                                </p:cTn>
                              </p:par>
                              <p:par>
                                <p:cTn id="88" presetID="2" presetClass="entr" presetSubtype="1" fill="hold" grpId="0" nodeType="withEffect">
                                  <p:stCondLst>
                                    <p:cond delay="0"/>
                                  </p:stCondLst>
                                  <p:childTnLst>
                                    <p:set>
                                      <p:cBhvr>
                                        <p:cTn id="89" dur="1" fill="hold">
                                          <p:stCondLst>
                                            <p:cond delay="0"/>
                                          </p:stCondLst>
                                        </p:cTn>
                                        <p:tgtEl>
                                          <p:spTgt spid="26"/>
                                        </p:tgtEl>
                                        <p:attrNameLst>
                                          <p:attrName>style.visibility</p:attrName>
                                        </p:attrNameLst>
                                      </p:cBhvr>
                                      <p:to>
                                        <p:strVal val="visible"/>
                                      </p:to>
                                    </p:set>
                                    <p:anim calcmode="lin" valueType="num">
                                      <p:cBhvr additive="base">
                                        <p:cTn id="90" dur="3000" fill="hold"/>
                                        <p:tgtEl>
                                          <p:spTgt spid="26"/>
                                        </p:tgtEl>
                                        <p:attrNameLst>
                                          <p:attrName>ppt_x</p:attrName>
                                        </p:attrNameLst>
                                      </p:cBhvr>
                                      <p:tavLst>
                                        <p:tav tm="0">
                                          <p:val>
                                            <p:strVal val="#ppt_x"/>
                                          </p:val>
                                        </p:tav>
                                        <p:tav tm="100000">
                                          <p:val>
                                            <p:strVal val="#ppt_x"/>
                                          </p:val>
                                        </p:tav>
                                      </p:tavLst>
                                    </p:anim>
                                    <p:anim calcmode="lin" valueType="num">
                                      <p:cBhvr additive="base">
                                        <p:cTn id="91" dur="3000" fill="hold"/>
                                        <p:tgtEl>
                                          <p:spTgt spid="26"/>
                                        </p:tgtEl>
                                        <p:attrNameLst>
                                          <p:attrName>ppt_y</p:attrName>
                                        </p:attrNameLst>
                                      </p:cBhvr>
                                      <p:tavLst>
                                        <p:tav tm="0">
                                          <p:val>
                                            <p:strVal val="0-#ppt_h/2"/>
                                          </p:val>
                                        </p:tav>
                                        <p:tav tm="100000">
                                          <p:val>
                                            <p:strVal val="#ppt_y"/>
                                          </p:val>
                                        </p:tav>
                                      </p:tavLst>
                                    </p:anim>
                                  </p:childTnLst>
                                </p:cTn>
                              </p:par>
                              <p:par>
                                <p:cTn id="92" presetID="2" presetClass="entr" presetSubtype="1" fill="hold" grpId="0" nodeType="with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additive="base">
                                        <p:cTn id="94" dur="3000" fill="hold"/>
                                        <p:tgtEl>
                                          <p:spTgt spid="27"/>
                                        </p:tgtEl>
                                        <p:attrNameLst>
                                          <p:attrName>ppt_x</p:attrName>
                                        </p:attrNameLst>
                                      </p:cBhvr>
                                      <p:tavLst>
                                        <p:tav tm="0">
                                          <p:val>
                                            <p:strVal val="#ppt_x"/>
                                          </p:val>
                                        </p:tav>
                                        <p:tav tm="100000">
                                          <p:val>
                                            <p:strVal val="#ppt_x"/>
                                          </p:val>
                                        </p:tav>
                                      </p:tavLst>
                                    </p:anim>
                                    <p:anim calcmode="lin" valueType="num">
                                      <p:cBhvr additive="base">
                                        <p:cTn id="95" dur="3000" fill="hold"/>
                                        <p:tgtEl>
                                          <p:spTgt spid="27"/>
                                        </p:tgtEl>
                                        <p:attrNameLst>
                                          <p:attrName>ppt_y</p:attrName>
                                        </p:attrNameLst>
                                      </p:cBhvr>
                                      <p:tavLst>
                                        <p:tav tm="0">
                                          <p:val>
                                            <p:strVal val="0-#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28"/>
                                        </p:tgtEl>
                                        <p:attrNameLst>
                                          <p:attrName>style.visibility</p:attrName>
                                        </p:attrNameLst>
                                      </p:cBhvr>
                                      <p:to>
                                        <p:strVal val="visible"/>
                                      </p:to>
                                    </p:set>
                                    <p:anim calcmode="lin" valueType="num">
                                      <p:cBhvr additive="base">
                                        <p:cTn id="98" dur="3000" fill="hold"/>
                                        <p:tgtEl>
                                          <p:spTgt spid="28"/>
                                        </p:tgtEl>
                                        <p:attrNameLst>
                                          <p:attrName>ppt_x</p:attrName>
                                        </p:attrNameLst>
                                      </p:cBhvr>
                                      <p:tavLst>
                                        <p:tav tm="0">
                                          <p:val>
                                            <p:strVal val="#ppt_x"/>
                                          </p:val>
                                        </p:tav>
                                        <p:tav tm="100000">
                                          <p:val>
                                            <p:strVal val="#ppt_x"/>
                                          </p:val>
                                        </p:tav>
                                      </p:tavLst>
                                    </p:anim>
                                    <p:anim calcmode="lin" valueType="num">
                                      <p:cBhvr additive="base">
                                        <p:cTn id="99" dur="3000" fill="hold"/>
                                        <p:tgtEl>
                                          <p:spTgt spid="28"/>
                                        </p:tgtEl>
                                        <p:attrNameLst>
                                          <p:attrName>ppt_y</p:attrName>
                                        </p:attrNameLst>
                                      </p:cBhvr>
                                      <p:tavLst>
                                        <p:tav tm="0">
                                          <p:val>
                                            <p:strVal val="0-#ppt_h/2"/>
                                          </p:val>
                                        </p:tav>
                                        <p:tav tm="100000">
                                          <p:val>
                                            <p:strVal val="#ppt_y"/>
                                          </p:val>
                                        </p:tav>
                                      </p:tavLst>
                                    </p:anim>
                                  </p:childTnLst>
                                </p:cTn>
                              </p:par>
                              <p:par>
                                <p:cTn id="100" presetID="2" presetClass="entr" presetSubtype="1" fill="hold" grpId="0" nodeType="withEffect">
                                  <p:stCondLst>
                                    <p:cond delay="0"/>
                                  </p:stCondLst>
                                  <p:childTnLst>
                                    <p:set>
                                      <p:cBhvr>
                                        <p:cTn id="101" dur="1" fill="hold">
                                          <p:stCondLst>
                                            <p:cond delay="0"/>
                                          </p:stCondLst>
                                        </p:cTn>
                                        <p:tgtEl>
                                          <p:spTgt spid="29"/>
                                        </p:tgtEl>
                                        <p:attrNameLst>
                                          <p:attrName>style.visibility</p:attrName>
                                        </p:attrNameLst>
                                      </p:cBhvr>
                                      <p:to>
                                        <p:strVal val="visible"/>
                                      </p:to>
                                    </p:set>
                                    <p:anim calcmode="lin" valueType="num">
                                      <p:cBhvr additive="base">
                                        <p:cTn id="102" dur="3000" fill="hold"/>
                                        <p:tgtEl>
                                          <p:spTgt spid="29"/>
                                        </p:tgtEl>
                                        <p:attrNameLst>
                                          <p:attrName>ppt_x</p:attrName>
                                        </p:attrNameLst>
                                      </p:cBhvr>
                                      <p:tavLst>
                                        <p:tav tm="0">
                                          <p:val>
                                            <p:strVal val="#ppt_x"/>
                                          </p:val>
                                        </p:tav>
                                        <p:tav tm="100000">
                                          <p:val>
                                            <p:strVal val="#ppt_x"/>
                                          </p:val>
                                        </p:tav>
                                      </p:tavLst>
                                    </p:anim>
                                    <p:anim calcmode="lin" valueType="num">
                                      <p:cBhvr additive="base">
                                        <p:cTn id="103" dur="3000" fill="hold"/>
                                        <p:tgtEl>
                                          <p:spTgt spid="29"/>
                                        </p:tgtEl>
                                        <p:attrNameLst>
                                          <p:attrName>ppt_y</p:attrName>
                                        </p:attrNameLst>
                                      </p:cBhvr>
                                      <p:tavLst>
                                        <p:tav tm="0">
                                          <p:val>
                                            <p:strVal val="0-#ppt_h/2"/>
                                          </p:val>
                                        </p:tav>
                                        <p:tav tm="100000">
                                          <p:val>
                                            <p:strVal val="#ppt_y"/>
                                          </p:val>
                                        </p:tav>
                                      </p:tavLst>
                                    </p:anim>
                                  </p:childTnLst>
                                </p:cTn>
                              </p:par>
                              <p:par>
                                <p:cTn id="104" presetID="8" presetClass="emph" presetSubtype="0" fill="hold" grpId="1" nodeType="withEffect">
                                  <p:stCondLst>
                                    <p:cond delay="0"/>
                                  </p:stCondLst>
                                  <p:childTnLst>
                                    <p:animRot by="21600000">
                                      <p:cBhvr>
                                        <p:cTn id="105" dur="3000" fill="hold"/>
                                        <p:tgtEl>
                                          <p:spTgt spid="6"/>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7"/>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8"/>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9"/>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0"/>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1"/>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8"/>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9"/>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20"/>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1"/>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2"/>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3"/>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2"/>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3"/>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4"/>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5"/>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6"/>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7"/>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24"/>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25"/>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26"/>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7"/>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8"/>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9"/>
                                        </p:tgtEl>
                                        <p:attrNameLst>
                                          <p:attrName>r</p:attrName>
                                        </p:attrNameLst>
                                      </p:cBhvr>
                                    </p:animRot>
                                  </p:childTnLst>
                                </p:cTn>
                              </p:par>
                              <p:par>
                                <p:cTn id="152" presetID="29" presetClass="entr" presetSubtype="0"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p:cTn id="154" dur="3000" fill="hold"/>
                                        <p:tgtEl>
                                          <p:spTgt spid="4"/>
                                        </p:tgtEl>
                                        <p:attrNameLst>
                                          <p:attrName>ppt_x</p:attrName>
                                        </p:attrNameLst>
                                      </p:cBhvr>
                                      <p:tavLst>
                                        <p:tav tm="0">
                                          <p:val>
                                            <p:strVal val="#ppt_x-.2"/>
                                          </p:val>
                                        </p:tav>
                                        <p:tav tm="100000">
                                          <p:val>
                                            <p:strVal val="#ppt_x"/>
                                          </p:val>
                                        </p:tav>
                                      </p:tavLst>
                                    </p:anim>
                                    <p:anim calcmode="lin" valueType="num">
                                      <p:cBhvr>
                                        <p:cTn id="155" dur="3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15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10_30311_61574.jpg"/>
          <p:cNvPicPr>
            <a:picLocks noChangeAspect="1"/>
          </p:cNvPicPr>
          <p:nvPr/>
        </p:nvPicPr>
        <p:blipFill>
          <a:blip r:embed="rId2"/>
          <a:stretch>
            <a:fillRect/>
          </a:stretch>
        </p:blipFill>
        <p:spPr>
          <a:xfrm>
            <a:off x="1071538" y="0"/>
            <a:ext cx="6837908" cy="6858000"/>
          </a:xfrm>
          <a:prstGeom prst="rect">
            <a:avLst/>
          </a:prstGeom>
          <a:scene3d>
            <a:camera prst="orthographicFront"/>
            <a:lightRig rig="threePt" dir="t"/>
          </a:scene3d>
          <a:sp3d>
            <a:bevelT prst="angle"/>
          </a:sp3d>
        </p:spPr>
      </p:pic>
      <p:sp>
        <p:nvSpPr>
          <p:cNvPr id="5" name="4 Marco"/>
          <p:cNvSpPr/>
          <p:nvPr/>
        </p:nvSpPr>
        <p:spPr>
          <a:xfrm>
            <a:off x="0" y="0"/>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0" y="1000108"/>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0" y="2000240"/>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0" y="3000372"/>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0" y="4000504"/>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0" y="5000636"/>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0" y="6000768"/>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8143868" y="0"/>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a:off x="8143868" y="1000108"/>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a:off x="8143868" y="2000240"/>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8143868" y="3000372"/>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8143868" y="4000504"/>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a:off x="8143868" y="5000636"/>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a:off x="8143868" y="6000768"/>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31" presetClass="entr" presetSubtype="0" fill="hold" grpId="0" nodeType="withEffect">
                                  <p:stCondLst>
                                    <p:cond delay="0"/>
                                  </p:stCondLst>
                                  <p:iterate type="lt">
                                    <p:tmPct val="5000"/>
                                  </p:iterate>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style.rotation</p:attrName>
                                        </p:attrNameLst>
                                      </p:cBhvr>
                                      <p:tavLst>
                                        <p:tav tm="0">
                                          <p:val>
                                            <p:fltVal val="90"/>
                                          </p:val>
                                        </p:tav>
                                        <p:tav tm="100000">
                                          <p:val>
                                            <p:fltVal val="0"/>
                                          </p:val>
                                        </p:tav>
                                      </p:tavLst>
                                    </p:anim>
                                    <p:animEffect transition="in" filter="fade">
                                      <p:cBhvr>
                                        <p:cTn id="13" dur="3000"/>
                                        <p:tgtEl>
                                          <p:spTgt spid="5"/>
                                        </p:tgtEl>
                                      </p:cBhvr>
                                    </p:animEffect>
                                  </p:childTnLst>
                                </p:cTn>
                              </p:par>
                              <p:par>
                                <p:cTn id="14" presetID="31" presetClass="entr" presetSubtype="0" fill="hold" grpId="0" nodeType="withEffect">
                                  <p:stCondLst>
                                    <p:cond delay="0"/>
                                  </p:stCondLst>
                                  <p:iterate type="lt">
                                    <p:tmPct val="5000"/>
                                  </p:iterate>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style.rotation</p:attrName>
                                        </p:attrNameLst>
                                      </p:cBhvr>
                                      <p:tavLst>
                                        <p:tav tm="0">
                                          <p:val>
                                            <p:fltVal val="90"/>
                                          </p:val>
                                        </p:tav>
                                        <p:tav tm="100000">
                                          <p:val>
                                            <p:fltVal val="0"/>
                                          </p:val>
                                        </p:tav>
                                      </p:tavLst>
                                    </p:anim>
                                    <p:animEffect transition="in" filter="fade">
                                      <p:cBhvr>
                                        <p:cTn id="19" dur="3000"/>
                                        <p:tgtEl>
                                          <p:spTgt spid="6"/>
                                        </p:tgtEl>
                                      </p:cBhvr>
                                    </p:animEffect>
                                  </p:childTnLst>
                                </p:cTn>
                              </p:par>
                              <p:par>
                                <p:cTn id="20" presetID="31" presetClass="entr" presetSubtype="0" fill="hold" grpId="0" nodeType="withEffect">
                                  <p:stCondLst>
                                    <p:cond delay="0"/>
                                  </p:stCondLst>
                                  <p:iterate type="lt">
                                    <p:tmPct val="5000"/>
                                  </p:iterate>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style.rotation</p:attrName>
                                        </p:attrNameLst>
                                      </p:cBhvr>
                                      <p:tavLst>
                                        <p:tav tm="0">
                                          <p:val>
                                            <p:fltVal val="90"/>
                                          </p:val>
                                        </p:tav>
                                        <p:tav tm="100000">
                                          <p:val>
                                            <p:fltVal val="0"/>
                                          </p:val>
                                        </p:tav>
                                      </p:tavLst>
                                    </p:anim>
                                    <p:animEffect transition="in" filter="fade">
                                      <p:cBhvr>
                                        <p:cTn id="25" dur="3000"/>
                                        <p:tgtEl>
                                          <p:spTgt spid="7"/>
                                        </p:tgtEl>
                                      </p:cBhvr>
                                    </p:animEffect>
                                  </p:childTnLst>
                                </p:cTn>
                              </p:par>
                              <p:par>
                                <p:cTn id="26" presetID="31" presetClass="entr" presetSubtype="0" fill="hold" grpId="0" nodeType="withEffect">
                                  <p:stCondLst>
                                    <p:cond delay="0"/>
                                  </p:stCondLst>
                                  <p:iterate type="lt">
                                    <p:tmPct val="5000"/>
                                  </p:iterate>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style.rotation</p:attrName>
                                        </p:attrNameLst>
                                      </p:cBhvr>
                                      <p:tavLst>
                                        <p:tav tm="0">
                                          <p:val>
                                            <p:fltVal val="90"/>
                                          </p:val>
                                        </p:tav>
                                        <p:tav tm="100000">
                                          <p:val>
                                            <p:fltVal val="0"/>
                                          </p:val>
                                        </p:tav>
                                      </p:tavLst>
                                    </p:anim>
                                    <p:animEffect transition="in" filter="fade">
                                      <p:cBhvr>
                                        <p:cTn id="31" dur="3000"/>
                                        <p:tgtEl>
                                          <p:spTgt spid="8"/>
                                        </p:tgtEl>
                                      </p:cBhvr>
                                    </p:animEffect>
                                  </p:childTnLst>
                                </p:cTn>
                              </p:par>
                              <p:par>
                                <p:cTn id="32" presetID="31" presetClass="entr" presetSubtype="0" fill="hold" grpId="0" nodeType="withEffect">
                                  <p:stCondLst>
                                    <p:cond delay="0"/>
                                  </p:stCondLst>
                                  <p:iterate type="lt">
                                    <p:tmPct val="5000"/>
                                  </p:iterate>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style.rotation</p:attrName>
                                        </p:attrNameLst>
                                      </p:cBhvr>
                                      <p:tavLst>
                                        <p:tav tm="0">
                                          <p:val>
                                            <p:fltVal val="90"/>
                                          </p:val>
                                        </p:tav>
                                        <p:tav tm="100000">
                                          <p:val>
                                            <p:fltVal val="0"/>
                                          </p:val>
                                        </p:tav>
                                      </p:tavLst>
                                    </p:anim>
                                    <p:animEffect transition="in" filter="fade">
                                      <p:cBhvr>
                                        <p:cTn id="37" dur="3000"/>
                                        <p:tgtEl>
                                          <p:spTgt spid="9"/>
                                        </p:tgtEl>
                                      </p:cBhvr>
                                    </p:animEffect>
                                  </p:childTnLst>
                                </p:cTn>
                              </p:par>
                              <p:par>
                                <p:cTn id="38" presetID="31" presetClass="entr" presetSubtype="0" fill="hold" grpId="0" nodeType="withEffect">
                                  <p:stCondLst>
                                    <p:cond delay="0"/>
                                  </p:stCondLst>
                                  <p:iterate type="lt">
                                    <p:tmPct val="5000"/>
                                  </p:iterate>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style.rotation</p:attrName>
                                        </p:attrNameLst>
                                      </p:cBhvr>
                                      <p:tavLst>
                                        <p:tav tm="0">
                                          <p:val>
                                            <p:fltVal val="90"/>
                                          </p:val>
                                        </p:tav>
                                        <p:tav tm="100000">
                                          <p:val>
                                            <p:fltVal val="0"/>
                                          </p:val>
                                        </p:tav>
                                      </p:tavLst>
                                    </p:anim>
                                    <p:animEffect transition="in" filter="fade">
                                      <p:cBhvr>
                                        <p:cTn id="43" dur="3000"/>
                                        <p:tgtEl>
                                          <p:spTgt spid="10"/>
                                        </p:tgtEl>
                                      </p:cBhvr>
                                    </p:animEffect>
                                  </p:childTnLst>
                                </p:cTn>
                              </p:par>
                              <p:par>
                                <p:cTn id="44" presetID="31" presetClass="entr" presetSubtype="0" fill="hold" grpId="0" nodeType="withEffect">
                                  <p:stCondLst>
                                    <p:cond delay="0"/>
                                  </p:stCondLst>
                                  <p:iterate type="lt">
                                    <p:tmPct val="5000"/>
                                  </p:iterate>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style.rotation</p:attrName>
                                        </p:attrNameLst>
                                      </p:cBhvr>
                                      <p:tavLst>
                                        <p:tav tm="0">
                                          <p:val>
                                            <p:fltVal val="90"/>
                                          </p:val>
                                        </p:tav>
                                        <p:tav tm="100000">
                                          <p:val>
                                            <p:fltVal val="0"/>
                                          </p:val>
                                        </p:tav>
                                      </p:tavLst>
                                    </p:anim>
                                    <p:animEffect transition="in" filter="fade">
                                      <p:cBhvr>
                                        <p:cTn id="49" dur="3000"/>
                                        <p:tgtEl>
                                          <p:spTgt spid="11"/>
                                        </p:tgtEl>
                                      </p:cBhvr>
                                    </p:animEffect>
                                  </p:childTnLst>
                                </p:cTn>
                              </p:par>
                              <p:par>
                                <p:cTn id="50" presetID="31" presetClass="entr" presetSubtype="0" fill="hold" grpId="0" nodeType="withEffect">
                                  <p:stCondLst>
                                    <p:cond delay="0"/>
                                  </p:stCondLst>
                                  <p:iterate type="lt">
                                    <p:tmPct val="5000"/>
                                  </p:iterate>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style.rotation</p:attrName>
                                        </p:attrNameLst>
                                      </p:cBhvr>
                                      <p:tavLst>
                                        <p:tav tm="0">
                                          <p:val>
                                            <p:fltVal val="90"/>
                                          </p:val>
                                        </p:tav>
                                        <p:tav tm="100000">
                                          <p:val>
                                            <p:fltVal val="0"/>
                                          </p:val>
                                        </p:tav>
                                      </p:tavLst>
                                    </p:anim>
                                    <p:animEffect transition="in" filter="fade">
                                      <p:cBhvr>
                                        <p:cTn id="55" dur="3000"/>
                                        <p:tgtEl>
                                          <p:spTgt spid="12"/>
                                        </p:tgtEl>
                                      </p:cBhvr>
                                    </p:animEffect>
                                  </p:childTnLst>
                                </p:cTn>
                              </p:par>
                              <p:par>
                                <p:cTn id="56" presetID="31" presetClass="entr" presetSubtype="0" fill="hold" grpId="0" nodeType="withEffect">
                                  <p:stCondLst>
                                    <p:cond delay="0"/>
                                  </p:stCondLst>
                                  <p:iterate type="lt">
                                    <p:tmPct val="5000"/>
                                  </p:iterate>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style.rotation</p:attrName>
                                        </p:attrNameLst>
                                      </p:cBhvr>
                                      <p:tavLst>
                                        <p:tav tm="0">
                                          <p:val>
                                            <p:fltVal val="90"/>
                                          </p:val>
                                        </p:tav>
                                        <p:tav tm="100000">
                                          <p:val>
                                            <p:fltVal val="0"/>
                                          </p:val>
                                        </p:tav>
                                      </p:tavLst>
                                    </p:anim>
                                    <p:animEffect transition="in" filter="fade">
                                      <p:cBhvr>
                                        <p:cTn id="61" dur="3000"/>
                                        <p:tgtEl>
                                          <p:spTgt spid="13"/>
                                        </p:tgtEl>
                                      </p:cBhvr>
                                    </p:animEffect>
                                  </p:childTnLst>
                                </p:cTn>
                              </p:par>
                              <p:par>
                                <p:cTn id="62" presetID="31" presetClass="entr" presetSubtype="0" fill="hold" grpId="0" nodeType="withEffect">
                                  <p:stCondLst>
                                    <p:cond delay="0"/>
                                  </p:stCondLst>
                                  <p:iterate type="lt">
                                    <p:tmPct val="5000"/>
                                  </p:iterate>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style.rotation</p:attrName>
                                        </p:attrNameLst>
                                      </p:cBhvr>
                                      <p:tavLst>
                                        <p:tav tm="0">
                                          <p:val>
                                            <p:fltVal val="90"/>
                                          </p:val>
                                        </p:tav>
                                        <p:tav tm="100000">
                                          <p:val>
                                            <p:fltVal val="0"/>
                                          </p:val>
                                        </p:tav>
                                      </p:tavLst>
                                    </p:anim>
                                    <p:animEffect transition="in" filter="fade">
                                      <p:cBhvr>
                                        <p:cTn id="67" dur="3000"/>
                                        <p:tgtEl>
                                          <p:spTgt spid="14"/>
                                        </p:tgtEl>
                                      </p:cBhvr>
                                    </p:animEffect>
                                  </p:childTnLst>
                                </p:cTn>
                              </p:par>
                              <p:par>
                                <p:cTn id="68" presetID="31" presetClass="entr" presetSubtype="0" fill="hold" grpId="0" nodeType="withEffect">
                                  <p:stCondLst>
                                    <p:cond delay="0"/>
                                  </p:stCondLst>
                                  <p:iterate type="lt">
                                    <p:tmPct val="5000"/>
                                  </p:iterate>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style.rotation</p:attrName>
                                        </p:attrNameLst>
                                      </p:cBhvr>
                                      <p:tavLst>
                                        <p:tav tm="0">
                                          <p:val>
                                            <p:fltVal val="90"/>
                                          </p:val>
                                        </p:tav>
                                        <p:tav tm="100000">
                                          <p:val>
                                            <p:fltVal val="0"/>
                                          </p:val>
                                        </p:tav>
                                      </p:tavLst>
                                    </p:anim>
                                    <p:animEffect transition="in" filter="fade">
                                      <p:cBhvr>
                                        <p:cTn id="73" dur="3000"/>
                                        <p:tgtEl>
                                          <p:spTgt spid="15"/>
                                        </p:tgtEl>
                                      </p:cBhvr>
                                    </p:animEffect>
                                  </p:childTnLst>
                                </p:cTn>
                              </p:par>
                              <p:par>
                                <p:cTn id="74" presetID="31" presetClass="entr" presetSubtype="0" fill="hold" grpId="0" nodeType="withEffect">
                                  <p:stCondLst>
                                    <p:cond delay="0"/>
                                  </p:stCondLst>
                                  <p:iterate type="lt">
                                    <p:tmPct val="5000"/>
                                  </p:iterate>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style.rotation</p:attrName>
                                        </p:attrNameLst>
                                      </p:cBhvr>
                                      <p:tavLst>
                                        <p:tav tm="0">
                                          <p:val>
                                            <p:fltVal val="90"/>
                                          </p:val>
                                        </p:tav>
                                        <p:tav tm="100000">
                                          <p:val>
                                            <p:fltVal val="0"/>
                                          </p:val>
                                        </p:tav>
                                      </p:tavLst>
                                    </p:anim>
                                    <p:animEffect transition="in" filter="fade">
                                      <p:cBhvr>
                                        <p:cTn id="79" dur="3000"/>
                                        <p:tgtEl>
                                          <p:spTgt spid="16"/>
                                        </p:tgtEl>
                                      </p:cBhvr>
                                    </p:animEffect>
                                  </p:childTnLst>
                                </p:cTn>
                              </p:par>
                              <p:par>
                                <p:cTn id="80" presetID="31" presetClass="entr" presetSubtype="0" fill="hold" grpId="0" nodeType="withEffect">
                                  <p:stCondLst>
                                    <p:cond delay="0"/>
                                  </p:stCondLst>
                                  <p:iterate type="lt">
                                    <p:tmPct val="5000"/>
                                  </p:iterate>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style.rotation</p:attrName>
                                        </p:attrNameLst>
                                      </p:cBhvr>
                                      <p:tavLst>
                                        <p:tav tm="0">
                                          <p:val>
                                            <p:fltVal val="90"/>
                                          </p:val>
                                        </p:tav>
                                        <p:tav tm="100000">
                                          <p:val>
                                            <p:fltVal val="0"/>
                                          </p:val>
                                        </p:tav>
                                      </p:tavLst>
                                    </p:anim>
                                    <p:animEffect transition="in" filter="fade">
                                      <p:cBhvr>
                                        <p:cTn id="85" dur="3000"/>
                                        <p:tgtEl>
                                          <p:spTgt spid="17"/>
                                        </p:tgtEl>
                                      </p:cBhvr>
                                    </p:animEffect>
                                  </p:childTnLst>
                                </p:cTn>
                              </p:par>
                              <p:par>
                                <p:cTn id="86" presetID="31" presetClass="entr" presetSubtype="0" fill="hold" grpId="0" nodeType="withEffect">
                                  <p:stCondLst>
                                    <p:cond delay="0"/>
                                  </p:stCondLst>
                                  <p:iterate type="lt">
                                    <p:tmPct val="5000"/>
                                  </p:iterate>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ppt_w</p:attrName>
                                        </p:attrNameLst>
                                      </p:cBhvr>
                                      <p:tavLst>
                                        <p:tav tm="0">
                                          <p:val>
                                            <p:fltVal val="0"/>
                                          </p:val>
                                        </p:tav>
                                        <p:tav tm="100000">
                                          <p:val>
                                            <p:strVal val="#ppt_w"/>
                                          </p:val>
                                        </p:tav>
                                      </p:tavLst>
                                    </p:anim>
                                    <p:anim calcmode="lin" valueType="num">
                                      <p:cBhvr>
                                        <p:cTn id="89" dur="3000" fill="hold"/>
                                        <p:tgtEl>
                                          <p:spTgt spid="18"/>
                                        </p:tgtEl>
                                        <p:attrNameLst>
                                          <p:attrName>ppt_h</p:attrName>
                                        </p:attrNameLst>
                                      </p:cBhvr>
                                      <p:tavLst>
                                        <p:tav tm="0">
                                          <p:val>
                                            <p:fltVal val="0"/>
                                          </p:val>
                                        </p:tav>
                                        <p:tav tm="100000">
                                          <p:val>
                                            <p:strVal val="#ppt_h"/>
                                          </p:val>
                                        </p:tav>
                                      </p:tavLst>
                                    </p:anim>
                                    <p:anim calcmode="lin" valueType="num">
                                      <p:cBhvr>
                                        <p:cTn id="90" dur="3000" fill="hold"/>
                                        <p:tgtEl>
                                          <p:spTgt spid="18"/>
                                        </p:tgtEl>
                                        <p:attrNameLst>
                                          <p:attrName>style.rotation</p:attrName>
                                        </p:attrNameLst>
                                      </p:cBhvr>
                                      <p:tavLst>
                                        <p:tav tm="0">
                                          <p:val>
                                            <p:fltVal val="90"/>
                                          </p:val>
                                        </p:tav>
                                        <p:tav tm="100000">
                                          <p:val>
                                            <p:fltVal val="0"/>
                                          </p:val>
                                        </p:tav>
                                      </p:tavLst>
                                    </p:anim>
                                    <p:animEffect transition="in" filter="fade">
                                      <p:cBhvr>
                                        <p:cTn id="91" dur="3000"/>
                                        <p:tgtEl>
                                          <p:spTgt spid="18"/>
                                        </p:tgtEl>
                                      </p:cBhvr>
                                    </p:animEffect>
                                  </p:childTnLst>
                                </p:cTn>
                              </p:par>
                              <p:par>
                                <p:cTn id="92" presetID="2" presetClass="entr" presetSubtype="4" fill="hold" grpId="1" nodeType="withEffect">
                                  <p:stCondLst>
                                    <p:cond delay="0"/>
                                  </p:stCondLst>
                                  <p:iterate type="lt">
                                    <p:tmPct val="0"/>
                                  </p:iterate>
                                  <p:childTnLst>
                                    <p:set>
                                      <p:cBhvr>
                                        <p:cTn id="93" dur="1" fill="hold">
                                          <p:stCondLst>
                                            <p:cond delay="0"/>
                                          </p:stCondLst>
                                        </p:cTn>
                                        <p:tgtEl>
                                          <p:spTgt spid="5"/>
                                        </p:tgtEl>
                                        <p:attrNameLst>
                                          <p:attrName>style.visibility</p:attrName>
                                        </p:attrNameLst>
                                      </p:cBhvr>
                                      <p:to>
                                        <p:strVal val="visible"/>
                                      </p:to>
                                    </p:set>
                                    <p:anim calcmode="lin" valueType="num">
                                      <p:cBhvr additive="base">
                                        <p:cTn id="94" dur="3000" fill="hold"/>
                                        <p:tgtEl>
                                          <p:spTgt spid="5"/>
                                        </p:tgtEl>
                                        <p:attrNameLst>
                                          <p:attrName>ppt_x</p:attrName>
                                        </p:attrNameLst>
                                      </p:cBhvr>
                                      <p:tavLst>
                                        <p:tav tm="0">
                                          <p:val>
                                            <p:strVal val="#ppt_x"/>
                                          </p:val>
                                        </p:tav>
                                        <p:tav tm="100000">
                                          <p:val>
                                            <p:strVal val="#ppt_x"/>
                                          </p:val>
                                        </p:tav>
                                      </p:tavLst>
                                    </p:anim>
                                    <p:anim calcmode="lin" valueType="num">
                                      <p:cBhvr additive="base">
                                        <p:cTn id="95" dur="3000" fill="hold"/>
                                        <p:tgtEl>
                                          <p:spTgt spid="5"/>
                                        </p:tgtEl>
                                        <p:attrNameLst>
                                          <p:attrName>ppt_y</p:attrName>
                                        </p:attrNameLst>
                                      </p:cBhvr>
                                      <p:tavLst>
                                        <p:tav tm="0">
                                          <p:val>
                                            <p:strVal val="1+#ppt_h/2"/>
                                          </p:val>
                                        </p:tav>
                                        <p:tav tm="100000">
                                          <p:val>
                                            <p:strVal val="#ppt_y"/>
                                          </p:val>
                                        </p:tav>
                                      </p:tavLst>
                                    </p:anim>
                                  </p:childTnLst>
                                </p:cTn>
                              </p:par>
                              <p:par>
                                <p:cTn id="96" presetID="2" presetClass="entr" presetSubtype="4" fill="hold" grpId="1" nodeType="withEffect">
                                  <p:stCondLst>
                                    <p:cond delay="0"/>
                                  </p:stCondLst>
                                  <p:iterate type="lt">
                                    <p:tmPct val="0"/>
                                  </p:iterate>
                                  <p:childTnLst>
                                    <p:set>
                                      <p:cBhvr>
                                        <p:cTn id="97" dur="1" fill="hold">
                                          <p:stCondLst>
                                            <p:cond delay="0"/>
                                          </p:stCondLst>
                                        </p:cTn>
                                        <p:tgtEl>
                                          <p:spTgt spid="6"/>
                                        </p:tgtEl>
                                        <p:attrNameLst>
                                          <p:attrName>style.visibility</p:attrName>
                                        </p:attrNameLst>
                                      </p:cBhvr>
                                      <p:to>
                                        <p:strVal val="visible"/>
                                      </p:to>
                                    </p:set>
                                    <p:anim calcmode="lin" valueType="num">
                                      <p:cBhvr additive="base">
                                        <p:cTn id="98" dur="3000" fill="hold"/>
                                        <p:tgtEl>
                                          <p:spTgt spid="6"/>
                                        </p:tgtEl>
                                        <p:attrNameLst>
                                          <p:attrName>ppt_x</p:attrName>
                                        </p:attrNameLst>
                                      </p:cBhvr>
                                      <p:tavLst>
                                        <p:tav tm="0">
                                          <p:val>
                                            <p:strVal val="#ppt_x"/>
                                          </p:val>
                                        </p:tav>
                                        <p:tav tm="100000">
                                          <p:val>
                                            <p:strVal val="#ppt_x"/>
                                          </p:val>
                                        </p:tav>
                                      </p:tavLst>
                                    </p:anim>
                                    <p:anim calcmode="lin" valueType="num">
                                      <p:cBhvr additive="base">
                                        <p:cTn id="99" dur="3000" fill="hold"/>
                                        <p:tgtEl>
                                          <p:spTgt spid="6"/>
                                        </p:tgtEl>
                                        <p:attrNameLst>
                                          <p:attrName>ppt_y</p:attrName>
                                        </p:attrNameLst>
                                      </p:cBhvr>
                                      <p:tavLst>
                                        <p:tav tm="0">
                                          <p:val>
                                            <p:strVal val="1+#ppt_h/2"/>
                                          </p:val>
                                        </p:tav>
                                        <p:tav tm="100000">
                                          <p:val>
                                            <p:strVal val="#ppt_y"/>
                                          </p:val>
                                        </p:tav>
                                      </p:tavLst>
                                    </p:anim>
                                  </p:childTnLst>
                                </p:cTn>
                              </p:par>
                              <p:par>
                                <p:cTn id="100" presetID="2" presetClass="entr" presetSubtype="4" fill="hold" grpId="1" nodeType="withEffect">
                                  <p:stCondLst>
                                    <p:cond delay="0"/>
                                  </p:stCondLst>
                                  <p:iterate type="lt">
                                    <p:tmPct val="0"/>
                                  </p:iterate>
                                  <p:childTnLst>
                                    <p:set>
                                      <p:cBhvr>
                                        <p:cTn id="101" dur="1" fill="hold">
                                          <p:stCondLst>
                                            <p:cond delay="0"/>
                                          </p:stCondLst>
                                        </p:cTn>
                                        <p:tgtEl>
                                          <p:spTgt spid="7"/>
                                        </p:tgtEl>
                                        <p:attrNameLst>
                                          <p:attrName>style.visibility</p:attrName>
                                        </p:attrNameLst>
                                      </p:cBhvr>
                                      <p:to>
                                        <p:strVal val="visible"/>
                                      </p:to>
                                    </p:set>
                                    <p:anim calcmode="lin" valueType="num">
                                      <p:cBhvr additive="base">
                                        <p:cTn id="102" dur="3000" fill="hold"/>
                                        <p:tgtEl>
                                          <p:spTgt spid="7"/>
                                        </p:tgtEl>
                                        <p:attrNameLst>
                                          <p:attrName>ppt_x</p:attrName>
                                        </p:attrNameLst>
                                      </p:cBhvr>
                                      <p:tavLst>
                                        <p:tav tm="0">
                                          <p:val>
                                            <p:strVal val="#ppt_x"/>
                                          </p:val>
                                        </p:tav>
                                        <p:tav tm="100000">
                                          <p:val>
                                            <p:strVal val="#ppt_x"/>
                                          </p:val>
                                        </p:tav>
                                      </p:tavLst>
                                    </p:anim>
                                    <p:anim calcmode="lin" valueType="num">
                                      <p:cBhvr additive="base">
                                        <p:cTn id="103" dur="3000" fill="hold"/>
                                        <p:tgtEl>
                                          <p:spTgt spid="7"/>
                                        </p:tgtEl>
                                        <p:attrNameLst>
                                          <p:attrName>ppt_y</p:attrName>
                                        </p:attrNameLst>
                                      </p:cBhvr>
                                      <p:tavLst>
                                        <p:tav tm="0">
                                          <p:val>
                                            <p:strVal val="1+#ppt_h/2"/>
                                          </p:val>
                                        </p:tav>
                                        <p:tav tm="100000">
                                          <p:val>
                                            <p:strVal val="#ppt_y"/>
                                          </p:val>
                                        </p:tav>
                                      </p:tavLst>
                                    </p:anim>
                                  </p:childTnLst>
                                </p:cTn>
                              </p:par>
                              <p:par>
                                <p:cTn id="104" presetID="2" presetClass="entr" presetSubtype="4" fill="hold" grpId="1" nodeType="withEffect">
                                  <p:stCondLst>
                                    <p:cond delay="0"/>
                                  </p:stCondLst>
                                  <p:iterate type="lt">
                                    <p:tmPct val="0"/>
                                  </p:iterate>
                                  <p:childTnLst>
                                    <p:set>
                                      <p:cBhvr>
                                        <p:cTn id="105" dur="1" fill="hold">
                                          <p:stCondLst>
                                            <p:cond delay="0"/>
                                          </p:stCondLst>
                                        </p:cTn>
                                        <p:tgtEl>
                                          <p:spTgt spid="8"/>
                                        </p:tgtEl>
                                        <p:attrNameLst>
                                          <p:attrName>style.visibility</p:attrName>
                                        </p:attrNameLst>
                                      </p:cBhvr>
                                      <p:to>
                                        <p:strVal val="visible"/>
                                      </p:to>
                                    </p:set>
                                    <p:anim calcmode="lin" valueType="num">
                                      <p:cBhvr additive="base">
                                        <p:cTn id="106" dur="3000" fill="hold"/>
                                        <p:tgtEl>
                                          <p:spTgt spid="8"/>
                                        </p:tgtEl>
                                        <p:attrNameLst>
                                          <p:attrName>ppt_x</p:attrName>
                                        </p:attrNameLst>
                                      </p:cBhvr>
                                      <p:tavLst>
                                        <p:tav tm="0">
                                          <p:val>
                                            <p:strVal val="#ppt_x"/>
                                          </p:val>
                                        </p:tav>
                                        <p:tav tm="100000">
                                          <p:val>
                                            <p:strVal val="#ppt_x"/>
                                          </p:val>
                                        </p:tav>
                                      </p:tavLst>
                                    </p:anim>
                                    <p:anim calcmode="lin" valueType="num">
                                      <p:cBhvr additive="base">
                                        <p:cTn id="107" dur="3000" fill="hold"/>
                                        <p:tgtEl>
                                          <p:spTgt spid="8"/>
                                        </p:tgtEl>
                                        <p:attrNameLst>
                                          <p:attrName>ppt_y</p:attrName>
                                        </p:attrNameLst>
                                      </p:cBhvr>
                                      <p:tavLst>
                                        <p:tav tm="0">
                                          <p:val>
                                            <p:strVal val="1+#ppt_h/2"/>
                                          </p:val>
                                        </p:tav>
                                        <p:tav tm="100000">
                                          <p:val>
                                            <p:strVal val="#ppt_y"/>
                                          </p:val>
                                        </p:tav>
                                      </p:tavLst>
                                    </p:anim>
                                  </p:childTnLst>
                                </p:cTn>
                              </p:par>
                              <p:par>
                                <p:cTn id="108" presetID="2" presetClass="entr" presetSubtype="4" fill="hold" grpId="1" nodeType="withEffect">
                                  <p:stCondLst>
                                    <p:cond delay="0"/>
                                  </p:stCondLst>
                                  <p:iterate type="lt">
                                    <p:tmPct val="0"/>
                                  </p:iterate>
                                  <p:childTnLst>
                                    <p:set>
                                      <p:cBhvr>
                                        <p:cTn id="109" dur="1" fill="hold">
                                          <p:stCondLst>
                                            <p:cond delay="0"/>
                                          </p:stCondLst>
                                        </p:cTn>
                                        <p:tgtEl>
                                          <p:spTgt spid="9"/>
                                        </p:tgtEl>
                                        <p:attrNameLst>
                                          <p:attrName>style.visibility</p:attrName>
                                        </p:attrNameLst>
                                      </p:cBhvr>
                                      <p:to>
                                        <p:strVal val="visible"/>
                                      </p:to>
                                    </p:set>
                                    <p:anim calcmode="lin" valueType="num">
                                      <p:cBhvr additive="base">
                                        <p:cTn id="110" dur="3000" fill="hold"/>
                                        <p:tgtEl>
                                          <p:spTgt spid="9"/>
                                        </p:tgtEl>
                                        <p:attrNameLst>
                                          <p:attrName>ppt_x</p:attrName>
                                        </p:attrNameLst>
                                      </p:cBhvr>
                                      <p:tavLst>
                                        <p:tav tm="0">
                                          <p:val>
                                            <p:strVal val="#ppt_x"/>
                                          </p:val>
                                        </p:tav>
                                        <p:tav tm="100000">
                                          <p:val>
                                            <p:strVal val="#ppt_x"/>
                                          </p:val>
                                        </p:tav>
                                      </p:tavLst>
                                    </p:anim>
                                    <p:anim calcmode="lin" valueType="num">
                                      <p:cBhvr additive="base">
                                        <p:cTn id="111" dur="3000" fill="hold"/>
                                        <p:tgtEl>
                                          <p:spTgt spid="9"/>
                                        </p:tgtEl>
                                        <p:attrNameLst>
                                          <p:attrName>ppt_y</p:attrName>
                                        </p:attrNameLst>
                                      </p:cBhvr>
                                      <p:tavLst>
                                        <p:tav tm="0">
                                          <p:val>
                                            <p:strVal val="1+#ppt_h/2"/>
                                          </p:val>
                                        </p:tav>
                                        <p:tav tm="100000">
                                          <p:val>
                                            <p:strVal val="#ppt_y"/>
                                          </p:val>
                                        </p:tav>
                                      </p:tavLst>
                                    </p:anim>
                                  </p:childTnLst>
                                </p:cTn>
                              </p:par>
                              <p:par>
                                <p:cTn id="112" presetID="2" presetClass="entr" presetSubtype="4" fill="hold" grpId="1" nodeType="withEffect">
                                  <p:stCondLst>
                                    <p:cond delay="0"/>
                                  </p:stCondLst>
                                  <p:iterate type="lt">
                                    <p:tmPct val="0"/>
                                  </p:iterate>
                                  <p:childTnLst>
                                    <p:set>
                                      <p:cBhvr>
                                        <p:cTn id="113" dur="1" fill="hold">
                                          <p:stCondLst>
                                            <p:cond delay="0"/>
                                          </p:stCondLst>
                                        </p:cTn>
                                        <p:tgtEl>
                                          <p:spTgt spid="10"/>
                                        </p:tgtEl>
                                        <p:attrNameLst>
                                          <p:attrName>style.visibility</p:attrName>
                                        </p:attrNameLst>
                                      </p:cBhvr>
                                      <p:to>
                                        <p:strVal val="visible"/>
                                      </p:to>
                                    </p:set>
                                    <p:anim calcmode="lin" valueType="num">
                                      <p:cBhvr additive="base">
                                        <p:cTn id="114" dur="3000" fill="hold"/>
                                        <p:tgtEl>
                                          <p:spTgt spid="10"/>
                                        </p:tgtEl>
                                        <p:attrNameLst>
                                          <p:attrName>ppt_x</p:attrName>
                                        </p:attrNameLst>
                                      </p:cBhvr>
                                      <p:tavLst>
                                        <p:tav tm="0">
                                          <p:val>
                                            <p:strVal val="#ppt_x"/>
                                          </p:val>
                                        </p:tav>
                                        <p:tav tm="100000">
                                          <p:val>
                                            <p:strVal val="#ppt_x"/>
                                          </p:val>
                                        </p:tav>
                                      </p:tavLst>
                                    </p:anim>
                                    <p:anim calcmode="lin" valueType="num">
                                      <p:cBhvr additive="base">
                                        <p:cTn id="115" dur="3000" fill="hold"/>
                                        <p:tgtEl>
                                          <p:spTgt spid="10"/>
                                        </p:tgtEl>
                                        <p:attrNameLst>
                                          <p:attrName>ppt_y</p:attrName>
                                        </p:attrNameLst>
                                      </p:cBhvr>
                                      <p:tavLst>
                                        <p:tav tm="0">
                                          <p:val>
                                            <p:strVal val="1+#ppt_h/2"/>
                                          </p:val>
                                        </p:tav>
                                        <p:tav tm="100000">
                                          <p:val>
                                            <p:strVal val="#ppt_y"/>
                                          </p:val>
                                        </p:tav>
                                      </p:tavLst>
                                    </p:anim>
                                  </p:childTnLst>
                                </p:cTn>
                              </p:par>
                              <p:par>
                                <p:cTn id="116" presetID="2" presetClass="entr" presetSubtype="4" fill="hold" grpId="1" nodeType="withEffect">
                                  <p:stCondLst>
                                    <p:cond delay="0"/>
                                  </p:stCondLst>
                                  <p:iterate type="lt">
                                    <p:tmPct val="0"/>
                                  </p:iterate>
                                  <p:childTnLst>
                                    <p:set>
                                      <p:cBhvr>
                                        <p:cTn id="117" dur="1" fill="hold">
                                          <p:stCondLst>
                                            <p:cond delay="0"/>
                                          </p:stCondLst>
                                        </p:cTn>
                                        <p:tgtEl>
                                          <p:spTgt spid="11"/>
                                        </p:tgtEl>
                                        <p:attrNameLst>
                                          <p:attrName>style.visibility</p:attrName>
                                        </p:attrNameLst>
                                      </p:cBhvr>
                                      <p:to>
                                        <p:strVal val="visible"/>
                                      </p:to>
                                    </p:set>
                                    <p:anim calcmode="lin" valueType="num">
                                      <p:cBhvr additive="base">
                                        <p:cTn id="118" dur="3000" fill="hold"/>
                                        <p:tgtEl>
                                          <p:spTgt spid="11"/>
                                        </p:tgtEl>
                                        <p:attrNameLst>
                                          <p:attrName>ppt_x</p:attrName>
                                        </p:attrNameLst>
                                      </p:cBhvr>
                                      <p:tavLst>
                                        <p:tav tm="0">
                                          <p:val>
                                            <p:strVal val="#ppt_x"/>
                                          </p:val>
                                        </p:tav>
                                        <p:tav tm="100000">
                                          <p:val>
                                            <p:strVal val="#ppt_x"/>
                                          </p:val>
                                        </p:tav>
                                      </p:tavLst>
                                    </p:anim>
                                    <p:anim calcmode="lin" valueType="num">
                                      <p:cBhvr additive="base">
                                        <p:cTn id="119" dur="3000" fill="hold"/>
                                        <p:tgtEl>
                                          <p:spTgt spid="11"/>
                                        </p:tgtEl>
                                        <p:attrNameLst>
                                          <p:attrName>ppt_y</p:attrName>
                                        </p:attrNameLst>
                                      </p:cBhvr>
                                      <p:tavLst>
                                        <p:tav tm="0">
                                          <p:val>
                                            <p:strVal val="1+#ppt_h/2"/>
                                          </p:val>
                                        </p:tav>
                                        <p:tav tm="100000">
                                          <p:val>
                                            <p:strVal val="#ppt_y"/>
                                          </p:val>
                                        </p:tav>
                                      </p:tavLst>
                                    </p:anim>
                                  </p:childTnLst>
                                </p:cTn>
                              </p:par>
                              <p:par>
                                <p:cTn id="120" presetID="2" presetClass="entr" presetSubtype="4" fill="hold" grpId="1" nodeType="withEffect">
                                  <p:stCondLst>
                                    <p:cond delay="0"/>
                                  </p:stCondLst>
                                  <p:iterate type="lt">
                                    <p:tmPct val="0"/>
                                  </p:iterate>
                                  <p:childTnLst>
                                    <p:set>
                                      <p:cBhvr>
                                        <p:cTn id="121" dur="1" fill="hold">
                                          <p:stCondLst>
                                            <p:cond delay="0"/>
                                          </p:stCondLst>
                                        </p:cTn>
                                        <p:tgtEl>
                                          <p:spTgt spid="12"/>
                                        </p:tgtEl>
                                        <p:attrNameLst>
                                          <p:attrName>style.visibility</p:attrName>
                                        </p:attrNameLst>
                                      </p:cBhvr>
                                      <p:to>
                                        <p:strVal val="visible"/>
                                      </p:to>
                                    </p:set>
                                    <p:anim calcmode="lin" valueType="num">
                                      <p:cBhvr additive="base">
                                        <p:cTn id="122" dur="3000" fill="hold"/>
                                        <p:tgtEl>
                                          <p:spTgt spid="12"/>
                                        </p:tgtEl>
                                        <p:attrNameLst>
                                          <p:attrName>ppt_x</p:attrName>
                                        </p:attrNameLst>
                                      </p:cBhvr>
                                      <p:tavLst>
                                        <p:tav tm="0">
                                          <p:val>
                                            <p:strVal val="#ppt_x"/>
                                          </p:val>
                                        </p:tav>
                                        <p:tav tm="100000">
                                          <p:val>
                                            <p:strVal val="#ppt_x"/>
                                          </p:val>
                                        </p:tav>
                                      </p:tavLst>
                                    </p:anim>
                                    <p:anim calcmode="lin" valueType="num">
                                      <p:cBhvr additive="base">
                                        <p:cTn id="123" dur="3000" fill="hold"/>
                                        <p:tgtEl>
                                          <p:spTgt spid="12"/>
                                        </p:tgtEl>
                                        <p:attrNameLst>
                                          <p:attrName>ppt_y</p:attrName>
                                        </p:attrNameLst>
                                      </p:cBhvr>
                                      <p:tavLst>
                                        <p:tav tm="0">
                                          <p:val>
                                            <p:strVal val="1+#ppt_h/2"/>
                                          </p:val>
                                        </p:tav>
                                        <p:tav tm="100000">
                                          <p:val>
                                            <p:strVal val="#ppt_y"/>
                                          </p:val>
                                        </p:tav>
                                      </p:tavLst>
                                    </p:anim>
                                  </p:childTnLst>
                                </p:cTn>
                              </p:par>
                              <p:par>
                                <p:cTn id="124" presetID="2" presetClass="entr" presetSubtype="4" fill="hold" grpId="1" nodeType="withEffect">
                                  <p:stCondLst>
                                    <p:cond delay="0"/>
                                  </p:stCondLst>
                                  <p:iterate type="lt">
                                    <p:tmPct val="0"/>
                                  </p:iterate>
                                  <p:childTnLst>
                                    <p:set>
                                      <p:cBhvr>
                                        <p:cTn id="125" dur="1" fill="hold">
                                          <p:stCondLst>
                                            <p:cond delay="0"/>
                                          </p:stCondLst>
                                        </p:cTn>
                                        <p:tgtEl>
                                          <p:spTgt spid="13"/>
                                        </p:tgtEl>
                                        <p:attrNameLst>
                                          <p:attrName>style.visibility</p:attrName>
                                        </p:attrNameLst>
                                      </p:cBhvr>
                                      <p:to>
                                        <p:strVal val="visible"/>
                                      </p:to>
                                    </p:set>
                                    <p:anim calcmode="lin" valueType="num">
                                      <p:cBhvr additive="base">
                                        <p:cTn id="126" dur="3000" fill="hold"/>
                                        <p:tgtEl>
                                          <p:spTgt spid="13"/>
                                        </p:tgtEl>
                                        <p:attrNameLst>
                                          <p:attrName>ppt_x</p:attrName>
                                        </p:attrNameLst>
                                      </p:cBhvr>
                                      <p:tavLst>
                                        <p:tav tm="0">
                                          <p:val>
                                            <p:strVal val="#ppt_x"/>
                                          </p:val>
                                        </p:tav>
                                        <p:tav tm="100000">
                                          <p:val>
                                            <p:strVal val="#ppt_x"/>
                                          </p:val>
                                        </p:tav>
                                      </p:tavLst>
                                    </p:anim>
                                    <p:anim calcmode="lin" valueType="num">
                                      <p:cBhvr additive="base">
                                        <p:cTn id="127" dur="3000" fill="hold"/>
                                        <p:tgtEl>
                                          <p:spTgt spid="13"/>
                                        </p:tgtEl>
                                        <p:attrNameLst>
                                          <p:attrName>ppt_y</p:attrName>
                                        </p:attrNameLst>
                                      </p:cBhvr>
                                      <p:tavLst>
                                        <p:tav tm="0">
                                          <p:val>
                                            <p:strVal val="1+#ppt_h/2"/>
                                          </p:val>
                                        </p:tav>
                                        <p:tav tm="100000">
                                          <p:val>
                                            <p:strVal val="#ppt_y"/>
                                          </p:val>
                                        </p:tav>
                                      </p:tavLst>
                                    </p:anim>
                                  </p:childTnLst>
                                </p:cTn>
                              </p:par>
                              <p:par>
                                <p:cTn id="128" presetID="2" presetClass="entr" presetSubtype="4" fill="hold" grpId="1" nodeType="withEffect">
                                  <p:stCondLst>
                                    <p:cond delay="0"/>
                                  </p:stCondLst>
                                  <p:iterate type="lt">
                                    <p:tmPct val="0"/>
                                  </p:iterate>
                                  <p:childTnLst>
                                    <p:set>
                                      <p:cBhvr>
                                        <p:cTn id="129" dur="1" fill="hold">
                                          <p:stCondLst>
                                            <p:cond delay="0"/>
                                          </p:stCondLst>
                                        </p:cTn>
                                        <p:tgtEl>
                                          <p:spTgt spid="14"/>
                                        </p:tgtEl>
                                        <p:attrNameLst>
                                          <p:attrName>style.visibility</p:attrName>
                                        </p:attrNameLst>
                                      </p:cBhvr>
                                      <p:to>
                                        <p:strVal val="visible"/>
                                      </p:to>
                                    </p:set>
                                    <p:anim calcmode="lin" valueType="num">
                                      <p:cBhvr additive="base">
                                        <p:cTn id="130" dur="3000" fill="hold"/>
                                        <p:tgtEl>
                                          <p:spTgt spid="14"/>
                                        </p:tgtEl>
                                        <p:attrNameLst>
                                          <p:attrName>ppt_x</p:attrName>
                                        </p:attrNameLst>
                                      </p:cBhvr>
                                      <p:tavLst>
                                        <p:tav tm="0">
                                          <p:val>
                                            <p:strVal val="#ppt_x"/>
                                          </p:val>
                                        </p:tav>
                                        <p:tav tm="100000">
                                          <p:val>
                                            <p:strVal val="#ppt_x"/>
                                          </p:val>
                                        </p:tav>
                                      </p:tavLst>
                                    </p:anim>
                                    <p:anim calcmode="lin" valueType="num">
                                      <p:cBhvr additive="base">
                                        <p:cTn id="131" dur="3000" fill="hold"/>
                                        <p:tgtEl>
                                          <p:spTgt spid="14"/>
                                        </p:tgtEl>
                                        <p:attrNameLst>
                                          <p:attrName>ppt_y</p:attrName>
                                        </p:attrNameLst>
                                      </p:cBhvr>
                                      <p:tavLst>
                                        <p:tav tm="0">
                                          <p:val>
                                            <p:strVal val="1+#ppt_h/2"/>
                                          </p:val>
                                        </p:tav>
                                        <p:tav tm="100000">
                                          <p:val>
                                            <p:strVal val="#ppt_y"/>
                                          </p:val>
                                        </p:tav>
                                      </p:tavLst>
                                    </p:anim>
                                  </p:childTnLst>
                                </p:cTn>
                              </p:par>
                              <p:par>
                                <p:cTn id="132" presetID="2" presetClass="entr" presetSubtype="4" fill="hold" grpId="1" nodeType="withEffect">
                                  <p:stCondLst>
                                    <p:cond delay="0"/>
                                  </p:stCondLst>
                                  <p:iterate type="lt">
                                    <p:tmPct val="0"/>
                                  </p:iterate>
                                  <p:childTnLst>
                                    <p:set>
                                      <p:cBhvr>
                                        <p:cTn id="133" dur="1" fill="hold">
                                          <p:stCondLst>
                                            <p:cond delay="0"/>
                                          </p:stCondLst>
                                        </p:cTn>
                                        <p:tgtEl>
                                          <p:spTgt spid="15"/>
                                        </p:tgtEl>
                                        <p:attrNameLst>
                                          <p:attrName>style.visibility</p:attrName>
                                        </p:attrNameLst>
                                      </p:cBhvr>
                                      <p:to>
                                        <p:strVal val="visible"/>
                                      </p:to>
                                    </p:set>
                                    <p:anim calcmode="lin" valueType="num">
                                      <p:cBhvr additive="base">
                                        <p:cTn id="134" dur="3000" fill="hold"/>
                                        <p:tgtEl>
                                          <p:spTgt spid="15"/>
                                        </p:tgtEl>
                                        <p:attrNameLst>
                                          <p:attrName>ppt_x</p:attrName>
                                        </p:attrNameLst>
                                      </p:cBhvr>
                                      <p:tavLst>
                                        <p:tav tm="0">
                                          <p:val>
                                            <p:strVal val="#ppt_x"/>
                                          </p:val>
                                        </p:tav>
                                        <p:tav tm="100000">
                                          <p:val>
                                            <p:strVal val="#ppt_x"/>
                                          </p:val>
                                        </p:tav>
                                      </p:tavLst>
                                    </p:anim>
                                    <p:anim calcmode="lin" valueType="num">
                                      <p:cBhvr additive="base">
                                        <p:cTn id="135" dur="3000" fill="hold"/>
                                        <p:tgtEl>
                                          <p:spTgt spid="15"/>
                                        </p:tgtEl>
                                        <p:attrNameLst>
                                          <p:attrName>ppt_y</p:attrName>
                                        </p:attrNameLst>
                                      </p:cBhvr>
                                      <p:tavLst>
                                        <p:tav tm="0">
                                          <p:val>
                                            <p:strVal val="1+#ppt_h/2"/>
                                          </p:val>
                                        </p:tav>
                                        <p:tav tm="100000">
                                          <p:val>
                                            <p:strVal val="#ppt_y"/>
                                          </p:val>
                                        </p:tav>
                                      </p:tavLst>
                                    </p:anim>
                                  </p:childTnLst>
                                </p:cTn>
                              </p:par>
                              <p:par>
                                <p:cTn id="136" presetID="2" presetClass="entr" presetSubtype="4" fill="hold" grpId="1" nodeType="withEffect">
                                  <p:stCondLst>
                                    <p:cond delay="0"/>
                                  </p:stCondLst>
                                  <p:iterate type="lt">
                                    <p:tmPct val="0"/>
                                  </p:iterate>
                                  <p:childTnLst>
                                    <p:set>
                                      <p:cBhvr>
                                        <p:cTn id="137" dur="1" fill="hold">
                                          <p:stCondLst>
                                            <p:cond delay="0"/>
                                          </p:stCondLst>
                                        </p:cTn>
                                        <p:tgtEl>
                                          <p:spTgt spid="16"/>
                                        </p:tgtEl>
                                        <p:attrNameLst>
                                          <p:attrName>style.visibility</p:attrName>
                                        </p:attrNameLst>
                                      </p:cBhvr>
                                      <p:to>
                                        <p:strVal val="visible"/>
                                      </p:to>
                                    </p:set>
                                    <p:anim calcmode="lin" valueType="num">
                                      <p:cBhvr additive="base">
                                        <p:cTn id="138" dur="3000" fill="hold"/>
                                        <p:tgtEl>
                                          <p:spTgt spid="16"/>
                                        </p:tgtEl>
                                        <p:attrNameLst>
                                          <p:attrName>ppt_x</p:attrName>
                                        </p:attrNameLst>
                                      </p:cBhvr>
                                      <p:tavLst>
                                        <p:tav tm="0">
                                          <p:val>
                                            <p:strVal val="#ppt_x"/>
                                          </p:val>
                                        </p:tav>
                                        <p:tav tm="100000">
                                          <p:val>
                                            <p:strVal val="#ppt_x"/>
                                          </p:val>
                                        </p:tav>
                                      </p:tavLst>
                                    </p:anim>
                                    <p:anim calcmode="lin" valueType="num">
                                      <p:cBhvr additive="base">
                                        <p:cTn id="139" dur="3000" fill="hold"/>
                                        <p:tgtEl>
                                          <p:spTgt spid="16"/>
                                        </p:tgtEl>
                                        <p:attrNameLst>
                                          <p:attrName>ppt_y</p:attrName>
                                        </p:attrNameLst>
                                      </p:cBhvr>
                                      <p:tavLst>
                                        <p:tav tm="0">
                                          <p:val>
                                            <p:strVal val="1+#ppt_h/2"/>
                                          </p:val>
                                        </p:tav>
                                        <p:tav tm="100000">
                                          <p:val>
                                            <p:strVal val="#ppt_y"/>
                                          </p:val>
                                        </p:tav>
                                      </p:tavLst>
                                    </p:anim>
                                  </p:childTnLst>
                                </p:cTn>
                              </p:par>
                              <p:par>
                                <p:cTn id="140" presetID="2" presetClass="entr" presetSubtype="4" fill="hold" grpId="1" nodeType="withEffect">
                                  <p:stCondLst>
                                    <p:cond delay="0"/>
                                  </p:stCondLst>
                                  <p:iterate type="lt">
                                    <p:tmPct val="0"/>
                                  </p:iterate>
                                  <p:childTnLst>
                                    <p:set>
                                      <p:cBhvr>
                                        <p:cTn id="141" dur="1" fill="hold">
                                          <p:stCondLst>
                                            <p:cond delay="0"/>
                                          </p:stCondLst>
                                        </p:cTn>
                                        <p:tgtEl>
                                          <p:spTgt spid="17"/>
                                        </p:tgtEl>
                                        <p:attrNameLst>
                                          <p:attrName>style.visibility</p:attrName>
                                        </p:attrNameLst>
                                      </p:cBhvr>
                                      <p:to>
                                        <p:strVal val="visible"/>
                                      </p:to>
                                    </p:set>
                                    <p:anim calcmode="lin" valueType="num">
                                      <p:cBhvr additive="base">
                                        <p:cTn id="142" dur="3000" fill="hold"/>
                                        <p:tgtEl>
                                          <p:spTgt spid="17"/>
                                        </p:tgtEl>
                                        <p:attrNameLst>
                                          <p:attrName>ppt_x</p:attrName>
                                        </p:attrNameLst>
                                      </p:cBhvr>
                                      <p:tavLst>
                                        <p:tav tm="0">
                                          <p:val>
                                            <p:strVal val="#ppt_x"/>
                                          </p:val>
                                        </p:tav>
                                        <p:tav tm="100000">
                                          <p:val>
                                            <p:strVal val="#ppt_x"/>
                                          </p:val>
                                        </p:tav>
                                      </p:tavLst>
                                    </p:anim>
                                    <p:anim calcmode="lin" valueType="num">
                                      <p:cBhvr additive="base">
                                        <p:cTn id="143" dur="3000" fill="hold"/>
                                        <p:tgtEl>
                                          <p:spTgt spid="17"/>
                                        </p:tgtEl>
                                        <p:attrNameLst>
                                          <p:attrName>ppt_y</p:attrName>
                                        </p:attrNameLst>
                                      </p:cBhvr>
                                      <p:tavLst>
                                        <p:tav tm="0">
                                          <p:val>
                                            <p:strVal val="1+#ppt_h/2"/>
                                          </p:val>
                                        </p:tav>
                                        <p:tav tm="100000">
                                          <p:val>
                                            <p:strVal val="#ppt_y"/>
                                          </p:val>
                                        </p:tav>
                                      </p:tavLst>
                                    </p:anim>
                                  </p:childTnLst>
                                </p:cTn>
                              </p:par>
                              <p:par>
                                <p:cTn id="144" presetID="2" presetClass="entr" presetSubtype="4" fill="hold" grpId="1" nodeType="withEffect">
                                  <p:stCondLst>
                                    <p:cond delay="0"/>
                                  </p:stCondLst>
                                  <p:iterate type="lt">
                                    <p:tmPct val="0"/>
                                  </p:iterate>
                                  <p:childTnLst>
                                    <p:set>
                                      <p:cBhvr>
                                        <p:cTn id="145" dur="1" fill="hold">
                                          <p:stCondLst>
                                            <p:cond delay="0"/>
                                          </p:stCondLst>
                                        </p:cTn>
                                        <p:tgtEl>
                                          <p:spTgt spid="18"/>
                                        </p:tgtEl>
                                        <p:attrNameLst>
                                          <p:attrName>style.visibility</p:attrName>
                                        </p:attrNameLst>
                                      </p:cBhvr>
                                      <p:to>
                                        <p:strVal val="visible"/>
                                      </p:to>
                                    </p:set>
                                    <p:anim calcmode="lin" valueType="num">
                                      <p:cBhvr additive="base">
                                        <p:cTn id="146" dur="3000" fill="hold"/>
                                        <p:tgtEl>
                                          <p:spTgt spid="18"/>
                                        </p:tgtEl>
                                        <p:attrNameLst>
                                          <p:attrName>ppt_x</p:attrName>
                                        </p:attrNameLst>
                                      </p:cBhvr>
                                      <p:tavLst>
                                        <p:tav tm="0">
                                          <p:val>
                                            <p:strVal val="#ppt_x"/>
                                          </p:val>
                                        </p:tav>
                                        <p:tav tm="100000">
                                          <p:val>
                                            <p:strVal val="#ppt_x"/>
                                          </p:val>
                                        </p:tav>
                                      </p:tavLst>
                                    </p:anim>
                                    <p:anim calcmode="lin" valueType="num">
                                      <p:cBhvr additive="base">
                                        <p:cTn id="147" dur="3000" fill="hold"/>
                                        <p:tgtEl>
                                          <p:spTgt spid="18"/>
                                        </p:tgtEl>
                                        <p:attrNameLst>
                                          <p:attrName>ppt_y</p:attrName>
                                        </p:attrNameLst>
                                      </p:cBhvr>
                                      <p:tavLst>
                                        <p:tav tm="0">
                                          <p:val>
                                            <p:strVal val="1+#ppt_h/2"/>
                                          </p:val>
                                        </p:tav>
                                        <p:tav tm="100000">
                                          <p:val>
                                            <p:strVal val="#ppt_y"/>
                                          </p:val>
                                        </p:tav>
                                      </p:tavLst>
                                    </p:anim>
                                  </p:childTnLst>
                                </p:cTn>
                              </p:par>
                              <p:par>
                                <p:cTn id="148" presetID="5" presetClass="entr" presetSubtype="5" fill="hold" nodeType="withEffect">
                                  <p:stCondLst>
                                    <p:cond delay="0"/>
                                  </p:stCondLst>
                                  <p:childTnLst>
                                    <p:set>
                                      <p:cBhvr>
                                        <p:cTn id="149" dur="1" fill="hold">
                                          <p:stCondLst>
                                            <p:cond delay="0"/>
                                          </p:stCondLst>
                                        </p:cTn>
                                        <p:tgtEl>
                                          <p:spTgt spid="4"/>
                                        </p:tgtEl>
                                        <p:attrNameLst>
                                          <p:attrName>style.visibility</p:attrName>
                                        </p:attrNameLst>
                                      </p:cBhvr>
                                      <p:to>
                                        <p:strVal val="visible"/>
                                      </p:to>
                                    </p:set>
                                    <p:animEffect transition="in" filter="checkerboard(down)">
                                      <p:cBhvr>
                                        <p:cTn id="150" dur="3000"/>
                                        <p:tgtEl>
                                          <p:spTgt spid="4"/>
                                        </p:tgtEl>
                                      </p:cBhvr>
                                    </p:animEffect>
                                  </p:childTnLst>
                                </p:cTn>
                              </p:par>
                              <p:par>
                                <p:cTn id="151" presetID="42" presetClass="entr" presetSubtype="0" fill="hold" nodeType="withEffect">
                                  <p:stCondLst>
                                    <p:cond delay="0"/>
                                  </p:stCondLst>
                                  <p:childTnLst>
                                    <p:set>
                                      <p:cBhvr>
                                        <p:cTn id="152" dur="1" fill="hold">
                                          <p:stCondLst>
                                            <p:cond delay="0"/>
                                          </p:stCondLst>
                                        </p:cTn>
                                        <p:tgtEl>
                                          <p:spTgt spid="4"/>
                                        </p:tgtEl>
                                        <p:attrNameLst>
                                          <p:attrName>style.visibility</p:attrName>
                                        </p:attrNameLst>
                                      </p:cBhvr>
                                      <p:to>
                                        <p:strVal val="visible"/>
                                      </p:to>
                                    </p:set>
                                    <p:animEffect transition="in" filter="fade">
                                      <p:cBhvr>
                                        <p:cTn id="153" dur="3000"/>
                                        <p:tgtEl>
                                          <p:spTgt spid="4"/>
                                        </p:tgtEl>
                                      </p:cBhvr>
                                    </p:animEffect>
                                    <p:anim calcmode="lin" valueType="num">
                                      <p:cBhvr>
                                        <p:cTn id="154" dur="3000" fill="hold"/>
                                        <p:tgtEl>
                                          <p:spTgt spid="4"/>
                                        </p:tgtEl>
                                        <p:attrNameLst>
                                          <p:attrName>ppt_x</p:attrName>
                                        </p:attrNameLst>
                                      </p:cBhvr>
                                      <p:tavLst>
                                        <p:tav tm="0">
                                          <p:val>
                                            <p:strVal val="#ppt_x"/>
                                          </p:val>
                                        </p:tav>
                                        <p:tav tm="100000">
                                          <p:val>
                                            <p:strVal val="#ppt_x"/>
                                          </p:val>
                                        </p:tav>
                                      </p:tavLst>
                                    </p:anim>
                                    <p:anim calcmode="lin" valueType="num">
                                      <p:cBhvr>
                                        <p:cTn id="155"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3074"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a:scene3d>
            <a:camera prst="orthographicFront"/>
            <a:lightRig rig="threePt" dir="t"/>
          </a:scene3d>
          <a:sp3d>
            <a:bevelT prst="angle"/>
          </a:sp3d>
        </p:spPr>
      </p:pic>
      <p:sp>
        <p:nvSpPr>
          <p:cNvPr id="6" name="5 Marco"/>
          <p:cNvSpPr/>
          <p:nvPr/>
        </p:nvSpPr>
        <p:spPr>
          <a:xfrm>
            <a:off x="0" y="0"/>
            <a:ext cx="1071538" cy="1000108"/>
          </a:xfrm>
          <a:prstGeom prst="frame">
            <a:avLst>
              <a:gd name="adj1" fmla="val 25049"/>
            </a:avLst>
          </a:prstGeom>
          <a:solidFill>
            <a:srgbClr val="666699"/>
          </a:solidFill>
          <a:ln>
            <a:solidFill>
              <a:schemeClr val="bg1"/>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8001024" y="0"/>
            <a:ext cx="1142976" cy="1000108"/>
          </a:xfrm>
          <a:prstGeom prst="frame">
            <a:avLst>
              <a:gd name="adj1" fmla="val 25049"/>
            </a:avLst>
          </a:prstGeom>
          <a:solidFill>
            <a:srgbClr val="666699"/>
          </a:solidFill>
          <a:ln>
            <a:solidFill>
              <a:schemeClr val="bg1"/>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1071538" y="928670"/>
            <a:ext cx="1071570" cy="1000132"/>
          </a:xfrm>
          <a:prstGeom prst="frame">
            <a:avLst>
              <a:gd name="adj1" fmla="val 25049"/>
            </a:avLst>
          </a:prstGeom>
          <a:solidFill>
            <a:srgbClr val="0033CC"/>
          </a:solidFill>
          <a:ln>
            <a:solidFill>
              <a:schemeClr val="bg1"/>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7000892" y="928670"/>
            <a:ext cx="1071538" cy="1000132"/>
          </a:xfrm>
          <a:prstGeom prst="frame">
            <a:avLst>
              <a:gd name="adj1" fmla="val 25049"/>
            </a:avLst>
          </a:prstGeom>
          <a:solidFill>
            <a:srgbClr val="0033CC"/>
          </a:solidFill>
          <a:ln>
            <a:solidFill>
              <a:schemeClr val="bg1"/>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2071670" y="1928802"/>
            <a:ext cx="1000132" cy="1000132"/>
          </a:xfrm>
          <a:prstGeom prst="frame">
            <a:avLst>
              <a:gd name="adj1" fmla="val 25049"/>
            </a:avLst>
          </a:prstGeom>
          <a:solidFill>
            <a:srgbClr val="666699"/>
          </a:solidFill>
          <a:ln>
            <a:solidFill>
              <a:schemeClr val="bg1"/>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6000760" y="1928802"/>
            <a:ext cx="1000100" cy="928694"/>
          </a:xfrm>
          <a:prstGeom prst="frame">
            <a:avLst>
              <a:gd name="adj1" fmla="val 25049"/>
            </a:avLst>
          </a:prstGeom>
          <a:solidFill>
            <a:srgbClr val="666699"/>
          </a:solidFill>
          <a:ln>
            <a:solidFill>
              <a:schemeClr val="bg1"/>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3071802" y="2857496"/>
            <a:ext cx="1000132" cy="1000132"/>
          </a:xfrm>
          <a:prstGeom prst="frame">
            <a:avLst>
              <a:gd name="adj1" fmla="val 25049"/>
            </a:avLst>
          </a:prstGeom>
          <a:solidFill>
            <a:srgbClr val="0033CC"/>
          </a:solidFill>
          <a:ln>
            <a:solidFill>
              <a:schemeClr val="bg1"/>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a:off x="5214942" y="2857496"/>
            <a:ext cx="1071538" cy="1000108"/>
          </a:xfrm>
          <a:prstGeom prst="frame">
            <a:avLst>
              <a:gd name="adj1" fmla="val 25049"/>
            </a:avLst>
          </a:prstGeom>
          <a:solidFill>
            <a:srgbClr val="0033CC"/>
          </a:solidFill>
          <a:ln>
            <a:solidFill>
              <a:schemeClr val="bg1"/>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a:off x="6143604" y="3929042"/>
            <a:ext cx="1071570" cy="1000132"/>
          </a:xfrm>
          <a:prstGeom prst="frame">
            <a:avLst>
              <a:gd name="adj1" fmla="val 25049"/>
            </a:avLst>
          </a:prstGeom>
          <a:solidFill>
            <a:srgbClr val="666699"/>
          </a:solidFill>
          <a:ln>
            <a:solidFill>
              <a:schemeClr val="bg1"/>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7143736" y="4929174"/>
            <a:ext cx="1000132" cy="1000132"/>
          </a:xfrm>
          <a:prstGeom prst="frame">
            <a:avLst>
              <a:gd name="adj1" fmla="val 25049"/>
            </a:avLst>
          </a:prstGeom>
          <a:solidFill>
            <a:srgbClr val="0033CC"/>
          </a:solidFill>
          <a:ln>
            <a:solidFill>
              <a:schemeClr val="bg1"/>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8143868" y="5857868"/>
            <a:ext cx="1000132" cy="1000132"/>
          </a:xfrm>
          <a:prstGeom prst="frame">
            <a:avLst>
              <a:gd name="adj1" fmla="val 25049"/>
            </a:avLst>
          </a:prstGeom>
          <a:solidFill>
            <a:srgbClr val="666699"/>
          </a:solidFill>
          <a:ln>
            <a:solidFill>
              <a:schemeClr val="bg1"/>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a:off x="2000232" y="3929066"/>
            <a:ext cx="1071538" cy="1000132"/>
          </a:xfrm>
          <a:prstGeom prst="frame">
            <a:avLst>
              <a:gd name="adj1" fmla="val 25049"/>
            </a:avLst>
          </a:prstGeom>
          <a:solidFill>
            <a:srgbClr val="666699"/>
          </a:solidFill>
          <a:ln>
            <a:solidFill>
              <a:schemeClr val="bg1"/>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a:off x="1000100" y="4929198"/>
            <a:ext cx="1000100" cy="928694"/>
          </a:xfrm>
          <a:prstGeom prst="frame">
            <a:avLst>
              <a:gd name="adj1" fmla="val 25049"/>
            </a:avLst>
          </a:prstGeom>
          <a:solidFill>
            <a:srgbClr val="0033CC"/>
          </a:solidFill>
          <a:ln>
            <a:solidFill>
              <a:schemeClr val="bg1"/>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Marco"/>
          <p:cNvSpPr/>
          <p:nvPr/>
        </p:nvSpPr>
        <p:spPr>
          <a:xfrm>
            <a:off x="0" y="5929306"/>
            <a:ext cx="1000100" cy="928694"/>
          </a:xfrm>
          <a:prstGeom prst="frame">
            <a:avLst>
              <a:gd name="adj1" fmla="val 25049"/>
            </a:avLst>
          </a:prstGeom>
          <a:solidFill>
            <a:srgbClr val="666699"/>
          </a:solidFill>
          <a:ln>
            <a:solidFill>
              <a:schemeClr val="bg1"/>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1+#ppt_w/2"/>
                                          </p:val>
                                        </p:tav>
                                        <p:tav tm="100000">
                                          <p:val>
                                            <p:strVal val="#ppt_x"/>
                                          </p:val>
                                        </p:tav>
                                      </p:tavLst>
                                    </p:anim>
                                    <p:anim calcmode="lin" valueType="num">
                                      <p:cBhvr additive="base">
                                        <p:cTn id="43" dur="3000" fill="hold"/>
                                        <p:tgtEl>
                                          <p:spTgt spid="17"/>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3000" fill="hold"/>
                                        <p:tgtEl>
                                          <p:spTgt spid="18"/>
                                        </p:tgtEl>
                                        <p:attrNameLst>
                                          <p:attrName>ppt_x</p:attrName>
                                        </p:attrNameLst>
                                      </p:cBhvr>
                                      <p:tavLst>
                                        <p:tav tm="0">
                                          <p:val>
                                            <p:strVal val="1+#ppt_w/2"/>
                                          </p:val>
                                        </p:tav>
                                        <p:tav tm="100000">
                                          <p:val>
                                            <p:strVal val="#ppt_x"/>
                                          </p:val>
                                        </p:tav>
                                      </p:tavLst>
                                    </p:anim>
                                    <p:anim calcmode="lin" valueType="num">
                                      <p:cBhvr additive="base">
                                        <p:cTn id="47" dur="3000" fill="hold"/>
                                        <p:tgtEl>
                                          <p:spTgt spid="18"/>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3000" fill="hold"/>
                                        <p:tgtEl>
                                          <p:spTgt spid="19"/>
                                        </p:tgtEl>
                                        <p:attrNameLst>
                                          <p:attrName>ppt_x</p:attrName>
                                        </p:attrNameLst>
                                      </p:cBhvr>
                                      <p:tavLst>
                                        <p:tav tm="0">
                                          <p:val>
                                            <p:strVal val="1+#ppt_w/2"/>
                                          </p:val>
                                        </p:tav>
                                        <p:tav tm="100000">
                                          <p:val>
                                            <p:strVal val="#ppt_x"/>
                                          </p:val>
                                        </p:tav>
                                      </p:tavLst>
                                    </p:anim>
                                    <p:anim calcmode="lin" valueType="num">
                                      <p:cBhvr additive="base">
                                        <p:cTn id="51" dur="3000" fill="hold"/>
                                        <p:tgtEl>
                                          <p:spTgt spid="19"/>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0-#ppt_h/2"/>
                                          </p:val>
                                        </p:tav>
                                        <p:tav tm="100000">
                                          <p:val>
                                            <p:strVal val="#ppt_y"/>
                                          </p:val>
                                        </p:tav>
                                      </p:tavLst>
                                    </p:anim>
                                  </p:childTnLst>
                                </p:cTn>
                              </p:par>
                              <p:par>
                                <p:cTn id="64" presetID="8" presetClass="emph" presetSubtype="0" fill="hold" grpId="1" nodeType="withEffect">
                                  <p:stCondLst>
                                    <p:cond delay="0"/>
                                  </p:stCondLst>
                                  <p:childTnLst>
                                    <p:animRot by="21600000">
                                      <p:cBhvr>
                                        <p:cTn id="65" dur="3000" fill="hold"/>
                                        <p:tgtEl>
                                          <p:spTgt spid="6"/>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0"/>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7"/>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8"/>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9"/>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7"/>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9"/>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1"/>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3"/>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4"/>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6"/>
                                        </p:tgtEl>
                                        <p:attrNameLst>
                                          <p:attrName>r</p:attrName>
                                        </p:attrNameLst>
                                      </p:cBhvr>
                                    </p:animRot>
                                  </p:childTnLst>
                                </p:cTn>
                              </p:par>
                            </p:childTnLst>
                          </p:cTn>
                        </p:par>
                        <p:par>
                          <p:cTn id="92" fill="hold">
                            <p:stCondLst>
                              <p:cond delay="3000"/>
                            </p:stCondLst>
                            <p:childTnLst>
                              <p:par>
                                <p:cTn id="93" presetID="5" presetClass="exit" presetSubtype="10" fill="hold" grpId="2" nodeType="afterEffect">
                                  <p:stCondLst>
                                    <p:cond delay="0"/>
                                  </p:stCondLst>
                                  <p:childTnLst>
                                    <p:animEffect transition="out" filter="checkerboard(across)">
                                      <p:cBhvr>
                                        <p:cTn id="94" dur="3000"/>
                                        <p:tgtEl>
                                          <p:spTgt spid="6"/>
                                        </p:tgtEl>
                                      </p:cBhvr>
                                    </p:animEffect>
                                    <p:set>
                                      <p:cBhvr>
                                        <p:cTn id="95" dur="1" fill="hold">
                                          <p:stCondLst>
                                            <p:cond delay="2999"/>
                                          </p:stCondLst>
                                        </p:cTn>
                                        <p:tgtEl>
                                          <p:spTgt spid="6"/>
                                        </p:tgtEl>
                                        <p:attrNameLst>
                                          <p:attrName>style.visibility</p:attrName>
                                        </p:attrNameLst>
                                      </p:cBhvr>
                                      <p:to>
                                        <p:strVal val="hidden"/>
                                      </p:to>
                                    </p:set>
                                  </p:childTnLst>
                                </p:cTn>
                              </p:par>
                              <p:par>
                                <p:cTn id="96" presetID="5" presetClass="exit" presetSubtype="10" fill="hold" grpId="2" nodeType="withEffect">
                                  <p:stCondLst>
                                    <p:cond delay="0"/>
                                  </p:stCondLst>
                                  <p:childTnLst>
                                    <p:animEffect transition="out" filter="checkerboard(across)">
                                      <p:cBhvr>
                                        <p:cTn id="97" dur="3000"/>
                                        <p:tgtEl>
                                          <p:spTgt spid="8"/>
                                        </p:tgtEl>
                                      </p:cBhvr>
                                    </p:animEffect>
                                    <p:set>
                                      <p:cBhvr>
                                        <p:cTn id="98" dur="1" fill="hold">
                                          <p:stCondLst>
                                            <p:cond delay="2999"/>
                                          </p:stCondLst>
                                        </p:cTn>
                                        <p:tgtEl>
                                          <p:spTgt spid="8"/>
                                        </p:tgtEl>
                                        <p:attrNameLst>
                                          <p:attrName>style.visibility</p:attrName>
                                        </p:attrNameLst>
                                      </p:cBhvr>
                                      <p:to>
                                        <p:strVal val="hidden"/>
                                      </p:to>
                                    </p:set>
                                  </p:childTnLst>
                                </p:cTn>
                              </p:par>
                              <p:par>
                                <p:cTn id="99" presetID="5" presetClass="exit" presetSubtype="10" fill="hold" grpId="2" nodeType="withEffect">
                                  <p:stCondLst>
                                    <p:cond delay="0"/>
                                  </p:stCondLst>
                                  <p:childTnLst>
                                    <p:animEffect transition="out" filter="checkerboard(across)">
                                      <p:cBhvr>
                                        <p:cTn id="100" dur="3000"/>
                                        <p:tgtEl>
                                          <p:spTgt spid="10"/>
                                        </p:tgtEl>
                                      </p:cBhvr>
                                    </p:animEffect>
                                    <p:set>
                                      <p:cBhvr>
                                        <p:cTn id="101" dur="1" fill="hold">
                                          <p:stCondLst>
                                            <p:cond delay="2999"/>
                                          </p:stCondLst>
                                        </p:cTn>
                                        <p:tgtEl>
                                          <p:spTgt spid="10"/>
                                        </p:tgtEl>
                                        <p:attrNameLst>
                                          <p:attrName>style.visibility</p:attrName>
                                        </p:attrNameLst>
                                      </p:cBhvr>
                                      <p:to>
                                        <p:strVal val="hidden"/>
                                      </p:to>
                                    </p:set>
                                  </p:childTnLst>
                                </p:cTn>
                              </p:par>
                              <p:par>
                                <p:cTn id="102" presetID="5" presetClass="exit" presetSubtype="10" fill="hold" grpId="2" nodeType="withEffect">
                                  <p:stCondLst>
                                    <p:cond delay="0"/>
                                  </p:stCondLst>
                                  <p:childTnLst>
                                    <p:animEffect transition="out" filter="checkerboard(across)">
                                      <p:cBhvr>
                                        <p:cTn id="103" dur="3000"/>
                                        <p:tgtEl>
                                          <p:spTgt spid="12"/>
                                        </p:tgtEl>
                                      </p:cBhvr>
                                    </p:animEffect>
                                    <p:set>
                                      <p:cBhvr>
                                        <p:cTn id="104" dur="1" fill="hold">
                                          <p:stCondLst>
                                            <p:cond delay="2999"/>
                                          </p:stCondLst>
                                        </p:cTn>
                                        <p:tgtEl>
                                          <p:spTgt spid="12"/>
                                        </p:tgtEl>
                                        <p:attrNameLst>
                                          <p:attrName>style.visibility</p:attrName>
                                        </p:attrNameLst>
                                      </p:cBhvr>
                                      <p:to>
                                        <p:strVal val="hidden"/>
                                      </p:to>
                                    </p:set>
                                  </p:childTnLst>
                                </p:cTn>
                              </p:par>
                              <p:par>
                                <p:cTn id="105" presetID="5" presetClass="exit" presetSubtype="10" fill="hold" grpId="2" nodeType="withEffect">
                                  <p:stCondLst>
                                    <p:cond delay="0"/>
                                  </p:stCondLst>
                                  <p:childTnLst>
                                    <p:animEffect transition="out" filter="checkerboard(across)">
                                      <p:cBhvr>
                                        <p:cTn id="106" dur="3000"/>
                                        <p:tgtEl>
                                          <p:spTgt spid="17"/>
                                        </p:tgtEl>
                                      </p:cBhvr>
                                    </p:animEffect>
                                    <p:set>
                                      <p:cBhvr>
                                        <p:cTn id="107" dur="1" fill="hold">
                                          <p:stCondLst>
                                            <p:cond delay="2999"/>
                                          </p:stCondLst>
                                        </p:cTn>
                                        <p:tgtEl>
                                          <p:spTgt spid="17"/>
                                        </p:tgtEl>
                                        <p:attrNameLst>
                                          <p:attrName>style.visibility</p:attrName>
                                        </p:attrNameLst>
                                      </p:cBhvr>
                                      <p:to>
                                        <p:strVal val="hidden"/>
                                      </p:to>
                                    </p:set>
                                  </p:childTnLst>
                                </p:cTn>
                              </p:par>
                              <p:par>
                                <p:cTn id="108" presetID="5" presetClass="exit" presetSubtype="10" fill="hold" grpId="2" nodeType="withEffect">
                                  <p:stCondLst>
                                    <p:cond delay="0"/>
                                  </p:stCondLst>
                                  <p:childTnLst>
                                    <p:animEffect transition="out" filter="checkerboard(across)">
                                      <p:cBhvr>
                                        <p:cTn id="109" dur="3000"/>
                                        <p:tgtEl>
                                          <p:spTgt spid="18"/>
                                        </p:tgtEl>
                                      </p:cBhvr>
                                    </p:animEffect>
                                    <p:set>
                                      <p:cBhvr>
                                        <p:cTn id="110" dur="1" fill="hold">
                                          <p:stCondLst>
                                            <p:cond delay="2999"/>
                                          </p:stCondLst>
                                        </p:cTn>
                                        <p:tgtEl>
                                          <p:spTgt spid="18"/>
                                        </p:tgtEl>
                                        <p:attrNameLst>
                                          <p:attrName>style.visibility</p:attrName>
                                        </p:attrNameLst>
                                      </p:cBhvr>
                                      <p:to>
                                        <p:strVal val="hidden"/>
                                      </p:to>
                                    </p:set>
                                  </p:childTnLst>
                                </p:cTn>
                              </p:par>
                              <p:par>
                                <p:cTn id="111" presetID="5" presetClass="exit" presetSubtype="10" fill="hold" grpId="2" nodeType="withEffect">
                                  <p:stCondLst>
                                    <p:cond delay="0"/>
                                  </p:stCondLst>
                                  <p:childTnLst>
                                    <p:animEffect transition="out" filter="checkerboard(across)">
                                      <p:cBhvr>
                                        <p:cTn id="112" dur="3000"/>
                                        <p:tgtEl>
                                          <p:spTgt spid="19"/>
                                        </p:tgtEl>
                                      </p:cBhvr>
                                    </p:animEffect>
                                    <p:set>
                                      <p:cBhvr>
                                        <p:cTn id="113" dur="1" fill="hold">
                                          <p:stCondLst>
                                            <p:cond delay="2999"/>
                                          </p:stCondLst>
                                        </p:cTn>
                                        <p:tgtEl>
                                          <p:spTgt spid="19"/>
                                        </p:tgtEl>
                                        <p:attrNameLst>
                                          <p:attrName>style.visibility</p:attrName>
                                        </p:attrNameLst>
                                      </p:cBhvr>
                                      <p:to>
                                        <p:strVal val="hidden"/>
                                      </p:to>
                                    </p:set>
                                  </p:childTnLst>
                                </p:cTn>
                              </p:par>
                              <p:par>
                                <p:cTn id="114" presetID="5" presetClass="exit" presetSubtype="10" fill="hold" grpId="2" nodeType="withEffect">
                                  <p:stCondLst>
                                    <p:cond delay="0"/>
                                  </p:stCondLst>
                                  <p:childTnLst>
                                    <p:animEffect transition="out" filter="checkerboard(across)">
                                      <p:cBhvr>
                                        <p:cTn id="115" dur="3000"/>
                                        <p:tgtEl>
                                          <p:spTgt spid="7"/>
                                        </p:tgtEl>
                                      </p:cBhvr>
                                    </p:animEffect>
                                    <p:set>
                                      <p:cBhvr>
                                        <p:cTn id="116" dur="1" fill="hold">
                                          <p:stCondLst>
                                            <p:cond delay="2999"/>
                                          </p:stCondLst>
                                        </p:cTn>
                                        <p:tgtEl>
                                          <p:spTgt spid="7"/>
                                        </p:tgtEl>
                                        <p:attrNameLst>
                                          <p:attrName>style.visibility</p:attrName>
                                        </p:attrNameLst>
                                      </p:cBhvr>
                                      <p:to>
                                        <p:strVal val="hidden"/>
                                      </p:to>
                                    </p:set>
                                  </p:childTnLst>
                                </p:cTn>
                              </p:par>
                              <p:par>
                                <p:cTn id="117" presetID="5" presetClass="exit" presetSubtype="10" fill="hold" grpId="2" nodeType="withEffect">
                                  <p:stCondLst>
                                    <p:cond delay="0"/>
                                  </p:stCondLst>
                                  <p:childTnLst>
                                    <p:animEffect transition="out" filter="checkerboard(across)">
                                      <p:cBhvr>
                                        <p:cTn id="118" dur="3000"/>
                                        <p:tgtEl>
                                          <p:spTgt spid="9"/>
                                        </p:tgtEl>
                                      </p:cBhvr>
                                    </p:animEffect>
                                    <p:set>
                                      <p:cBhvr>
                                        <p:cTn id="119" dur="1" fill="hold">
                                          <p:stCondLst>
                                            <p:cond delay="2999"/>
                                          </p:stCondLst>
                                        </p:cTn>
                                        <p:tgtEl>
                                          <p:spTgt spid="9"/>
                                        </p:tgtEl>
                                        <p:attrNameLst>
                                          <p:attrName>style.visibility</p:attrName>
                                        </p:attrNameLst>
                                      </p:cBhvr>
                                      <p:to>
                                        <p:strVal val="hidden"/>
                                      </p:to>
                                    </p:set>
                                  </p:childTnLst>
                                </p:cTn>
                              </p:par>
                              <p:par>
                                <p:cTn id="120" presetID="5" presetClass="exit" presetSubtype="10" fill="hold" grpId="2" nodeType="withEffect">
                                  <p:stCondLst>
                                    <p:cond delay="0"/>
                                  </p:stCondLst>
                                  <p:childTnLst>
                                    <p:animEffect transition="out" filter="checkerboard(across)">
                                      <p:cBhvr>
                                        <p:cTn id="121" dur="3000"/>
                                        <p:tgtEl>
                                          <p:spTgt spid="11"/>
                                        </p:tgtEl>
                                      </p:cBhvr>
                                    </p:animEffect>
                                    <p:set>
                                      <p:cBhvr>
                                        <p:cTn id="122" dur="1" fill="hold">
                                          <p:stCondLst>
                                            <p:cond delay="2999"/>
                                          </p:stCondLst>
                                        </p:cTn>
                                        <p:tgtEl>
                                          <p:spTgt spid="11"/>
                                        </p:tgtEl>
                                        <p:attrNameLst>
                                          <p:attrName>style.visibility</p:attrName>
                                        </p:attrNameLst>
                                      </p:cBhvr>
                                      <p:to>
                                        <p:strVal val="hidden"/>
                                      </p:to>
                                    </p:set>
                                  </p:childTnLst>
                                </p:cTn>
                              </p:par>
                              <p:par>
                                <p:cTn id="123" presetID="5" presetClass="exit" presetSubtype="10" fill="hold" grpId="2" nodeType="withEffect">
                                  <p:stCondLst>
                                    <p:cond delay="0"/>
                                  </p:stCondLst>
                                  <p:childTnLst>
                                    <p:animEffect transition="out" filter="checkerboard(across)">
                                      <p:cBhvr>
                                        <p:cTn id="124" dur="3000"/>
                                        <p:tgtEl>
                                          <p:spTgt spid="13"/>
                                        </p:tgtEl>
                                      </p:cBhvr>
                                    </p:animEffect>
                                    <p:set>
                                      <p:cBhvr>
                                        <p:cTn id="125" dur="1" fill="hold">
                                          <p:stCondLst>
                                            <p:cond delay="2999"/>
                                          </p:stCondLst>
                                        </p:cTn>
                                        <p:tgtEl>
                                          <p:spTgt spid="13"/>
                                        </p:tgtEl>
                                        <p:attrNameLst>
                                          <p:attrName>style.visibility</p:attrName>
                                        </p:attrNameLst>
                                      </p:cBhvr>
                                      <p:to>
                                        <p:strVal val="hidden"/>
                                      </p:to>
                                    </p:set>
                                  </p:childTnLst>
                                </p:cTn>
                              </p:par>
                              <p:par>
                                <p:cTn id="126" presetID="5" presetClass="exit" presetSubtype="10" fill="hold" grpId="2" nodeType="withEffect">
                                  <p:stCondLst>
                                    <p:cond delay="0"/>
                                  </p:stCondLst>
                                  <p:childTnLst>
                                    <p:animEffect transition="out" filter="checkerboard(across)">
                                      <p:cBhvr>
                                        <p:cTn id="127" dur="3000"/>
                                        <p:tgtEl>
                                          <p:spTgt spid="14"/>
                                        </p:tgtEl>
                                      </p:cBhvr>
                                    </p:animEffect>
                                    <p:set>
                                      <p:cBhvr>
                                        <p:cTn id="128" dur="1" fill="hold">
                                          <p:stCondLst>
                                            <p:cond delay="2999"/>
                                          </p:stCondLst>
                                        </p:cTn>
                                        <p:tgtEl>
                                          <p:spTgt spid="14"/>
                                        </p:tgtEl>
                                        <p:attrNameLst>
                                          <p:attrName>style.visibility</p:attrName>
                                        </p:attrNameLst>
                                      </p:cBhvr>
                                      <p:to>
                                        <p:strVal val="hidden"/>
                                      </p:to>
                                    </p:set>
                                  </p:childTnLst>
                                </p:cTn>
                              </p:par>
                              <p:par>
                                <p:cTn id="129" presetID="5" presetClass="exit" presetSubtype="10" fill="hold" grpId="2" nodeType="withEffect">
                                  <p:stCondLst>
                                    <p:cond delay="0"/>
                                  </p:stCondLst>
                                  <p:childTnLst>
                                    <p:animEffect transition="out" filter="checkerboard(across)">
                                      <p:cBhvr>
                                        <p:cTn id="130" dur="3000"/>
                                        <p:tgtEl>
                                          <p:spTgt spid="15"/>
                                        </p:tgtEl>
                                      </p:cBhvr>
                                    </p:animEffect>
                                    <p:set>
                                      <p:cBhvr>
                                        <p:cTn id="131" dur="1" fill="hold">
                                          <p:stCondLst>
                                            <p:cond delay="2999"/>
                                          </p:stCondLst>
                                        </p:cTn>
                                        <p:tgtEl>
                                          <p:spTgt spid="15"/>
                                        </p:tgtEl>
                                        <p:attrNameLst>
                                          <p:attrName>style.visibility</p:attrName>
                                        </p:attrNameLst>
                                      </p:cBhvr>
                                      <p:to>
                                        <p:strVal val="hidden"/>
                                      </p:to>
                                    </p:set>
                                  </p:childTnLst>
                                </p:cTn>
                              </p:par>
                              <p:par>
                                <p:cTn id="132" presetID="5" presetClass="exit" presetSubtype="10" fill="hold" grpId="2" nodeType="withEffect">
                                  <p:stCondLst>
                                    <p:cond delay="0"/>
                                  </p:stCondLst>
                                  <p:childTnLst>
                                    <p:animEffect transition="out" filter="checkerboard(across)">
                                      <p:cBhvr>
                                        <p:cTn id="133" dur="3000"/>
                                        <p:tgtEl>
                                          <p:spTgt spid="16"/>
                                        </p:tgtEl>
                                      </p:cBhvr>
                                    </p:animEffect>
                                    <p:set>
                                      <p:cBhvr>
                                        <p:cTn id="134" dur="1" fill="hold">
                                          <p:stCondLst>
                                            <p:cond delay="2999"/>
                                          </p:stCondLst>
                                        </p:cTn>
                                        <p:tgtEl>
                                          <p:spTgt spid="16"/>
                                        </p:tgtEl>
                                        <p:attrNameLst>
                                          <p:attrName>style.visibility</p:attrName>
                                        </p:attrNameLst>
                                      </p:cBhvr>
                                      <p:to>
                                        <p:strVal val="hidden"/>
                                      </p:to>
                                    </p:set>
                                  </p:childTnLst>
                                </p:cTn>
                              </p:par>
                              <p:par>
                                <p:cTn id="135" presetID="2" presetClass="exit" presetSubtype="12" fill="hold" grpId="3" nodeType="withEffect">
                                  <p:stCondLst>
                                    <p:cond delay="0"/>
                                  </p:stCondLst>
                                  <p:childTnLst>
                                    <p:anim calcmode="lin" valueType="num">
                                      <p:cBhvr additive="base">
                                        <p:cTn id="136" dur="3000"/>
                                        <p:tgtEl>
                                          <p:spTgt spid="7"/>
                                        </p:tgtEl>
                                        <p:attrNameLst>
                                          <p:attrName>ppt_x</p:attrName>
                                        </p:attrNameLst>
                                      </p:cBhvr>
                                      <p:tavLst>
                                        <p:tav tm="0">
                                          <p:val>
                                            <p:strVal val="ppt_x"/>
                                          </p:val>
                                        </p:tav>
                                        <p:tav tm="100000">
                                          <p:val>
                                            <p:strVal val="0-ppt_w/2"/>
                                          </p:val>
                                        </p:tav>
                                      </p:tavLst>
                                    </p:anim>
                                    <p:anim calcmode="lin" valueType="num">
                                      <p:cBhvr additive="base">
                                        <p:cTn id="137" dur="3000"/>
                                        <p:tgtEl>
                                          <p:spTgt spid="7"/>
                                        </p:tgtEl>
                                        <p:attrNameLst>
                                          <p:attrName>ppt_y</p:attrName>
                                        </p:attrNameLst>
                                      </p:cBhvr>
                                      <p:tavLst>
                                        <p:tav tm="0">
                                          <p:val>
                                            <p:strVal val="ppt_y"/>
                                          </p:val>
                                        </p:tav>
                                        <p:tav tm="100000">
                                          <p:val>
                                            <p:strVal val="1+ppt_h/2"/>
                                          </p:val>
                                        </p:tav>
                                      </p:tavLst>
                                    </p:anim>
                                    <p:set>
                                      <p:cBhvr>
                                        <p:cTn id="138" dur="1" fill="hold">
                                          <p:stCondLst>
                                            <p:cond delay="2999"/>
                                          </p:stCondLst>
                                        </p:cTn>
                                        <p:tgtEl>
                                          <p:spTgt spid="7"/>
                                        </p:tgtEl>
                                        <p:attrNameLst>
                                          <p:attrName>style.visibility</p:attrName>
                                        </p:attrNameLst>
                                      </p:cBhvr>
                                      <p:to>
                                        <p:strVal val="hidden"/>
                                      </p:to>
                                    </p:set>
                                  </p:childTnLst>
                                </p:cTn>
                              </p:par>
                              <p:par>
                                <p:cTn id="139" presetID="2" presetClass="exit" presetSubtype="12" fill="hold" grpId="3" nodeType="withEffect">
                                  <p:stCondLst>
                                    <p:cond delay="0"/>
                                  </p:stCondLst>
                                  <p:childTnLst>
                                    <p:anim calcmode="lin" valueType="num">
                                      <p:cBhvr additive="base">
                                        <p:cTn id="140" dur="3000"/>
                                        <p:tgtEl>
                                          <p:spTgt spid="9"/>
                                        </p:tgtEl>
                                        <p:attrNameLst>
                                          <p:attrName>ppt_x</p:attrName>
                                        </p:attrNameLst>
                                      </p:cBhvr>
                                      <p:tavLst>
                                        <p:tav tm="0">
                                          <p:val>
                                            <p:strVal val="ppt_x"/>
                                          </p:val>
                                        </p:tav>
                                        <p:tav tm="100000">
                                          <p:val>
                                            <p:strVal val="0-ppt_w/2"/>
                                          </p:val>
                                        </p:tav>
                                      </p:tavLst>
                                    </p:anim>
                                    <p:anim calcmode="lin" valueType="num">
                                      <p:cBhvr additive="base">
                                        <p:cTn id="141" dur="3000"/>
                                        <p:tgtEl>
                                          <p:spTgt spid="9"/>
                                        </p:tgtEl>
                                        <p:attrNameLst>
                                          <p:attrName>ppt_y</p:attrName>
                                        </p:attrNameLst>
                                      </p:cBhvr>
                                      <p:tavLst>
                                        <p:tav tm="0">
                                          <p:val>
                                            <p:strVal val="ppt_y"/>
                                          </p:val>
                                        </p:tav>
                                        <p:tav tm="100000">
                                          <p:val>
                                            <p:strVal val="1+ppt_h/2"/>
                                          </p:val>
                                        </p:tav>
                                      </p:tavLst>
                                    </p:anim>
                                    <p:set>
                                      <p:cBhvr>
                                        <p:cTn id="142" dur="1" fill="hold">
                                          <p:stCondLst>
                                            <p:cond delay="2999"/>
                                          </p:stCondLst>
                                        </p:cTn>
                                        <p:tgtEl>
                                          <p:spTgt spid="9"/>
                                        </p:tgtEl>
                                        <p:attrNameLst>
                                          <p:attrName>style.visibility</p:attrName>
                                        </p:attrNameLst>
                                      </p:cBhvr>
                                      <p:to>
                                        <p:strVal val="hidden"/>
                                      </p:to>
                                    </p:set>
                                  </p:childTnLst>
                                </p:cTn>
                              </p:par>
                              <p:par>
                                <p:cTn id="143" presetID="2" presetClass="exit" presetSubtype="12" fill="hold" grpId="3" nodeType="withEffect">
                                  <p:stCondLst>
                                    <p:cond delay="0"/>
                                  </p:stCondLst>
                                  <p:childTnLst>
                                    <p:anim calcmode="lin" valueType="num">
                                      <p:cBhvr additive="base">
                                        <p:cTn id="144" dur="3000"/>
                                        <p:tgtEl>
                                          <p:spTgt spid="11"/>
                                        </p:tgtEl>
                                        <p:attrNameLst>
                                          <p:attrName>ppt_x</p:attrName>
                                        </p:attrNameLst>
                                      </p:cBhvr>
                                      <p:tavLst>
                                        <p:tav tm="0">
                                          <p:val>
                                            <p:strVal val="ppt_x"/>
                                          </p:val>
                                        </p:tav>
                                        <p:tav tm="100000">
                                          <p:val>
                                            <p:strVal val="0-ppt_w/2"/>
                                          </p:val>
                                        </p:tav>
                                      </p:tavLst>
                                    </p:anim>
                                    <p:anim calcmode="lin" valueType="num">
                                      <p:cBhvr additive="base">
                                        <p:cTn id="145" dur="3000"/>
                                        <p:tgtEl>
                                          <p:spTgt spid="11"/>
                                        </p:tgtEl>
                                        <p:attrNameLst>
                                          <p:attrName>ppt_y</p:attrName>
                                        </p:attrNameLst>
                                      </p:cBhvr>
                                      <p:tavLst>
                                        <p:tav tm="0">
                                          <p:val>
                                            <p:strVal val="ppt_y"/>
                                          </p:val>
                                        </p:tav>
                                        <p:tav tm="100000">
                                          <p:val>
                                            <p:strVal val="1+ppt_h/2"/>
                                          </p:val>
                                        </p:tav>
                                      </p:tavLst>
                                    </p:anim>
                                    <p:set>
                                      <p:cBhvr>
                                        <p:cTn id="146" dur="1" fill="hold">
                                          <p:stCondLst>
                                            <p:cond delay="2999"/>
                                          </p:stCondLst>
                                        </p:cTn>
                                        <p:tgtEl>
                                          <p:spTgt spid="11"/>
                                        </p:tgtEl>
                                        <p:attrNameLst>
                                          <p:attrName>style.visibility</p:attrName>
                                        </p:attrNameLst>
                                      </p:cBhvr>
                                      <p:to>
                                        <p:strVal val="hidden"/>
                                      </p:to>
                                    </p:set>
                                  </p:childTnLst>
                                </p:cTn>
                              </p:par>
                              <p:par>
                                <p:cTn id="147" presetID="2" presetClass="exit" presetSubtype="12" fill="hold" grpId="3" nodeType="withEffect">
                                  <p:stCondLst>
                                    <p:cond delay="0"/>
                                  </p:stCondLst>
                                  <p:childTnLst>
                                    <p:anim calcmode="lin" valueType="num">
                                      <p:cBhvr additive="base">
                                        <p:cTn id="148" dur="3000"/>
                                        <p:tgtEl>
                                          <p:spTgt spid="13"/>
                                        </p:tgtEl>
                                        <p:attrNameLst>
                                          <p:attrName>ppt_x</p:attrName>
                                        </p:attrNameLst>
                                      </p:cBhvr>
                                      <p:tavLst>
                                        <p:tav tm="0">
                                          <p:val>
                                            <p:strVal val="ppt_x"/>
                                          </p:val>
                                        </p:tav>
                                        <p:tav tm="100000">
                                          <p:val>
                                            <p:strVal val="0-ppt_w/2"/>
                                          </p:val>
                                        </p:tav>
                                      </p:tavLst>
                                    </p:anim>
                                    <p:anim calcmode="lin" valueType="num">
                                      <p:cBhvr additive="base">
                                        <p:cTn id="149" dur="3000"/>
                                        <p:tgtEl>
                                          <p:spTgt spid="13"/>
                                        </p:tgtEl>
                                        <p:attrNameLst>
                                          <p:attrName>ppt_y</p:attrName>
                                        </p:attrNameLst>
                                      </p:cBhvr>
                                      <p:tavLst>
                                        <p:tav tm="0">
                                          <p:val>
                                            <p:strVal val="ppt_y"/>
                                          </p:val>
                                        </p:tav>
                                        <p:tav tm="100000">
                                          <p:val>
                                            <p:strVal val="1+ppt_h/2"/>
                                          </p:val>
                                        </p:tav>
                                      </p:tavLst>
                                    </p:anim>
                                    <p:set>
                                      <p:cBhvr>
                                        <p:cTn id="150" dur="1" fill="hold">
                                          <p:stCondLst>
                                            <p:cond delay="2999"/>
                                          </p:stCondLst>
                                        </p:cTn>
                                        <p:tgtEl>
                                          <p:spTgt spid="13"/>
                                        </p:tgtEl>
                                        <p:attrNameLst>
                                          <p:attrName>style.visibility</p:attrName>
                                        </p:attrNameLst>
                                      </p:cBhvr>
                                      <p:to>
                                        <p:strVal val="hidden"/>
                                      </p:to>
                                    </p:set>
                                  </p:childTnLst>
                                </p:cTn>
                              </p:par>
                              <p:par>
                                <p:cTn id="151" presetID="2" presetClass="exit" presetSubtype="6" fill="hold" grpId="3" nodeType="withEffect">
                                  <p:stCondLst>
                                    <p:cond delay="0"/>
                                  </p:stCondLst>
                                  <p:childTnLst>
                                    <p:anim calcmode="lin" valueType="num">
                                      <p:cBhvr additive="base">
                                        <p:cTn id="152" dur="3000"/>
                                        <p:tgtEl>
                                          <p:spTgt spid="6"/>
                                        </p:tgtEl>
                                        <p:attrNameLst>
                                          <p:attrName>ppt_x</p:attrName>
                                        </p:attrNameLst>
                                      </p:cBhvr>
                                      <p:tavLst>
                                        <p:tav tm="0">
                                          <p:val>
                                            <p:strVal val="ppt_x"/>
                                          </p:val>
                                        </p:tav>
                                        <p:tav tm="100000">
                                          <p:val>
                                            <p:strVal val="1+ppt_w/2"/>
                                          </p:val>
                                        </p:tav>
                                      </p:tavLst>
                                    </p:anim>
                                    <p:anim calcmode="lin" valueType="num">
                                      <p:cBhvr additive="base">
                                        <p:cTn id="153" dur="3000"/>
                                        <p:tgtEl>
                                          <p:spTgt spid="6"/>
                                        </p:tgtEl>
                                        <p:attrNameLst>
                                          <p:attrName>ppt_y</p:attrName>
                                        </p:attrNameLst>
                                      </p:cBhvr>
                                      <p:tavLst>
                                        <p:tav tm="0">
                                          <p:val>
                                            <p:strVal val="ppt_y"/>
                                          </p:val>
                                        </p:tav>
                                        <p:tav tm="100000">
                                          <p:val>
                                            <p:strVal val="1+ppt_h/2"/>
                                          </p:val>
                                        </p:tav>
                                      </p:tavLst>
                                    </p:anim>
                                    <p:set>
                                      <p:cBhvr>
                                        <p:cTn id="154" dur="1" fill="hold">
                                          <p:stCondLst>
                                            <p:cond delay="2999"/>
                                          </p:stCondLst>
                                        </p:cTn>
                                        <p:tgtEl>
                                          <p:spTgt spid="6"/>
                                        </p:tgtEl>
                                        <p:attrNameLst>
                                          <p:attrName>style.visibility</p:attrName>
                                        </p:attrNameLst>
                                      </p:cBhvr>
                                      <p:to>
                                        <p:strVal val="hidden"/>
                                      </p:to>
                                    </p:set>
                                  </p:childTnLst>
                                </p:cTn>
                              </p:par>
                              <p:par>
                                <p:cTn id="155" presetID="2" presetClass="exit" presetSubtype="6" fill="hold" grpId="3" nodeType="withEffect">
                                  <p:stCondLst>
                                    <p:cond delay="0"/>
                                  </p:stCondLst>
                                  <p:childTnLst>
                                    <p:anim calcmode="lin" valueType="num">
                                      <p:cBhvr additive="base">
                                        <p:cTn id="156" dur="3000"/>
                                        <p:tgtEl>
                                          <p:spTgt spid="8"/>
                                        </p:tgtEl>
                                        <p:attrNameLst>
                                          <p:attrName>ppt_x</p:attrName>
                                        </p:attrNameLst>
                                      </p:cBhvr>
                                      <p:tavLst>
                                        <p:tav tm="0">
                                          <p:val>
                                            <p:strVal val="ppt_x"/>
                                          </p:val>
                                        </p:tav>
                                        <p:tav tm="100000">
                                          <p:val>
                                            <p:strVal val="1+ppt_w/2"/>
                                          </p:val>
                                        </p:tav>
                                      </p:tavLst>
                                    </p:anim>
                                    <p:anim calcmode="lin" valueType="num">
                                      <p:cBhvr additive="base">
                                        <p:cTn id="157" dur="3000"/>
                                        <p:tgtEl>
                                          <p:spTgt spid="8"/>
                                        </p:tgtEl>
                                        <p:attrNameLst>
                                          <p:attrName>ppt_y</p:attrName>
                                        </p:attrNameLst>
                                      </p:cBhvr>
                                      <p:tavLst>
                                        <p:tav tm="0">
                                          <p:val>
                                            <p:strVal val="ppt_y"/>
                                          </p:val>
                                        </p:tav>
                                        <p:tav tm="100000">
                                          <p:val>
                                            <p:strVal val="1+ppt_h/2"/>
                                          </p:val>
                                        </p:tav>
                                      </p:tavLst>
                                    </p:anim>
                                    <p:set>
                                      <p:cBhvr>
                                        <p:cTn id="158" dur="1" fill="hold">
                                          <p:stCondLst>
                                            <p:cond delay="2999"/>
                                          </p:stCondLst>
                                        </p:cTn>
                                        <p:tgtEl>
                                          <p:spTgt spid="8"/>
                                        </p:tgtEl>
                                        <p:attrNameLst>
                                          <p:attrName>style.visibility</p:attrName>
                                        </p:attrNameLst>
                                      </p:cBhvr>
                                      <p:to>
                                        <p:strVal val="hidden"/>
                                      </p:to>
                                    </p:set>
                                  </p:childTnLst>
                                </p:cTn>
                              </p:par>
                              <p:par>
                                <p:cTn id="159" presetID="2" presetClass="exit" presetSubtype="6" fill="hold" grpId="3" nodeType="withEffect">
                                  <p:stCondLst>
                                    <p:cond delay="0"/>
                                  </p:stCondLst>
                                  <p:childTnLst>
                                    <p:anim calcmode="lin" valueType="num">
                                      <p:cBhvr additive="base">
                                        <p:cTn id="160" dur="3000"/>
                                        <p:tgtEl>
                                          <p:spTgt spid="10"/>
                                        </p:tgtEl>
                                        <p:attrNameLst>
                                          <p:attrName>ppt_x</p:attrName>
                                        </p:attrNameLst>
                                      </p:cBhvr>
                                      <p:tavLst>
                                        <p:tav tm="0">
                                          <p:val>
                                            <p:strVal val="ppt_x"/>
                                          </p:val>
                                        </p:tav>
                                        <p:tav tm="100000">
                                          <p:val>
                                            <p:strVal val="1+ppt_w/2"/>
                                          </p:val>
                                        </p:tav>
                                      </p:tavLst>
                                    </p:anim>
                                    <p:anim calcmode="lin" valueType="num">
                                      <p:cBhvr additive="base">
                                        <p:cTn id="161" dur="3000"/>
                                        <p:tgtEl>
                                          <p:spTgt spid="10"/>
                                        </p:tgtEl>
                                        <p:attrNameLst>
                                          <p:attrName>ppt_y</p:attrName>
                                        </p:attrNameLst>
                                      </p:cBhvr>
                                      <p:tavLst>
                                        <p:tav tm="0">
                                          <p:val>
                                            <p:strVal val="ppt_y"/>
                                          </p:val>
                                        </p:tav>
                                        <p:tav tm="100000">
                                          <p:val>
                                            <p:strVal val="1+ppt_h/2"/>
                                          </p:val>
                                        </p:tav>
                                      </p:tavLst>
                                    </p:anim>
                                    <p:set>
                                      <p:cBhvr>
                                        <p:cTn id="162" dur="1" fill="hold">
                                          <p:stCondLst>
                                            <p:cond delay="2999"/>
                                          </p:stCondLst>
                                        </p:cTn>
                                        <p:tgtEl>
                                          <p:spTgt spid="10"/>
                                        </p:tgtEl>
                                        <p:attrNameLst>
                                          <p:attrName>style.visibility</p:attrName>
                                        </p:attrNameLst>
                                      </p:cBhvr>
                                      <p:to>
                                        <p:strVal val="hidden"/>
                                      </p:to>
                                    </p:set>
                                  </p:childTnLst>
                                </p:cTn>
                              </p:par>
                              <p:par>
                                <p:cTn id="163" presetID="2" presetClass="exit" presetSubtype="6" fill="hold" grpId="3" nodeType="withEffect">
                                  <p:stCondLst>
                                    <p:cond delay="0"/>
                                  </p:stCondLst>
                                  <p:childTnLst>
                                    <p:anim calcmode="lin" valueType="num">
                                      <p:cBhvr additive="base">
                                        <p:cTn id="164" dur="3000"/>
                                        <p:tgtEl>
                                          <p:spTgt spid="12"/>
                                        </p:tgtEl>
                                        <p:attrNameLst>
                                          <p:attrName>ppt_x</p:attrName>
                                        </p:attrNameLst>
                                      </p:cBhvr>
                                      <p:tavLst>
                                        <p:tav tm="0">
                                          <p:val>
                                            <p:strVal val="ppt_x"/>
                                          </p:val>
                                        </p:tav>
                                        <p:tav tm="100000">
                                          <p:val>
                                            <p:strVal val="1+ppt_w/2"/>
                                          </p:val>
                                        </p:tav>
                                      </p:tavLst>
                                    </p:anim>
                                    <p:anim calcmode="lin" valueType="num">
                                      <p:cBhvr additive="base">
                                        <p:cTn id="165" dur="3000"/>
                                        <p:tgtEl>
                                          <p:spTgt spid="12"/>
                                        </p:tgtEl>
                                        <p:attrNameLst>
                                          <p:attrName>ppt_y</p:attrName>
                                        </p:attrNameLst>
                                      </p:cBhvr>
                                      <p:tavLst>
                                        <p:tav tm="0">
                                          <p:val>
                                            <p:strVal val="ppt_y"/>
                                          </p:val>
                                        </p:tav>
                                        <p:tav tm="100000">
                                          <p:val>
                                            <p:strVal val="1+ppt_h/2"/>
                                          </p:val>
                                        </p:tav>
                                      </p:tavLst>
                                    </p:anim>
                                    <p:set>
                                      <p:cBhvr>
                                        <p:cTn id="166" dur="1" fill="hold">
                                          <p:stCondLst>
                                            <p:cond delay="2999"/>
                                          </p:stCondLst>
                                        </p:cTn>
                                        <p:tgtEl>
                                          <p:spTgt spid="12"/>
                                        </p:tgtEl>
                                        <p:attrNameLst>
                                          <p:attrName>style.visibility</p:attrName>
                                        </p:attrNameLst>
                                      </p:cBhvr>
                                      <p:to>
                                        <p:strVal val="hidden"/>
                                      </p:to>
                                    </p:set>
                                  </p:childTnLst>
                                </p:cTn>
                              </p:par>
                              <p:par>
                                <p:cTn id="167" presetID="2" presetClass="exit" presetSubtype="3" fill="hold" grpId="3" nodeType="withEffect">
                                  <p:stCondLst>
                                    <p:cond delay="0"/>
                                  </p:stCondLst>
                                  <p:childTnLst>
                                    <p:anim calcmode="lin" valueType="num">
                                      <p:cBhvr additive="base">
                                        <p:cTn id="168" dur="3000"/>
                                        <p:tgtEl>
                                          <p:spTgt spid="17"/>
                                        </p:tgtEl>
                                        <p:attrNameLst>
                                          <p:attrName>ppt_x</p:attrName>
                                        </p:attrNameLst>
                                      </p:cBhvr>
                                      <p:tavLst>
                                        <p:tav tm="0">
                                          <p:val>
                                            <p:strVal val="ppt_x"/>
                                          </p:val>
                                        </p:tav>
                                        <p:tav tm="100000">
                                          <p:val>
                                            <p:strVal val="1+ppt_w/2"/>
                                          </p:val>
                                        </p:tav>
                                      </p:tavLst>
                                    </p:anim>
                                    <p:anim calcmode="lin" valueType="num">
                                      <p:cBhvr additive="base">
                                        <p:cTn id="169" dur="3000"/>
                                        <p:tgtEl>
                                          <p:spTgt spid="17"/>
                                        </p:tgtEl>
                                        <p:attrNameLst>
                                          <p:attrName>ppt_y</p:attrName>
                                        </p:attrNameLst>
                                      </p:cBhvr>
                                      <p:tavLst>
                                        <p:tav tm="0">
                                          <p:val>
                                            <p:strVal val="ppt_y"/>
                                          </p:val>
                                        </p:tav>
                                        <p:tav tm="100000">
                                          <p:val>
                                            <p:strVal val="0-ppt_h/2"/>
                                          </p:val>
                                        </p:tav>
                                      </p:tavLst>
                                    </p:anim>
                                    <p:set>
                                      <p:cBhvr>
                                        <p:cTn id="170" dur="1" fill="hold">
                                          <p:stCondLst>
                                            <p:cond delay="2999"/>
                                          </p:stCondLst>
                                        </p:cTn>
                                        <p:tgtEl>
                                          <p:spTgt spid="17"/>
                                        </p:tgtEl>
                                        <p:attrNameLst>
                                          <p:attrName>style.visibility</p:attrName>
                                        </p:attrNameLst>
                                      </p:cBhvr>
                                      <p:to>
                                        <p:strVal val="hidden"/>
                                      </p:to>
                                    </p:set>
                                  </p:childTnLst>
                                </p:cTn>
                              </p:par>
                              <p:par>
                                <p:cTn id="171" presetID="2" presetClass="exit" presetSubtype="3" fill="hold" grpId="3" nodeType="withEffect">
                                  <p:stCondLst>
                                    <p:cond delay="0"/>
                                  </p:stCondLst>
                                  <p:childTnLst>
                                    <p:anim calcmode="lin" valueType="num">
                                      <p:cBhvr additive="base">
                                        <p:cTn id="172" dur="3000"/>
                                        <p:tgtEl>
                                          <p:spTgt spid="18"/>
                                        </p:tgtEl>
                                        <p:attrNameLst>
                                          <p:attrName>ppt_x</p:attrName>
                                        </p:attrNameLst>
                                      </p:cBhvr>
                                      <p:tavLst>
                                        <p:tav tm="0">
                                          <p:val>
                                            <p:strVal val="ppt_x"/>
                                          </p:val>
                                        </p:tav>
                                        <p:tav tm="100000">
                                          <p:val>
                                            <p:strVal val="1+ppt_w/2"/>
                                          </p:val>
                                        </p:tav>
                                      </p:tavLst>
                                    </p:anim>
                                    <p:anim calcmode="lin" valueType="num">
                                      <p:cBhvr additive="base">
                                        <p:cTn id="173" dur="3000"/>
                                        <p:tgtEl>
                                          <p:spTgt spid="18"/>
                                        </p:tgtEl>
                                        <p:attrNameLst>
                                          <p:attrName>ppt_y</p:attrName>
                                        </p:attrNameLst>
                                      </p:cBhvr>
                                      <p:tavLst>
                                        <p:tav tm="0">
                                          <p:val>
                                            <p:strVal val="ppt_y"/>
                                          </p:val>
                                        </p:tav>
                                        <p:tav tm="100000">
                                          <p:val>
                                            <p:strVal val="0-ppt_h/2"/>
                                          </p:val>
                                        </p:tav>
                                      </p:tavLst>
                                    </p:anim>
                                    <p:set>
                                      <p:cBhvr>
                                        <p:cTn id="174" dur="1" fill="hold">
                                          <p:stCondLst>
                                            <p:cond delay="2999"/>
                                          </p:stCondLst>
                                        </p:cTn>
                                        <p:tgtEl>
                                          <p:spTgt spid="18"/>
                                        </p:tgtEl>
                                        <p:attrNameLst>
                                          <p:attrName>style.visibility</p:attrName>
                                        </p:attrNameLst>
                                      </p:cBhvr>
                                      <p:to>
                                        <p:strVal val="hidden"/>
                                      </p:to>
                                    </p:set>
                                  </p:childTnLst>
                                </p:cTn>
                              </p:par>
                              <p:par>
                                <p:cTn id="175" presetID="2" presetClass="exit" presetSubtype="3" fill="hold" grpId="3" nodeType="withEffect">
                                  <p:stCondLst>
                                    <p:cond delay="0"/>
                                  </p:stCondLst>
                                  <p:childTnLst>
                                    <p:anim calcmode="lin" valueType="num">
                                      <p:cBhvr additive="base">
                                        <p:cTn id="176" dur="3000"/>
                                        <p:tgtEl>
                                          <p:spTgt spid="19"/>
                                        </p:tgtEl>
                                        <p:attrNameLst>
                                          <p:attrName>ppt_x</p:attrName>
                                        </p:attrNameLst>
                                      </p:cBhvr>
                                      <p:tavLst>
                                        <p:tav tm="0">
                                          <p:val>
                                            <p:strVal val="ppt_x"/>
                                          </p:val>
                                        </p:tav>
                                        <p:tav tm="100000">
                                          <p:val>
                                            <p:strVal val="1+ppt_w/2"/>
                                          </p:val>
                                        </p:tav>
                                      </p:tavLst>
                                    </p:anim>
                                    <p:anim calcmode="lin" valueType="num">
                                      <p:cBhvr additive="base">
                                        <p:cTn id="177" dur="3000"/>
                                        <p:tgtEl>
                                          <p:spTgt spid="19"/>
                                        </p:tgtEl>
                                        <p:attrNameLst>
                                          <p:attrName>ppt_y</p:attrName>
                                        </p:attrNameLst>
                                      </p:cBhvr>
                                      <p:tavLst>
                                        <p:tav tm="0">
                                          <p:val>
                                            <p:strVal val="ppt_y"/>
                                          </p:val>
                                        </p:tav>
                                        <p:tav tm="100000">
                                          <p:val>
                                            <p:strVal val="0-ppt_h/2"/>
                                          </p:val>
                                        </p:tav>
                                      </p:tavLst>
                                    </p:anim>
                                    <p:set>
                                      <p:cBhvr>
                                        <p:cTn id="178" dur="1" fill="hold">
                                          <p:stCondLst>
                                            <p:cond delay="2999"/>
                                          </p:stCondLst>
                                        </p:cTn>
                                        <p:tgtEl>
                                          <p:spTgt spid="19"/>
                                        </p:tgtEl>
                                        <p:attrNameLst>
                                          <p:attrName>style.visibility</p:attrName>
                                        </p:attrNameLst>
                                      </p:cBhvr>
                                      <p:to>
                                        <p:strVal val="hidden"/>
                                      </p:to>
                                    </p:set>
                                  </p:childTnLst>
                                </p:cTn>
                              </p:par>
                              <p:par>
                                <p:cTn id="179" presetID="2" presetClass="exit" presetSubtype="9" fill="hold" grpId="3" nodeType="withEffect">
                                  <p:stCondLst>
                                    <p:cond delay="0"/>
                                  </p:stCondLst>
                                  <p:childTnLst>
                                    <p:anim calcmode="lin" valueType="num">
                                      <p:cBhvr additive="base">
                                        <p:cTn id="180" dur="3000"/>
                                        <p:tgtEl>
                                          <p:spTgt spid="14"/>
                                        </p:tgtEl>
                                        <p:attrNameLst>
                                          <p:attrName>ppt_x</p:attrName>
                                        </p:attrNameLst>
                                      </p:cBhvr>
                                      <p:tavLst>
                                        <p:tav tm="0">
                                          <p:val>
                                            <p:strVal val="ppt_x"/>
                                          </p:val>
                                        </p:tav>
                                        <p:tav tm="100000">
                                          <p:val>
                                            <p:strVal val="0-ppt_w/2"/>
                                          </p:val>
                                        </p:tav>
                                      </p:tavLst>
                                    </p:anim>
                                    <p:anim calcmode="lin" valueType="num">
                                      <p:cBhvr additive="base">
                                        <p:cTn id="181" dur="3000"/>
                                        <p:tgtEl>
                                          <p:spTgt spid="14"/>
                                        </p:tgtEl>
                                        <p:attrNameLst>
                                          <p:attrName>ppt_y</p:attrName>
                                        </p:attrNameLst>
                                      </p:cBhvr>
                                      <p:tavLst>
                                        <p:tav tm="0">
                                          <p:val>
                                            <p:strVal val="ppt_y"/>
                                          </p:val>
                                        </p:tav>
                                        <p:tav tm="100000">
                                          <p:val>
                                            <p:strVal val="0-ppt_h/2"/>
                                          </p:val>
                                        </p:tav>
                                      </p:tavLst>
                                    </p:anim>
                                    <p:set>
                                      <p:cBhvr>
                                        <p:cTn id="182" dur="1" fill="hold">
                                          <p:stCondLst>
                                            <p:cond delay="2999"/>
                                          </p:stCondLst>
                                        </p:cTn>
                                        <p:tgtEl>
                                          <p:spTgt spid="14"/>
                                        </p:tgtEl>
                                        <p:attrNameLst>
                                          <p:attrName>style.visibility</p:attrName>
                                        </p:attrNameLst>
                                      </p:cBhvr>
                                      <p:to>
                                        <p:strVal val="hidden"/>
                                      </p:to>
                                    </p:set>
                                  </p:childTnLst>
                                </p:cTn>
                              </p:par>
                              <p:par>
                                <p:cTn id="183" presetID="2" presetClass="exit" presetSubtype="9" fill="hold" grpId="3" nodeType="withEffect">
                                  <p:stCondLst>
                                    <p:cond delay="0"/>
                                  </p:stCondLst>
                                  <p:childTnLst>
                                    <p:anim calcmode="lin" valueType="num">
                                      <p:cBhvr additive="base">
                                        <p:cTn id="184" dur="3000"/>
                                        <p:tgtEl>
                                          <p:spTgt spid="15"/>
                                        </p:tgtEl>
                                        <p:attrNameLst>
                                          <p:attrName>ppt_x</p:attrName>
                                        </p:attrNameLst>
                                      </p:cBhvr>
                                      <p:tavLst>
                                        <p:tav tm="0">
                                          <p:val>
                                            <p:strVal val="ppt_x"/>
                                          </p:val>
                                        </p:tav>
                                        <p:tav tm="100000">
                                          <p:val>
                                            <p:strVal val="0-ppt_w/2"/>
                                          </p:val>
                                        </p:tav>
                                      </p:tavLst>
                                    </p:anim>
                                    <p:anim calcmode="lin" valueType="num">
                                      <p:cBhvr additive="base">
                                        <p:cTn id="185" dur="3000"/>
                                        <p:tgtEl>
                                          <p:spTgt spid="15"/>
                                        </p:tgtEl>
                                        <p:attrNameLst>
                                          <p:attrName>ppt_y</p:attrName>
                                        </p:attrNameLst>
                                      </p:cBhvr>
                                      <p:tavLst>
                                        <p:tav tm="0">
                                          <p:val>
                                            <p:strVal val="ppt_y"/>
                                          </p:val>
                                        </p:tav>
                                        <p:tav tm="100000">
                                          <p:val>
                                            <p:strVal val="0-ppt_h/2"/>
                                          </p:val>
                                        </p:tav>
                                      </p:tavLst>
                                    </p:anim>
                                    <p:set>
                                      <p:cBhvr>
                                        <p:cTn id="186" dur="1" fill="hold">
                                          <p:stCondLst>
                                            <p:cond delay="2999"/>
                                          </p:stCondLst>
                                        </p:cTn>
                                        <p:tgtEl>
                                          <p:spTgt spid="15"/>
                                        </p:tgtEl>
                                        <p:attrNameLst>
                                          <p:attrName>style.visibility</p:attrName>
                                        </p:attrNameLst>
                                      </p:cBhvr>
                                      <p:to>
                                        <p:strVal val="hidden"/>
                                      </p:to>
                                    </p:set>
                                  </p:childTnLst>
                                </p:cTn>
                              </p:par>
                              <p:par>
                                <p:cTn id="187" presetID="2" presetClass="exit" presetSubtype="9" fill="hold" grpId="3" nodeType="withEffect">
                                  <p:stCondLst>
                                    <p:cond delay="0"/>
                                  </p:stCondLst>
                                  <p:childTnLst>
                                    <p:anim calcmode="lin" valueType="num">
                                      <p:cBhvr additive="base">
                                        <p:cTn id="188" dur="3000"/>
                                        <p:tgtEl>
                                          <p:spTgt spid="16"/>
                                        </p:tgtEl>
                                        <p:attrNameLst>
                                          <p:attrName>ppt_x</p:attrName>
                                        </p:attrNameLst>
                                      </p:cBhvr>
                                      <p:tavLst>
                                        <p:tav tm="0">
                                          <p:val>
                                            <p:strVal val="ppt_x"/>
                                          </p:val>
                                        </p:tav>
                                        <p:tav tm="100000">
                                          <p:val>
                                            <p:strVal val="0-ppt_w/2"/>
                                          </p:val>
                                        </p:tav>
                                      </p:tavLst>
                                    </p:anim>
                                    <p:anim calcmode="lin" valueType="num">
                                      <p:cBhvr additive="base">
                                        <p:cTn id="189" dur="3000"/>
                                        <p:tgtEl>
                                          <p:spTgt spid="16"/>
                                        </p:tgtEl>
                                        <p:attrNameLst>
                                          <p:attrName>ppt_y</p:attrName>
                                        </p:attrNameLst>
                                      </p:cBhvr>
                                      <p:tavLst>
                                        <p:tav tm="0">
                                          <p:val>
                                            <p:strVal val="ppt_y"/>
                                          </p:val>
                                        </p:tav>
                                        <p:tav tm="100000">
                                          <p:val>
                                            <p:strVal val="0-ppt_h/2"/>
                                          </p:val>
                                        </p:tav>
                                      </p:tavLst>
                                    </p:anim>
                                    <p:set>
                                      <p:cBhvr>
                                        <p:cTn id="190" dur="1" fill="hold">
                                          <p:stCondLst>
                                            <p:cond delay="2999"/>
                                          </p:stCondLst>
                                        </p:cTn>
                                        <p:tgtEl>
                                          <p:spTgt spid="16"/>
                                        </p:tgtEl>
                                        <p:attrNameLst>
                                          <p:attrName>style.visibility</p:attrName>
                                        </p:attrNameLst>
                                      </p:cBhvr>
                                      <p:to>
                                        <p:strVal val="hidden"/>
                                      </p:to>
                                    </p:set>
                                  </p:childTnLst>
                                </p:cTn>
                              </p:par>
                              <p:par>
                                <p:cTn id="191" presetID="23" presetClass="entr" presetSubtype="272" fill="hold" nodeType="withEffect">
                                  <p:stCondLst>
                                    <p:cond delay="0"/>
                                  </p:stCondLst>
                                  <p:childTnLst>
                                    <p:set>
                                      <p:cBhvr>
                                        <p:cTn id="192" dur="1" fill="hold">
                                          <p:stCondLst>
                                            <p:cond delay="0"/>
                                          </p:stCondLst>
                                        </p:cTn>
                                        <p:tgtEl>
                                          <p:spTgt spid="3074"/>
                                        </p:tgtEl>
                                        <p:attrNameLst>
                                          <p:attrName>style.visibility</p:attrName>
                                        </p:attrNameLst>
                                      </p:cBhvr>
                                      <p:to>
                                        <p:strVal val="visible"/>
                                      </p:to>
                                    </p:set>
                                    <p:anim calcmode="lin" valueType="num">
                                      <p:cBhvr>
                                        <p:cTn id="193" dur="3000" fill="hold"/>
                                        <p:tgtEl>
                                          <p:spTgt spid="3074"/>
                                        </p:tgtEl>
                                        <p:attrNameLst>
                                          <p:attrName>ppt_w</p:attrName>
                                        </p:attrNameLst>
                                      </p:cBhvr>
                                      <p:tavLst>
                                        <p:tav tm="0">
                                          <p:val>
                                            <p:strVal val="2/3*#ppt_w"/>
                                          </p:val>
                                        </p:tav>
                                        <p:tav tm="100000">
                                          <p:val>
                                            <p:strVal val="#ppt_w"/>
                                          </p:val>
                                        </p:tav>
                                      </p:tavLst>
                                    </p:anim>
                                    <p:anim calcmode="lin" valueType="num">
                                      <p:cBhvr>
                                        <p:cTn id="194" dur="3000" fill="hold"/>
                                        <p:tgtEl>
                                          <p:spTgt spid="3074"/>
                                        </p:tgtEl>
                                        <p:attrNameLst>
                                          <p:attrName>ppt_h</p:attrName>
                                        </p:attrNameLst>
                                      </p:cBhvr>
                                      <p:tavLst>
                                        <p:tav tm="0">
                                          <p:val>
                                            <p:strVal val="2/3*#ppt_h"/>
                                          </p:val>
                                        </p:tav>
                                        <p:tav tm="100000">
                                          <p:val>
                                            <p:strVal val="#ppt_h"/>
                                          </p:val>
                                        </p:tav>
                                      </p:tavLst>
                                    </p:anim>
                                  </p:childTnLst>
                                </p:cTn>
                              </p:par>
                              <p:par>
                                <p:cTn id="195" presetID="4" presetClass="entr" presetSubtype="32" fill="hold" nodeType="withEffect">
                                  <p:stCondLst>
                                    <p:cond delay="0"/>
                                  </p:stCondLst>
                                  <p:childTnLst>
                                    <p:set>
                                      <p:cBhvr>
                                        <p:cTn id="196" dur="1" fill="hold">
                                          <p:stCondLst>
                                            <p:cond delay="0"/>
                                          </p:stCondLst>
                                        </p:cTn>
                                        <p:tgtEl>
                                          <p:spTgt spid="3074"/>
                                        </p:tgtEl>
                                        <p:attrNameLst>
                                          <p:attrName>style.visibility</p:attrName>
                                        </p:attrNameLst>
                                      </p:cBhvr>
                                      <p:to>
                                        <p:strVal val="visible"/>
                                      </p:to>
                                    </p:set>
                                    <p:animEffect transition="in" filter="box(out)">
                                      <p:cBhvr>
                                        <p:cTn id="197" dur="3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14338" name="Picture 2"/>
          <p:cNvPicPr>
            <a:picLocks noChangeAspect="1" noChangeArrowheads="1"/>
          </p:cNvPicPr>
          <p:nvPr/>
        </p:nvPicPr>
        <p:blipFill>
          <a:blip r:embed="rId2"/>
          <a:srcRect r="47656"/>
          <a:stretch>
            <a:fillRect/>
          </a:stretch>
        </p:blipFill>
        <p:spPr bwMode="auto">
          <a:xfrm>
            <a:off x="1" y="0"/>
            <a:ext cx="4214809" cy="6858000"/>
          </a:xfrm>
          <a:prstGeom prst="rect">
            <a:avLst/>
          </a:prstGeom>
          <a:noFill/>
          <a:ln w="9525">
            <a:noFill/>
            <a:miter lim="800000"/>
            <a:headEnd/>
            <a:tailEnd/>
          </a:ln>
          <a:effectLst/>
        </p:spPr>
      </p:pic>
      <p:pic>
        <p:nvPicPr>
          <p:cNvPr id="5" name="4 Imagen" descr="danilo martinis st.jpg"/>
          <p:cNvPicPr>
            <a:picLocks noChangeAspect="1"/>
          </p:cNvPicPr>
          <p:nvPr/>
        </p:nvPicPr>
        <p:blipFill>
          <a:blip r:embed="rId3"/>
          <a:srcRect l="20413"/>
          <a:stretch>
            <a:fillRect/>
          </a:stretch>
        </p:blipFill>
        <p:spPr>
          <a:xfrm>
            <a:off x="4357686" y="0"/>
            <a:ext cx="4786314" cy="6858000"/>
          </a:xfrm>
          <a:prstGeom prst="rect">
            <a:avLst/>
          </a:prstGeom>
        </p:spPr>
      </p:pic>
      <p:pic>
        <p:nvPicPr>
          <p:cNvPr id="6" name="Picture 2"/>
          <p:cNvPicPr>
            <a:picLocks noChangeAspect="1" noChangeArrowheads="1"/>
          </p:cNvPicPr>
          <p:nvPr/>
        </p:nvPicPr>
        <p:blipFill>
          <a:blip r:embed="rId2"/>
          <a:srcRect r="47656"/>
          <a:stretch>
            <a:fillRect/>
          </a:stretch>
        </p:blipFill>
        <p:spPr bwMode="auto">
          <a:xfrm flipH="1">
            <a:off x="4357686" y="0"/>
            <a:ext cx="4786314" cy="6858000"/>
          </a:xfrm>
          <a:prstGeom prst="rect">
            <a:avLst/>
          </a:prstGeom>
          <a:noFill/>
          <a:ln w="9525">
            <a:noFill/>
            <a:miter lim="800000"/>
            <a:headEnd/>
            <a:tailEnd/>
          </a:ln>
          <a:effectLst/>
        </p:spPr>
      </p:pic>
      <p:pic>
        <p:nvPicPr>
          <p:cNvPr id="7" name="6 Imagen" descr="danilo martinis st.jpg"/>
          <p:cNvPicPr>
            <a:picLocks noChangeAspect="1"/>
          </p:cNvPicPr>
          <p:nvPr/>
        </p:nvPicPr>
        <p:blipFill>
          <a:blip r:embed="rId3"/>
          <a:srcRect l="20413"/>
          <a:stretch>
            <a:fillRect/>
          </a:stretch>
        </p:blipFill>
        <p:spPr>
          <a:xfrm flipH="1">
            <a:off x="0" y="0"/>
            <a:ext cx="4214810" cy="6858000"/>
          </a:xfrm>
          <a:prstGeom prst="rect">
            <a:avLst/>
          </a:prstGeom>
        </p:spPr>
      </p:pic>
      <p:sp>
        <p:nvSpPr>
          <p:cNvPr id="8" name="7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2" fill="hold" nodeType="withEffect">
                                  <p:stCondLst>
                                    <p:cond delay="2500"/>
                                  </p:stCondLst>
                                  <p:childTnLst>
                                    <p:anim calcmode="lin" valueType="num">
                                      <p:cBhvr>
                                        <p:cTn id="9" dur="5000"/>
                                        <p:tgtEl>
                                          <p:spTgt spid="7"/>
                                        </p:tgtEl>
                                        <p:attrNameLst>
                                          <p:attrName>ppt_x</p:attrName>
                                        </p:attrNameLst>
                                      </p:cBhvr>
                                      <p:tavLst>
                                        <p:tav tm="0">
                                          <p:val>
                                            <p:strVal val="ppt_x"/>
                                          </p:val>
                                        </p:tav>
                                        <p:tav tm="100000">
                                          <p:val>
                                            <p:strVal val="ppt_x+ppt_w/2"/>
                                          </p:val>
                                        </p:tav>
                                      </p:tavLst>
                                    </p:anim>
                                    <p:anim calcmode="lin" valueType="num">
                                      <p:cBhvr>
                                        <p:cTn id="10" dur="5000"/>
                                        <p:tgtEl>
                                          <p:spTgt spid="7"/>
                                        </p:tgtEl>
                                        <p:attrNameLst>
                                          <p:attrName>ppt_y</p:attrName>
                                        </p:attrNameLst>
                                      </p:cBhvr>
                                      <p:tavLst>
                                        <p:tav tm="0">
                                          <p:val>
                                            <p:strVal val="ppt_y"/>
                                          </p:val>
                                        </p:tav>
                                        <p:tav tm="100000">
                                          <p:val>
                                            <p:strVal val="ppt_y"/>
                                          </p:val>
                                        </p:tav>
                                      </p:tavLst>
                                    </p:anim>
                                    <p:anim calcmode="lin" valueType="num">
                                      <p:cBhvr>
                                        <p:cTn id="11" dur="5000"/>
                                        <p:tgtEl>
                                          <p:spTgt spid="7"/>
                                        </p:tgtEl>
                                        <p:attrNameLst>
                                          <p:attrName>ppt_w</p:attrName>
                                        </p:attrNameLst>
                                      </p:cBhvr>
                                      <p:tavLst>
                                        <p:tav tm="0">
                                          <p:val>
                                            <p:strVal val="ppt_w"/>
                                          </p:val>
                                        </p:tav>
                                        <p:tav tm="100000">
                                          <p:val>
                                            <p:fltVal val="0"/>
                                          </p:val>
                                        </p:tav>
                                      </p:tavLst>
                                    </p:anim>
                                    <p:anim calcmode="lin" valueType="num">
                                      <p:cBhvr>
                                        <p:cTn id="12" dur="5000"/>
                                        <p:tgtEl>
                                          <p:spTgt spid="7"/>
                                        </p:tgtEl>
                                        <p:attrNameLst>
                                          <p:attrName>ppt_h</p:attrName>
                                        </p:attrNameLst>
                                      </p:cBhvr>
                                      <p:tavLst>
                                        <p:tav tm="0">
                                          <p:val>
                                            <p:strVal val="ppt_h"/>
                                          </p:val>
                                        </p:tav>
                                        <p:tav tm="100000">
                                          <p:val>
                                            <p:strVal val="ppt_h"/>
                                          </p:val>
                                        </p:tav>
                                      </p:tavLst>
                                    </p:anim>
                                    <p:set>
                                      <p:cBhvr>
                                        <p:cTn id="13" dur="1" fill="hold">
                                          <p:stCondLst>
                                            <p:cond delay="4999"/>
                                          </p:stCondLst>
                                        </p:cTn>
                                        <p:tgtEl>
                                          <p:spTgt spid="7"/>
                                        </p:tgtEl>
                                        <p:attrNameLst>
                                          <p:attrName>style.visibility</p:attrName>
                                        </p:attrNameLst>
                                      </p:cBhvr>
                                      <p:to>
                                        <p:strVal val="hidden"/>
                                      </p:to>
                                    </p:set>
                                  </p:childTnLst>
                                </p:cTn>
                              </p:par>
                              <p:par>
                                <p:cTn id="14" presetID="17" presetClass="exit" presetSubtype="8" fill="hold" nodeType="withEffect">
                                  <p:stCondLst>
                                    <p:cond delay="2500"/>
                                  </p:stCondLst>
                                  <p:childTnLst>
                                    <p:anim calcmode="lin" valueType="num">
                                      <p:cBhvr>
                                        <p:cTn id="15" dur="5000"/>
                                        <p:tgtEl>
                                          <p:spTgt spid="6"/>
                                        </p:tgtEl>
                                        <p:attrNameLst>
                                          <p:attrName>ppt_x</p:attrName>
                                        </p:attrNameLst>
                                      </p:cBhvr>
                                      <p:tavLst>
                                        <p:tav tm="0">
                                          <p:val>
                                            <p:strVal val="ppt_x"/>
                                          </p:val>
                                        </p:tav>
                                        <p:tav tm="100000">
                                          <p:val>
                                            <p:strVal val="ppt_x-ppt_w/2"/>
                                          </p:val>
                                        </p:tav>
                                      </p:tavLst>
                                    </p:anim>
                                    <p:anim calcmode="lin" valueType="num">
                                      <p:cBhvr>
                                        <p:cTn id="16" dur="5000"/>
                                        <p:tgtEl>
                                          <p:spTgt spid="6"/>
                                        </p:tgtEl>
                                        <p:attrNameLst>
                                          <p:attrName>ppt_y</p:attrName>
                                        </p:attrNameLst>
                                      </p:cBhvr>
                                      <p:tavLst>
                                        <p:tav tm="0">
                                          <p:val>
                                            <p:strVal val="ppt_y"/>
                                          </p:val>
                                        </p:tav>
                                        <p:tav tm="100000">
                                          <p:val>
                                            <p:strVal val="ppt_y"/>
                                          </p:val>
                                        </p:tav>
                                      </p:tavLst>
                                    </p:anim>
                                    <p:anim calcmode="lin" valueType="num">
                                      <p:cBhvr>
                                        <p:cTn id="17" dur="5000"/>
                                        <p:tgtEl>
                                          <p:spTgt spid="6"/>
                                        </p:tgtEl>
                                        <p:attrNameLst>
                                          <p:attrName>ppt_w</p:attrName>
                                        </p:attrNameLst>
                                      </p:cBhvr>
                                      <p:tavLst>
                                        <p:tav tm="0">
                                          <p:val>
                                            <p:strVal val="ppt_w"/>
                                          </p:val>
                                        </p:tav>
                                        <p:tav tm="100000">
                                          <p:val>
                                            <p:fltVal val="0"/>
                                          </p:val>
                                        </p:tav>
                                      </p:tavLst>
                                    </p:anim>
                                    <p:anim calcmode="lin" valueType="num">
                                      <p:cBhvr>
                                        <p:cTn id="18" dur="5000"/>
                                        <p:tgtEl>
                                          <p:spTgt spid="6"/>
                                        </p:tgtEl>
                                        <p:attrNameLst>
                                          <p:attrName>ppt_h</p:attrName>
                                        </p:attrNameLst>
                                      </p:cBhvr>
                                      <p:tavLst>
                                        <p:tav tm="0">
                                          <p:val>
                                            <p:strVal val="ppt_h"/>
                                          </p:val>
                                        </p:tav>
                                        <p:tav tm="100000">
                                          <p:val>
                                            <p:strVal val="ppt_h"/>
                                          </p:val>
                                        </p:tav>
                                      </p:tavLst>
                                    </p:anim>
                                    <p:set>
                                      <p:cBhvr>
                                        <p:cTn id="19" dur="1" fill="hold">
                                          <p:stCondLst>
                                            <p:cond delay="4999"/>
                                          </p:stCondLst>
                                        </p:cTn>
                                        <p:tgtEl>
                                          <p:spTgt spid="6"/>
                                        </p:tgtEl>
                                        <p:attrNameLst>
                                          <p:attrName>style.visibility</p:attrName>
                                        </p:attrNameLst>
                                      </p:cBhvr>
                                      <p:to>
                                        <p:strVal val="hidden"/>
                                      </p:to>
                                    </p:set>
                                  </p:childTnLst>
                                </p:cTn>
                              </p:par>
                              <p:par>
                                <p:cTn id="20" presetID="17" presetClass="entr" presetSubtype="8" fill="hold" nodeType="withEffect">
                                  <p:stCondLst>
                                    <p:cond delay="2500"/>
                                  </p:stCondLst>
                                  <p:childTnLst>
                                    <p:set>
                                      <p:cBhvr>
                                        <p:cTn id="21" dur="1" fill="hold">
                                          <p:stCondLst>
                                            <p:cond delay="0"/>
                                          </p:stCondLst>
                                        </p:cTn>
                                        <p:tgtEl>
                                          <p:spTgt spid="14338"/>
                                        </p:tgtEl>
                                        <p:attrNameLst>
                                          <p:attrName>style.visibility</p:attrName>
                                        </p:attrNameLst>
                                      </p:cBhvr>
                                      <p:to>
                                        <p:strVal val="visible"/>
                                      </p:to>
                                    </p:set>
                                    <p:anim calcmode="lin" valueType="num">
                                      <p:cBhvr>
                                        <p:cTn id="22" dur="5000" fill="hold"/>
                                        <p:tgtEl>
                                          <p:spTgt spid="14338"/>
                                        </p:tgtEl>
                                        <p:attrNameLst>
                                          <p:attrName>ppt_x</p:attrName>
                                        </p:attrNameLst>
                                      </p:cBhvr>
                                      <p:tavLst>
                                        <p:tav tm="0">
                                          <p:val>
                                            <p:strVal val="#ppt_x-#ppt_w/2"/>
                                          </p:val>
                                        </p:tav>
                                        <p:tav tm="100000">
                                          <p:val>
                                            <p:strVal val="#ppt_x"/>
                                          </p:val>
                                        </p:tav>
                                      </p:tavLst>
                                    </p:anim>
                                    <p:anim calcmode="lin" valueType="num">
                                      <p:cBhvr>
                                        <p:cTn id="23" dur="5000" fill="hold"/>
                                        <p:tgtEl>
                                          <p:spTgt spid="14338"/>
                                        </p:tgtEl>
                                        <p:attrNameLst>
                                          <p:attrName>ppt_y</p:attrName>
                                        </p:attrNameLst>
                                      </p:cBhvr>
                                      <p:tavLst>
                                        <p:tav tm="0">
                                          <p:val>
                                            <p:strVal val="#ppt_y"/>
                                          </p:val>
                                        </p:tav>
                                        <p:tav tm="100000">
                                          <p:val>
                                            <p:strVal val="#ppt_y"/>
                                          </p:val>
                                        </p:tav>
                                      </p:tavLst>
                                    </p:anim>
                                    <p:anim calcmode="lin" valueType="num">
                                      <p:cBhvr>
                                        <p:cTn id="24" dur="5000" fill="hold"/>
                                        <p:tgtEl>
                                          <p:spTgt spid="14338"/>
                                        </p:tgtEl>
                                        <p:attrNameLst>
                                          <p:attrName>ppt_w</p:attrName>
                                        </p:attrNameLst>
                                      </p:cBhvr>
                                      <p:tavLst>
                                        <p:tav tm="0">
                                          <p:val>
                                            <p:fltVal val="0"/>
                                          </p:val>
                                        </p:tav>
                                        <p:tav tm="100000">
                                          <p:val>
                                            <p:strVal val="#ppt_w"/>
                                          </p:val>
                                        </p:tav>
                                      </p:tavLst>
                                    </p:anim>
                                    <p:anim calcmode="lin" valueType="num">
                                      <p:cBhvr>
                                        <p:cTn id="25" dur="5000" fill="hold"/>
                                        <p:tgtEl>
                                          <p:spTgt spid="14338"/>
                                        </p:tgtEl>
                                        <p:attrNameLst>
                                          <p:attrName>ppt_h</p:attrName>
                                        </p:attrNameLst>
                                      </p:cBhvr>
                                      <p:tavLst>
                                        <p:tav tm="0">
                                          <p:val>
                                            <p:strVal val="#ppt_h"/>
                                          </p:val>
                                        </p:tav>
                                        <p:tav tm="100000">
                                          <p:val>
                                            <p:strVal val="#ppt_h"/>
                                          </p:val>
                                        </p:tav>
                                      </p:tavLst>
                                    </p:anim>
                                  </p:childTnLst>
                                </p:cTn>
                              </p:par>
                              <p:par>
                                <p:cTn id="26" presetID="17" presetClass="entr" presetSubtype="2" fill="hold" nodeType="withEffect">
                                  <p:stCondLst>
                                    <p:cond delay="250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0" fill="hold"/>
                                        <p:tgtEl>
                                          <p:spTgt spid="5"/>
                                        </p:tgtEl>
                                        <p:attrNameLst>
                                          <p:attrName>ppt_x</p:attrName>
                                        </p:attrNameLst>
                                      </p:cBhvr>
                                      <p:tavLst>
                                        <p:tav tm="0">
                                          <p:val>
                                            <p:strVal val="#ppt_x+#ppt_w/2"/>
                                          </p:val>
                                        </p:tav>
                                        <p:tav tm="100000">
                                          <p:val>
                                            <p:strVal val="#ppt_x"/>
                                          </p:val>
                                        </p:tav>
                                      </p:tavLst>
                                    </p:anim>
                                    <p:anim calcmode="lin" valueType="num">
                                      <p:cBhvr>
                                        <p:cTn id="29" dur="5000" fill="hold"/>
                                        <p:tgtEl>
                                          <p:spTgt spid="5"/>
                                        </p:tgtEl>
                                        <p:attrNameLst>
                                          <p:attrName>ppt_y</p:attrName>
                                        </p:attrNameLst>
                                      </p:cBhvr>
                                      <p:tavLst>
                                        <p:tav tm="0">
                                          <p:val>
                                            <p:strVal val="#ppt_y"/>
                                          </p:val>
                                        </p:tav>
                                        <p:tav tm="100000">
                                          <p:val>
                                            <p:strVal val="#ppt_y"/>
                                          </p:val>
                                        </p:tav>
                                      </p:tavLst>
                                    </p:anim>
                                    <p:anim calcmode="lin" valueType="num">
                                      <p:cBhvr>
                                        <p:cTn id="30" dur="5000" fill="hold"/>
                                        <p:tgtEl>
                                          <p:spTgt spid="5"/>
                                        </p:tgtEl>
                                        <p:attrNameLst>
                                          <p:attrName>ppt_w</p:attrName>
                                        </p:attrNameLst>
                                      </p:cBhvr>
                                      <p:tavLst>
                                        <p:tav tm="0">
                                          <p:val>
                                            <p:fltVal val="0"/>
                                          </p:val>
                                        </p:tav>
                                        <p:tav tm="100000">
                                          <p:val>
                                            <p:strVal val="#ppt_w"/>
                                          </p:val>
                                        </p:tav>
                                      </p:tavLst>
                                    </p:anim>
                                    <p:anim calcmode="lin" valueType="num">
                                      <p:cBhvr>
                                        <p:cTn id="31" dur="5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12_30311_169717.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Marco"/>
          <p:cNvSpPr/>
          <p:nvPr/>
        </p:nvSpPr>
        <p:spPr>
          <a:xfrm>
            <a:off x="285720" y="285728"/>
            <a:ext cx="8643998" cy="6357982"/>
          </a:xfrm>
          <a:prstGeom prst="frame">
            <a:avLst>
              <a:gd name="adj1" fmla="val 6208"/>
            </a:avLst>
          </a:prstGeom>
          <a:solidFill>
            <a:srgbClr val="C00000"/>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857224" y="928670"/>
            <a:ext cx="7500990" cy="5143536"/>
          </a:xfrm>
          <a:prstGeom prst="frame">
            <a:avLst>
              <a:gd name="adj1" fmla="val 5880"/>
            </a:avLst>
          </a:prstGeom>
          <a:solidFill>
            <a:srgbClr val="0070C0"/>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1285852" y="1357298"/>
            <a:ext cx="6643734" cy="4286280"/>
          </a:xfrm>
          <a:prstGeom prst="frame">
            <a:avLst>
              <a:gd name="adj1" fmla="val 9514"/>
            </a:avLst>
          </a:prstGeom>
          <a:solidFill>
            <a:srgbClr val="FFC000"/>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1785918" y="1857364"/>
            <a:ext cx="5643602" cy="3286148"/>
          </a:xfrm>
          <a:prstGeom prst="frame">
            <a:avLst>
              <a:gd name="adj1" fmla="val 10726"/>
            </a:avLst>
          </a:prstGeom>
          <a:solidFill>
            <a:srgbClr val="00B050"/>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2285984" y="2285992"/>
            <a:ext cx="4714908" cy="2428892"/>
          </a:xfrm>
          <a:prstGeom prst="frame">
            <a:avLst>
              <a:gd name="adj1" fmla="val 16747"/>
            </a:avLst>
          </a:prstGeom>
          <a:solidFill>
            <a:srgbClr val="FF0000"/>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2786050" y="2786058"/>
            <a:ext cx="3786214" cy="1500198"/>
          </a:xfrm>
          <a:prstGeom prst="frame">
            <a:avLst>
              <a:gd name="adj1" fmla="val 17225"/>
            </a:avLst>
          </a:prstGeom>
          <a:solidFill>
            <a:srgbClr val="0033CC"/>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3286116" y="3214686"/>
            <a:ext cx="2857520" cy="642942"/>
          </a:xfrm>
          <a:prstGeom prst="frame">
            <a:avLst>
              <a:gd name="adj1" fmla="val 38177"/>
            </a:avLst>
          </a:prstGeom>
          <a:solidFill>
            <a:srgbClr val="C00000"/>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3000"/>
                                        <p:tgtEl>
                                          <p:spTgt spid="5"/>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amond(in)">
                                      <p:cBhvr>
                                        <p:cTn id="13" dur="3000"/>
                                        <p:tgtEl>
                                          <p:spTgt spid="6"/>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amond(in)">
                                      <p:cBhvr>
                                        <p:cTn id="16" dur="3000"/>
                                        <p:tgtEl>
                                          <p:spTgt spid="7"/>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diamond(in)">
                                      <p:cBhvr>
                                        <p:cTn id="19" dur="3000"/>
                                        <p:tgtEl>
                                          <p:spTgt spid="8"/>
                                        </p:tgtEl>
                                      </p:cBhvr>
                                    </p:animEffect>
                                  </p:childTnLst>
                                </p:cTn>
                              </p:par>
                              <p:par>
                                <p:cTn id="20" presetID="8"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diamond(in)">
                                      <p:cBhvr>
                                        <p:cTn id="22" dur="3000"/>
                                        <p:tgtEl>
                                          <p:spTgt spid="9"/>
                                        </p:tgtEl>
                                      </p:cBhvr>
                                    </p:animEffect>
                                  </p:childTnLst>
                                </p:cTn>
                              </p:par>
                              <p:par>
                                <p:cTn id="23" presetID="8"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diamond(in)">
                                      <p:cBhvr>
                                        <p:cTn id="25" dur="3000"/>
                                        <p:tgtEl>
                                          <p:spTgt spid="10"/>
                                        </p:tgtEl>
                                      </p:cBhvr>
                                    </p:animEffect>
                                  </p:childTnLst>
                                </p:cTn>
                              </p:par>
                              <p:par>
                                <p:cTn id="26" presetID="8"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diamond(in)">
                                      <p:cBhvr>
                                        <p:cTn id="28" dur="3000"/>
                                        <p:tgtEl>
                                          <p:spTgt spid="11"/>
                                        </p:tgtEl>
                                      </p:cBhvr>
                                    </p:animEffect>
                                  </p:childTnLst>
                                </p:cTn>
                              </p:par>
                            </p:childTnLst>
                          </p:cTn>
                        </p:par>
                        <p:par>
                          <p:cTn id="29" fill="hold">
                            <p:stCondLst>
                              <p:cond delay="3000"/>
                            </p:stCondLst>
                            <p:childTnLst>
                              <p:par>
                                <p:cTn id="30" presetID="8" presetClass="exit" presetSubtype="32" fill="hold" grpId="1" nodeType="afterEffect">
                                  <p:stCondLst>
                                    <p:cond delay="0"/>
                                  </p:stCondLst>
                                  <p:childTnLst>
                                    <p:animEffect transition="out" filter="diamond(out)">
                                      <p:cBhvr>
                                        <p:cTn id="31" dur="3000"/>
                                        <p:tgtEl>
                                          <p:spTgt spid="5"/>
                                        </p:tgtEl>
                                      </p:cBhvr>
                                    </p:animEffect>
                                    <p:set>
                                      <p:cBhvr>
                                        <p:cTn id="32" dur="1" fill="hold">
                                          <p:stCondLst>
                                            <p:cond delay="2999"/>
                                          </p:stCondLst>
                                        </p:cTn>
                                        <p:tgtEl>
                                          <p:spTgt spid="5"/>
                                        </p:tgtEl>
                                        <p:attrNameLst>
                                          <p:attrName>style.visibility</p:attrName>
                                        </p:attrNameLst>
                                      </p:cBhvr>
                                      <p:to>
                                        <p:strVal val="hidden"/>
                                      </p:to>
                                    </p:set>
                                  </p:childTnLst>
                                </p:cTn>
                              </p:par>
                              <p:par>
                                <p:cTn id="33" presetID="8" presetClass="exit" presetSubtype="32" fill="hold" grpId="1" nodeType="withEffect">
                                  <p:stCondLst>
                                    <p:cond delay="0"/>
                                  </p:stCondLst>
                                  <p:childTnLst>
                                    <p:animEffect transition="out" filter="diamond(out)">
                                      <p:cBhvr>
                                        <p:cTn id="34" dur="3000"/>
                                        <p:tgtEl>
                                          <p:spTgt spid="6"/>
                                        </p:tgtEl>
                                      </p:cBhvr>
                                    </p:animEffect>
                                    <p:set>
                                      <p:cBhvr>
                                        <p:cTn id="35" dur="1" fill="hold">
                                          <p:stCondLst>
                                            <p:cond delay="2999"/>
                                          </p:stCondLst>
                                        </p:cTn>
                                        <p:tgtEl>
                                          <p:spTgt spid="6"/>
                                        </p:tgtEl>
                                        <p:attrNameLst>
                                          <p:attrName>style.visibility</p:attrName>
                                        </p:attrNameLst>
                                      </p:cBhvr>
                                      <p:to>
                                        <p:strVal val="hidden"/>
                                      </p:to>
                                    </p:set>
                                  </p:childTnLst>
                                </p:cTn>
                              </p:par>
                              <p:par>
                                <p:cTn id="36" presetID="8" presetClass="exit" presetSubtype="32" fill="hold" grpId="1" nodeType="withEffect">
                                  <p:stCondLst>
                                    <p:cond delay="0"/>
                                  </p:stCondLst>
                                  <p:childTnLst>
                                    <p:animEffect transition="out" filter="diamond(out)">
                                      <p:cBhvr>
                                        <p:cTn id="37" dur="3000"/>
                                        <p:tgtEl>
                                          <p:spTgt spid="7"/>
                                        </p:tgtEl>
                                      </p:cBhvr>
                                    </p:animEffect>
                                    <p:set>
                                      <p:cBhvr>
                                        <p:cTn id="38" dur="1" fill="hold">
                                          <p:stCondLst>
                                            <p:cond delay="2999"/>
                                          </p:stCondLst>
                                        </p:cTn>
                                        <p:tgtEl>
                                          <p:spTgt spid="7"/>
                                        </p:tgtEl>
                                        <p:attrNameLst>
                                          <p:attrName>style.visibility</p:attrName>
                                        </p:attrNameLst>
                                      </p:cBhvr>
                                      <p:to>
                                        <p:strVal val="hidden"/>
                                      </p:to>
                                    </p:set>
                                  </p:childTnLst>
                                </p:cTn>
                              </p:par>
                              <p:par>
                                <p:cTn id="39" presetID="8" presetClass="exit" presetSubtype="32" fill="hold" grpId="1" nodeType="withEffect">
                                  <p:stCondLst>
                                    <p:cond delay="0"/>
                                  </p:stCondLst>
                                  <p:childTnLst>
                                    <p:animEffect transition="out" filter="diamond(out)">
                                      <p:cBhvr>
                                        <p:cTn id="40" dur="3000"/>
                                        <p:tgtEl>
                                          <p:spTgt spid="8"/>
                                        </p:tgtEl>
                                      </p:cBhvr>
                                    </p:animEffect>
                                    <p:set>
                                      <p:cBhvr>
                                        <p:cTn id="41" dur="1" fill="hold">
                                          <p:stCondLst>
                                            <p:cond delay="2999"/>
                                          </p:stCondLst>
                                        </p:cTn>
                                        <p:tgtEl>
                                          <p:spTgt spid="8"/>
                                        </p:tgtEl>
                                        <p:attrNameLst>
                                          <p:attrName>style.visibility</p:attrName>
                                        </p:attrNameLst>
                                      </p:cBhvr>
                                      <p:to>
                                        <p:strVal val="hidden"/>
                                      </p:to>
                                    </p:set>
                                  </p:childTnLst>
                                </p:cTn>
                              </p:par>
                              <p:par>
                                <p:cTn id="42" presetID="8" presetClass="exit" presetSubtype="32" fill="hold" grpId="1" nodeType="withEffect">
                                  <p:stCondLst>
                                    <p:cond delay="0"/>
                                  </p:stCondLst>
                                  <p:childTnLst>
                                    <p:animEffect transition="out" filter="diamond(out)">
                                      <p:cBhvr>
                                        <p:cTn id="43" dur="3000"/>
                                        <p:tgtEl>
                                          <p:spTgt spid="9"/>
                                        </p:tgtEl>
                                      </p:cBhvr>
                                    </p:animEffect>
                                    <p:set>
                                      <p:cBhvr>
                                        <p:cTn id="44" dur="1" fill="hold">
                                          <p:stCondLst>
                                            <p:cond delay="2999"/>
                                          </p:stCondLst>
                                        </p:cTn>
                                        <p:tgtEl>
                                          <p:spTgt spid="9"/>
                                        </p:tgtEl>
                                        <p:attrNameLst>
                                          <p:attrName>style.visibility</p:attrName>
                                        </p:attrNameLst>
                                      </p:cBhvr>
                                      <p:to>
                                        <p:strVal val="hidden"/>
                                      </p:to>
                                    </p:set>
                                  </p:childTnLst>
                                </p:cTn>
                              </p:par>
                              <p:par>
                                <p:cTn id="45" presetID="8" presetClass="exit" presetSubtype="32" fill="hold" grpId="1" nodeType="withEffect">
                                  <p:stCondLst>
                                    <p:cond delay="0"/>
                                  </p:stCondLst>
                                  <p:childTnLst>
                                    <p:animEffect transition="out" filter="diamond(out)">
                                      <p:cBhvr>
                                        <p:cTn id="46" dur="3000"/>
                                        <p:tgtEl>
                                          <p:spTgt spid="10"/>
                                        </p:tgtEl>
                                      </p:cBhvr>
                                    </p:animEffect>
                                    <p:set>
                                      <p:cBhvr>
                                        <p:cTn id="47" dur="1" fill="hold">
                                          <p:stCondLst>
                                            <p:cond delay="2999"/>
                                          </p:stCondLst>
                                        </p:cTn>
                                        <p:tgtEl>
                                          <p:spTgt spid="10"/>
                                        </p:tgtEl>
                                        <p:attrNameLst>
                                          <p:attrName>style.visibility</p:attrName>
                                        </p:attrNameLst>
                                      </p:cBhvr>
                                      <p:to>
                                        <p:strVal val="hidden"/>
                                      </p:to>
                                    </p:set>
                                  </p:childTnLst>
                                </p:cTn>
                              </p:par>
                              <p:par>
                                <p:cTn id="48" presetID="8" presetClass="exit" presetSubtype="32" fill="hold" grpId="1" nodeType="withEffect">
                                  <p:stCondLst>
                                    <p:cond delay="0"/>
                                  </p:stCondLst>
                                  <p:childTnLst>
                                    <p:animEffect transition="out" filter="diamond(out)">
                                      <p:cBhvr>
                                        <p:cTn id="49" dur="3000"/>
                                        <p:tgtEl>
                                          <p:spTgt spid="11"/>
                                        </p:tgtEl>
                                      </p:cBhvr>
                                    </p:animEffect>
                                    <p:set>
                                      <p:cBhvr>
                                        <p:cTn id="50" dur="1" fill="hold">
                                          <p:stCondLst>
                                            <p:cond delay="2999"/>
                                          </p:stCondLst>
                                        </p:cTn>
                                        <p:tgtEl>
                                          <p:spTgt spid="11"/>
                                        </p:tgtEl>
                                        <p:attrNameLst>
                                          <p:attrName>style.visibility</p:attrName>
                                        </p:attrNameLst>
                                      </p:cBhvr>
                                      <p:to>
                                        <p:strVal val="hidden"/>
                                      </p:to>
                                    </p:set>
                                  </p:childTnLst>
                                </p:cTn>
                              </p:par>
                              <p:par>
                                <p:cTn id="51" presetID="23" presetClass="entr" presetSubtype="272"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p:cTn id="53" dur="3000" fill="hold"/>
                                        <p:tgtEl>
                                          <p:spTgt spid="4"/>
                                        </p:tgtEl>
                                        <p:attrNameLst>
                                          <p:attrName>ppt_w</p:attrName>
                                        </p:attrNameLst>
                                      </p:cBhvr>
                                      <p:tavLst>
                                        <p:tav tm="0">
                                          <p:val>
                                            <p:strVal val="2/3*#ppt_w"/>
                                          </p:val>
                                        </p:tav>
                                        <p:tav tm="100000">
                                          <p:val>
                                            <p:strVal val="#ppt_w"/>
                                          </p:val>
                                        </p:tav>
                                      </p:tavLst>
                                    </p:anim>
                                    <p:anim calcmode="lin" valueType="num">
                                      <p:cBhvr>
                                        <p:cTn id="54" dur="3000" fill="hold"/>
                                        <p:tgtEl>
                                          <p:spTgt spid="4"/>
                                        </p:tgtEl>
                                        <p:attrNameLst>
                                          <p:attrName>ppt_h</p:attrName>
                                        </p:attrNameLst>
                                      </p:cBhvr>
                                      <p:tavLst>
                                        <p:tav tm="0">
                                          <p:val>
                                            <p:strVal val="2/3*#ppt_h"/>
                                          </p:val>
                                        </p:tav>
                                        <p:tav tm="100000">
                                          <p:val>
                                            <p:strVal val="#ppt_h"/>
                                          </p:val>
                                        </p:tav>
                                      </p:tavLst>
                                    </p:anim>
                                  </p:childTnLst>
                                </p:cTn>
                              </p:par>
                              <p:par>
                                <p:cTn id="55" presetID="8" presetClass="entr" presetSubtype="32"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diamond(out)">
                                      <p:cBhvr>
                                        <p:cTn id="5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83454563.jpg"/>
          <p:cNvPicPr>
            <a:picLocks noChangeAspect="1"/>
          </p:cNvPicPr>
          <p:nvPr/>
        </p:nvPicPr>
        <p:blipFill>
          <a:blip r:embed="rId2"/>
          <a:stretch>
            <a:fillRect/>
          </a:stretch>
        </p:blipFill>
        <p:spPr>
          <a:xfrm>
            <a:off x="1" y="0"/>
            <a:ext cx="9144000" cy="6858000"/>
          </a:xfrm>
          <a:prstGeom prst="rect">
            <a:avLst/>
          </a:prstGeom>
          <a:scene3d>
            <a:camera prst="orthographicFront"/>
            <a:lightRig rig="threePt" dir="t"/>
          </a:scene3d>
          <a:sp3d>
            <a:bevelT prst="angle"/>
          </a:sp3d>
        </p:spPr>
      </p:pic>
      <p:sp>
        <p:nvSpPr>
          <p:cNvPr id="5" name="4 Marco"/>
          <p:cNvSpPr/>
          <p:nvPr/>
        </p:nvSpPr>
        <p:spPr>
          <a:xfrm>
            <a:off x="0" y="2285992"/>
            <a:ext cx="1000132" cy="857232"/>
          </a:xfrm>
          <a:prstGeom prst="frame">
            <a:avLst>
              <a:gd name="adj1" fmla="val 34723"/>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1143008" y="2285992"/>
            <a:ext cx="1000132" cy="857232"/>
          </a:xfrm>
          <a:prstGeom prst="frame">
            <a:avLst>
              <a:gd name="adj1" fmla="val 34723"/>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0" y="3714752"/>
            <a:ext cx="1000132" cy="857232"/>
          </a:xfrm>
          <a:prstGeom prst="frame">
            <a:avLst>
              <a:gd name="adj1" fmla="val 34723"/>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1143008" y="3714752"/>
            <a:ext cx="1000132" cy="857232"/>
          </a:xfrm>
          <a:prstGeom prst="frame">
            <a:avLst>
              <a:gd name="adj1" fmla="val 34723"/>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2214546" y="2285992"/>
            <a:ext cx="1000132" cy="857232"/>
          </a:xfrm>
          <a:prstGeom prst="frame">
            <a:avLst>
              <a:gd name="adj1" fmla="val 34723"/>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3357554" y="2285992"/>
            <a:ext cx="1000132" cy="857232"/>
          </a:xfrm>
          <a:prstGeom prst="frame">
            <a:avLst>
              <a:gd name="adj1" fmla="val 34723"/>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2214546" y="3714752"/>
            <a:ext cx="1000132" cy="857232"/>
          </a:xfrm>
          <a:prstGeom prst="frame">
            <a:avLst>
              <a:gd name="adj1" fmla="val 34723"/>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3357554" y="3714752"/>
            <a:ext cx="1000132" cy="857232"/>
          </a:xfrm>
          <a:prstGeom prst="frame">
            <a:avLst>
              <a:gd name="adj1" fmla="val 34723"/>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a:off x="4500594" y="2285992"/>
            <a:ext cx="1000132" cy="857232"/>
          </a:xfrm>
          <a:prstGeom prst="frame">
            <a:avLst>
              <a:gd name="adj1" fmla="val 34723"/>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a:off x="5643602" y="2285992"/>
            <a:ext cx="1000132" cy="857232"/>
          </a:xfrm>
          <a:prstGeom prst="frame">
            <a:avLst>
              <a:gd name="adj1" fmla="val 34723"/>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4500594" y="3714752"/>
            <a:ext cx="1000132" cy="857232"/>
          </a:xfrm>
          <a:prstGeom prst="frame">
            <a:avLst>
              <a:gd name="adj1" fmla="val 34723"/>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5643602" y="3714752"/>
            <a:ext cx="1000132" cy="857232"/>
          </a:xfrm>
          <a:prstGeom prst="frame">
            <a:avLst>
              <a:gd name="adj1" fmla="val 34723"/>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a:off x="6715140" y="2285992"/>
            <a:ext cx="1000132" cy="857232"/>
          </a:xfrm>
          <a:prstGeom prst="frame">
            <a:avLst>
              <a:gd name="adj1" fmla="val 34723"/>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a:off x="7858148" y="2285992"/>
            <a:ext cx="1000132" cy="857232"/>
          </a:xfrm>
          <a:prstGeom prst="frame">
            <a:avLst>
              <a:gd name="adj1" fmla="val 34723"/>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Marco"/>
          <p:cNvSpPr/>
          <p:nvPr/>
        </p:nvSpPr>
        <p:spPr>
          <a:xfrm>
            <a:off x="6715140" y="3714752"/>
            <a:ext cx="1000132" cy="857232"/>
          </a:xfrm>
          <a:prstGeom prst="frame">
            <a:avLst>
              <a:gd name="adj1" fmla="val 34723"/>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Marco"/>
          <p:cNvSpPr/>
          <p:nvPr/>
        </p:nvSpPr>
        <p:spPr>
          <a:xfrm>
            <a:off x="7858148" y="3714752"/>
            <a:ext cx="1000132" cy="857232"/>
          </a:xfrm>
          <a:prstGeom prst="frame">
            <a:avLst>
              <a:gd name="adj1" fmla="val 34723"/>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1+#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p:cTn id="74" dur="3000" fill="hold"/>
                                        <p:tgtEl>
                                          <p:spTgt spid="5"/>
                                        </p:tgtEl>
                                        <p:attrNameLst>
                                          <p:attrName>ppt_w</p:attrName>
                                        </p:attrNameLst>
                                      </p:cBhvr>
                                      <p:tavLst>
                                        <p:tav tm="0" fmla="#ppt_w*sin(2.5*pi*$)">
                                          <p:val>
                                            <p:fltVal val="0"/>
                                          </p:val>
                                        </p:tav>
                                        <p:tav tm="100000">
                                          <p:val>
                                            <p:fltVal val="1"/>
                                          </p:val>
                                        </p:tav>
                                      </p:tavLst>
                                    </p:anim>
                                    <p:anim calcmode="lin" valueType="num">
                                      <p:cBhvr>
                                        <p:cTn id="75" dur="3000" fill="hold"/>
                                        <p:tgtEl>
                                          <p:spTgt spid="5"/>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6"/>
                                        </p:tgtEl>
                                        <p:attrNameLst>
                                          <p:attrName>style.visibility</p:attrName>
                                        </p:attrNameLst>
                                      </p:cBhvr>
                                      <p:to>
                                        <p:strVal val="visible"/>
                                      </p:to>
                                    </p:set>
                                    <p:anim calcmode="lin" valueType="num">
                                      <p:cBhvr>
                                        <p:cTn id="78" dur="3000" fill="hold"/>
                                        <p:tgtEl>
                                          <p:spTgt spid="6"/>
                                        </p:tgtEl>
                                        <p:attrNameLst>
                                          <p:attrName>ppt_w</p:attrName>
                                        </p:attrNameLst>
                                      </p:cBhvr>
                                      <p:tavLst>
                                        <p:tav tm="0" fmla="#ppt_w*sin(2.5*pi*$)">
                                          <p:val>
                                            <p:fltVal val="0"/>
                                          </p:val>
                                        </p:tav>
                                        <p:tav tm="100000">
                                          <p:val>
                                            <p:fltVal val="1"/>
                                          </p:val>
                                        </p:tav>
                                      </p:tavLst>
                                    </p:anim>
                                    <p:anim calcmode="lin" valueType="num">
                                      <p:cBhvr>
                                        <p:cTn id="79" dur="3000" fill="hold"/>
                                        <p:tgtEl>
                                          <p:spTgt spid="6"/>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7"/>
                                        </p:tgtEl>
                                        <p:attrNameLst>
                                          <p:attrName>style.visibility</p:attrName>
                                        </p:attrNameLst>
                                      </p:cBhvr>
                                      <p:to>
                                        <p:strVal val="visible"/>
                                      </p:to>
                                    </p:set>
                                    <p:anim calcmode="lin" valueType="num">
                                      <p:cBhvr>
                                        <p:cTn id="82" dur="3000" fill="hold"/>
                                        <p:tgtEl>
                                          <p:spTgt spid="7"/>
                                        </p:tgtEl>
                                        <p:attrNameLst>
                                          <p:attrName>ppt_w</p:attrName>
                                        </p:attrNameLst>
                                      </p:cBhvr>
                                      <p:tavLst>
                                        <p:tav tm="0" fmla="#ppt_w*sin(2.5*pi*$)">
                                          <p:val>
                                            <p:fltVal val="0"/>
                                          </p:val>
                                        </p:tav>
                                        <p:tav tm="100000">
                                          <p:val>
                                            <p:fltVal val="1"/>
                                          </p:val>
                                        </p:tav>
                                      </p:tavLst>
                                    </p:anim>
                                    <p:anim calcmode="lin" valueType="num">
                                      <p:cBhvr>
                                        <p:cTn id="83" dur="3000" fill="hold"/>
                                        <p:tgtEl>
                                          <p:spTgt spid="7"/>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p:cTn id="86" dur="3000" fill="hold"/>
                                        <p:tgtEl>
                                          <p:spTgt spid="8"/>
                                        </p:tgtEl>
                                        <p:attrNameLst>
                                          <p:attrName>ppt_w</p:attrName>
                                        </p:attrNameLst>
                                      </p:cBhvr>
                                      <p:tavLst>
                                        <p:tav tm="0" fmla="#ppt_w*sin(2.5*pi*$)">
                                          <p:val>
                                            <p:fltVal val="0"/>
                                          </p:val>
                                        </p:tav>
                                        <p:tav tm="100000">
                                          <p:val>
                                            <p:fltVal val="1"/>
                                          </p:val>
                                        </p:tav>
                                      </p:tavLst>
                                    </p:anim>
                                    <p:anim calcmode="lin" valueType="num">
                                      <p:cBhvr>
                                        <p:cTn id="87" dur="3000" fill="hold"/>
                                        <p:tgtEl>
                                          <p:spTgt spid="8"/>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p:cTn id="90" dur="3000" fill="hold"/>
                                        <p:tgtEl>
                                          <p:spTgt spid="9"/>
                                        </p:tgtEl>
                                        <p:attrNameLst>
                                          <p:attrName>ppt_w</p:attrName>
                                        </p:attrNameLst>
                                      </p:cBhvr>
                                      <p:tavLst>
                                        <p:tav tm="0" fmla="#ppt_w*sin(2.5*pi*$)">
                                          <p:val>
                                            <p:fltVal val="0"/>
                                          </p:val>
                                        </p:tav>
                                        <p:tav tm="100000">
                                          <p:val>
                                            <p:fltVal val="1"/>
                                          </p:val>
                                        </p:tav>
                                      </p:tavLst>
                                    </p:anim>
                                    <p:anim calcmode="lin" valueType="num">
                                      <p:cBhvr>
                                        <p:cTn id="91" dur="3000" fill="hold"/>
                                        <p:tgtEl>
                                          <p:spTgt spid="9"/>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p:cTn id="94" dur="3000" fill="hold"/>
                                        <p:tgtEl>
                                          <p:spTgt spid="10"/>
                                        </p:tgtEl>
                                        <p:attrNameLst>
                                          <p:attrName>ppt_w</p:attrName>
                                        </p:attrNameLst>
                                      </p:cBhvr>
                                      <p:tavLst>
                                        <p:tav tm="0" fmla="#ppt_w*sin(2.5*pi*$)">
                                          <p:val>
                                            <p:fltVal val="0"/>
                                          </p:val>
                                        </p:tav>
                                        <p:tav tm="100000">
                                          <p:val>
                                            <p:fltVal val="1"/>
                                          </p:val>
                                        </p:tav>
                                      </p:tavLst>
                                    </p:anim>
                                    <p:anim calcmode="lin" valueType="num">
                                      <p:cBhvr>
                                        <p:cTn id="95" dur="3000" fill="hold"/>
                                        <p:tgtEl>
                                          <p:spTgt spid="10"/>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p:cTn id="98" dur="3000" fill="hold"/>
                                        <p:tgtEl>
                                          <p:spTgt spid="11"/>
                                        </p:tgtEl>
                                        <p:attrNameLst>
                                          <p:attrName>ppt_w</p:attrName>
                                        </p:attrNameLst>
                                      </p:cBhvr>
                                      <p:tavLst>
                                        <p:tav tm="0" fmla="#ppt_w*sin(2.5*pi*$)">
                                          <p:val>
                                            <p:fltVal val="0"/>
                                          </p:val>
                                        </p:tav>
                                        <p:tav tm="100000">
                                          <p:val>
                                            <p:fltVal val="1"/>
                                          </p:val>
                                        </p:tav>
                                      </p:tavLst>
                                    </p:anim>
                                    <p:anim calcmode="lin" valueType="num">
                                      <p:cBhvr>
                                        <p:cTn id="99" dur="3000" fill="hold"/>
                                        <p:tgtEl>
                                          <p:spTgt spid="11"/>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2"/>
                                        </p:tgtEl>
                                        <p:attrNameLst>
                                          <p:attrName>style.visibility</p:attrName>
                                        </p:attrNameLst>
                                      </p:cBhvr>
                                      <p:to>
                                        <p:strVal val="visible"/>
                                      </p:to>
                                    </p:set>
                                    <p:anim calcmode="lin" valueType="num">
                                      <p:cBhvr>
                                        <p:cTn id="102" dur="3000" fill="hold"/>
                                        <p:tgtEl>
                                          <p:spTgt spid="12"/>
                                        </p:tgtEl>
                                        <p:attrNameLst>
                                          <p:attrName>ppt_w</p:attrName>
                                        </p:attrNameLst>
                                      </p:cBhvr>
                                      <p:tavLst>
                                        <p:tav tm="0" fmla="#ppt_w*sin(2.5*pi*$)">
                                          <p:val>
                                            <p:fltVal val="0"/>
                                          </p:val>
                                        </p:tav>
                                        <p:tav tm="100000">
                                          <p:val>
                                            <p:fltVal val="1"/>
                                          </p:val>
                                        </p:tav>
                                      </p:tavLst>
                                    </p:anim>
                                    <p:anim calcmode="lin" valueType="num">
                                      <p:cBhvr>
                                        <p:cTn id="103" dur="3000" fill="hold"/>
                                        <p:tgtEl>
                                          <p:spTgt spid="12"/>
                                        </p:tgtEl>
                                        <p:attrNameLst>
                                          <p:attrName>ppt_h</p:attrName>
                                        </p:attrNameLst>
                                      </p:cBhvr>
                                      <p:tavLst>
                                        <p:tav tm="0">
                                          <p:val>
                                            <p:strVal val="#ppt_h"/>
                                          </p:val>
                                        </p:tav>
                                        <p:tav tm="100000">
                                          <p:val>
                                            <p:strVal val="#ppt_h"/>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3"/>
                                        </p:tgtEl>
                                        <p:attrNameLst>
                                          <p:attrName>style.visibility</p:attrName>
                                        </p:attrNameLst>
                                      </p:cBhvr>
                                      <p:to>
                                        <p:strVal val="visible"/>
                                      </p:to>
                                    </p:set>
                                    <p:anim calcmode="lin" valueType="num">
                                      <p:cBhvr>
                                        <p:cTn id="106" dur="3000" fill="hold"/>
                                        <p:tgtEl>
                                          <p:spTgt spid="13"/>
                                        </p:tgtEl>
                                        <p:attrNameLst>
                                          <p:attrName>ppt_w</p:attrName>
                                        </p:attrNameLst>
                                      </p:cBhvr>
                                      <p:tavLst>
                                        <p:tav tm="0" fmla="#ppt_w*sin(2.5*pi*$)">
                                          <p:val>
                                            <p:fltVal val="0"/>
                                          </p:val>
                                        </p:tav>
                                        <p:tav tm="100000">
                                          <p:val>
                                            <p:fltVal val="1"/>
                                          </p:val>
                                        </p:tav>
                                      </p:tavLst>
                                    </p:anim>
                                    <p:anim calcmode="lin" valueType="num">
                                      <p:cBhvr>
                                        <p:cTn id="107" dur="3000" fill="hold"/>
                                        <p:tgtEl>
                                          <p:spTgt spid="13"/>
                                        </p:tgtEl>
                                        <p:attrNameLst>
                                          <p:attrName>ppt_h</p:attrName>
                                        </p:attrNameLst>
                                      </p:cBhvr>
                                      <p:tavLst>
                                        <p:tav tm="0">
                                          <p:val>
                                            <p:strVal val="#ppt_h"/>
                                          </p:val>
                                        </p:tav>
                                        <p:tav tm="100000">
                                          <p:val>
                                            <p:strVal val="#ppt_h"/>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14"/>
                                        </p:tgtEl>
                                        <p:attrNameLst>
                                          <p:attrName>style.visibility</p:attrName>
                                        </p:attrNameLst>
                                      </p:cBhvr>
                                      <p:to>
                                        <p:strVal val="visible"/>
                                      </p:to>
                                    </p:set>
                                    <p:anim calcmode="lin" valueType="num">
                                      <p:cBhvr>
                                        <p:cTn id="110" dur="3000" fill="hold"/>
                                        <p:tgtEl>
                                          <p:spTgt spid="14"/>
                                        </p:tgtEl>
                                        <p:attrNameLst>
                                          <p:attrName>ppt_w</p:attrName>
                                        </p:attrNameLst>
                                      </p:cBhvr>
                                      <p:tavLst>
                                        <p:tav tm="0" fmla="#ppt_w*sin(2.5*pi*$)">
                                          <p:val>
                                            <p:fltVal val="0"/>
                                          </p:val>
                                        </p:tav>
                                        <p:tav tm="100000">
                                          <p:val>
                                            <p:fltVal val="1"/>
                                          </p:val>
                                        </p:tav>
                                      </p:tavLst>
                                    </p:anim>
                                    <p:anim calcmode="lin" valueType="num">
                                      <p:cBhvr>
                                        <p:cTn id="111" dur="3000" fill="hold"/>
                                        <p:tgtEl>
                                          <p:spTgt spid="14"/>
                                        </p:tgtEl>
                                        <p:attrNameLst>
                                          <p:attrName>ppt_h</p:attrName>
                                        </p:attrNameLst>
                                      </p:cBhvr>
                                      <p:tavLst>
                                        <p:tav tm="0">
                                          <p:val>
                                            <p:strVal val="#ppt_h"/>
                                          </p:val>
                                        </p:tav>
                                        <p:tav tm="100000">
                                          <p:val>
                                            <p:strVal val="#ppt_h"/>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p:cTn id="114" dur="3000" fill="hold"/>
                                        <p:tgtEl>
                                          <p:spTgt spid="15"/>
                                        </p:tgtEl>
                                        <p:attrNameLst>
                                          <p:attrName>ppt_w</p:attrName>
                                        </p:attrNameLst>
                                      </p:cBhvr>
                                      <p:tavLst>
                                        <p:tav tm="0" fmla="#ppt_w*sin(2.5*pi*$)">
                                          <p:val>
                                            <p:fltVal val="0"/>
                                          </p:val>
                                        </p:tav>
                                        <p:tav tm="100000">
                                          <p:val>
                                            <p:fltVal val="1"/>
                                          </p:val>
                                        </p:tav>
                                      </p:tavLst>
                                    </p:anim>
                                    <p:anim calcmode="lin" valueType="num">
                                      <p:cBhvr>
                                        <p:cTn id="115" dur="3000" fill="hold"/>
                                        <p:tgtEl>
                                          <p:spTgt spid="15"/>
                                        </p:tgtEl>
                                        <p:attrNameLst>
                                          <p:attrName>ppt_h</p:attrName>
                                        </p:attrNameLst>
                                      </p:cBhvr>
                                      <p:tavLst>
                                        <p:tav tm="0">
                                          <p:val>
                                            <p:strVal val="#ppt_h"/>
                                          </p:val>
                                        </p:tav>
                                        <p:tav tm="100000">
                                          <p:val>
                                            <p:strVal val="#ppt_h"/>
                                          </p:val>
                                        </p:tav>
                                      </p:tavLst>
                                    </p:anim>
                                  </p:childTnLst>
                                </p:cTn>
                              </p:par>
                              <p:par>
                                <p:cTn id="116" presetID="19" presetClass="entr" presetSubtype="10" fill="hold" grpId="1" nodeType="with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p:cTn id="118" dur="3000" fill="hold"/>
                                        <p:tgtEl>
                                          <p:spTgt spid="16"/>
                                        </p:tgtEl>
                                        <p:attrNameLst>
                                          <p:attrName>ppt_w</p:attrName>
                                        </p:attrNameLst>
                                      </p:cBhvr>
                                      <p:tavLst>
                                        <p:tav tm="0" fmla="#ppt_w*sin(2.5*pi*$)">
                                          <p:val>
                                            <p:fltVal val="0"/>
                                          </p:val>
                                        </p:tav>
                                        <p:tav tm="100000">
                                          <p:val>
                                            <p:fltVal val="1"/>
                                          </p:val>
                                        </p:tav>
                                      </p:tavLst>
                                    </p:anim>
                                    <p:anim calcmode="lin" valueType="num">
                                      <p:cBhvr>
                                        <p:cTn id="119" dur="3000" fill="hold"/>
                                        <p:tgtEl>
                                          <p:spTgt spid="16"/>
                                        </p:tgtEl>
                                        <p:attrNameLst>
                                          <p:attrName>ppt_h</p:attrName>
                                        </p:attrNameLst>
                                      </p:cBhvr>
                                      <p:tavLst>
                                        <p:tav tm="0">
                                          <p:val>
                                            <p:strVal val="#ppt_h"/>
                                          </p:val>
                                        </p:tav>
                                        <p:tav tm="100000">
                                          <p:val>
                                            <p:strVal val="#ppt_h"/>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17"/>
                                        </p:tgtEl>
                                        <p:attrNameLst>
                                          <p:attrName>style.visibility</p:attrName>
                                        </p:attrNameLst>
                                      </p:cBhvr>
                                      <p:to>
                                        <p:strVal val="visible"/>
                                      </p:to>
                                    </p:set>
                                    <p:anim calcmode="lin" valueType="num">
                                      <p:cBhvr>
                                        <p:cTn id="122" dur="3000" fill="hold"/>
                                        <p:tgtEl>
                                          <p:spTgt spid="17"/>
                                        </p:tgtEl>
                                        <p:attrNameLst>
                                          <p:attrName>ppt_w</p:attrName>
                                        </p:attrNameLst>
                                      </p:cBhvr>
                                      <p:tavLst>
                                        <p:tav tm="0" fmla="#ppt_w*sin(2.5*pi*$)">
                                          <p:val>
                                            <p:fltVal val="0"/>
                                          </p:val>
                                        </p:tav>
                                        <p:tav tm="100000">
                                          <p:val>
                                            <p:fltVal val="1"/>
                                          </p:val>
                                        </p:tav>
                                      </p:tavLst>
                                    </p:anim>
                                    <p:anim calcmode="lin" valueType="num">
                                      <p:cBhvr>
                                        <p:cTn id="123" dur="3000" fill="hold"/>
                                        <p:tgtEl>
                                          <p:spTgt spid="17"/>
                                        </p:tgtEl>
                                        <p:attrNameLst>
                                          <p:attrName>ppt_h</p:attrName>
                                        </p:attrNameLst>
                                      </p:cBhvr>
                                      <p:tavLst>
                                        <p:tav tm="0">
                                          <p:val>
                                            <p:strVal val="#ppt_h"/>
                                          </p:val>
                                        </p:tav>
                                        <p:tav tm="100000">
                                          <p:val>
                                            <p:strVal val="#ppt_h"/>
                                          </p:val>
                                        </p:tav>
                                      </p:tavLst>
                                    </p:anim>
                                  </p:childTnLst>
                                </p:cTn>
                              </p:par>
                              <p:par>
                                <p:cTn id="124" presetID="19" presetClass="entr" presetSubtype="10" fill="hold" grpId="1" nodeType="withEffect">
                                  <p:stCondLst>
                                    <p:cond delay="0"/>
                                  </p:stCondLst>
                                  <p:childTnLst>
                                    <p:set>
                                      <p:cBhvr>
                                        <p:cTn id="125" dur="1" fill="hold">
                                          <p:stCondLst>
                                            <p:cond delay="0"/>
                                          </p:stCondLst>
                                        </p:cTn>
                                        <p:tgtEl>
                                          <p:spTgt spid="18"/>
                                        </p:tgtEl>
                                        <p:attrNameLst>
                                          <p:attrName>style.visibility</p:attrName>
                                        </p:attrNameLst>
                                      </p:cBhvr>
                                      <p:to>
                                        <p:strVal val="visible"/>
                                      </p:to>
                                    </p:set>
                                    <p:anim calcmode="lin" valueType="num">
                                      <p:cBhvr>
                                        <p:cTn id="126" dur="3000" fill="hold"/>
                                        <p:tgtEl>
                                          <p:spTgt spid="18"/>
                                        </p:tgtEl>
                                        <p:attrNameLst>
                                          <p:attrName>ppt_w</p:attrName>
                                        </p:attrNameLst>
                                      </p:cBhvr>
                                      <p:tavLst>
                                        <p:tav tm="0" fmla="#ppt_w*sin(2.5*pi*$)">
                                          <p:val>
                                            <p:fltVal val="0"/>
                                          </p:val>
                                        </p:tav>
                                        <p:tav tm="100000">
                                          <p:val>
                                            <p:fltVal val="1"/>
                                          </p:val>
                                        </p:tav>
                                      </p:tavLst>
                                    </p:anim>
                                    <p:anim calcmode="lin" valueType="num">
                                      <p:cBhvr>
                                        <p:cTn id="127" dur="3000" fill="hold"/>
                                        <p:tgtEl>
                                          <p:spTgt spid="18"/>
                                        </p:tgtEl>
                                        <p:attrNameLst>
                                          <p:attrName>ppt_h</p:attrName>
                                        </p:attrNameLst>
                                      </p:cBhvr>
                                      <p:tavLst>
                                        <p:tav tm="0">
                                          <p:val>
                                            <p:strVal val="#ppt_h"/>
                                          </p:val>
                                        </p:tav>
                                        <p:tav tm="100000">
                                          <p:val>
                                            <p:strVal val="#ppt_h"/>
                                          </p:val>
                                        </p:tav>
                                      </p:tavLst>
                                    </p:anim>
                                  </p:childTnLst>
                                </p:cTn>
                              </p:par>
                              <p:par>
                                <p:cTn id="128" presetID="19" presetClass="entr" presetSubtype="10" fill="hold" grpId="1" nodeType="withEffect">
                                  <p:stCondLst>
                                    <p:cond delay="0"/>
                                  </p:stCondLst>
                                  <p:childTnLst>
                                    <p:set>
                                      <p:cBhvr>
                                        <p:cTn id="129" dur="1" fill="hold">
                                          <p:stCondLst>
                                            <p:cond delay="0"/>
                                          </p:stCondLst>
                                        </p:cTn>
                                        <p:tgtEl>
                                          <p:spTgt spid="19"/>
                                        </p:tgtEl>
                                        <p:attrNameLst>
                                          <p:attrName>style.visibility</p:attrName>
                                        </p:attrNameLst>
                                      </p:cBhvr>
                                      <p:to>
                                        <p:strVal val="visible"/>
                                      </p:to>
                                    </p:set>
                                    <p:anim calcmode="lin" valueType="num">
                                      <p:cBhvr>
                                        <p:cTn id="130" dur="3000" fill="hold"/>
                                        <p:tgtEl>
                                          <p:spTgt spid="19"/>
                                        </p:tgtEl>
                                        <p:attrNameLst>
                                          <p:attrName>ppt_w</p:attrName>
                                        </p:attrNameLst>
                                      </p:cBhvr>
                                      <p:tavLst>
                                        <p:tav tm="0" fmla="#ppt_w*sin(2.5*pi*$)">
                                          <p:val>
                                            <p:fltVal val="0"/>
                                          </p:val>
                                        </p:tav>
                                        <p:tav tm="100000">
                                          <p:val>
                                            <p:fltVal val="1"/>
                                          </p:val>
                                        </p:tav>
                                      </p:tavLst>
                                    </p:anim>
                                    <p:anim calcmode="lin" valueType="num">
                                      <p:cBhvr>
                                        <p:cTn id="131" dur="3000" fill="hold"/>
                                        <p:tgtEl>
                                          <p:spTgt spid="19"/>
                                        </p:tgtEl>
                                        <p:attrNameLst>
                                          <p:attrName>ppt_h</p:attrName>
                                        </p:attrNameLst>
                                      </p:cBhvr>
                                      <p:tavLst>
                                        <p:tav tm="0">
                                          <p:val>
                                            <p:strVal val="#ppt_h"/>
                                          </p:val>
                                        </p:tav>
                                        <p:tav tm="100000">
                                          <p:val>
                                            <p:strVal val="#ppt_h"/>
                                          </p:val>
                                        </p:tav>
                                      </p:tavLst>
                                    </p:anim>
                                  </p:childTnLst>
                                </p:cTn>
                              </p:par>
                              <p:par>
                                <p:cTn id="132" presetID="19" presetClass="entr" presetSubtype="10" fill="hold" grpId="1" nodeType="withEffect">
                                  <p:stCondLst>
                                    <p:cond delay="0"/>
                                  </p:stCondLst>
                                  <p:childTnLst>
                                    <p:set>
                                      <p:cBhvr>
                                        <p:cTn id="133" dur="1" fill="hold">
                                          <p:stCondLst>
                                            <p:cond delay="0"/>
                                          </p:stCondLst>
                                        </p:cTn>
                                        <p:tgtEl>
                                          <p:spTgt spid="20"/>
                                        </p:tgtEl>
                                        <p:attrNameLst>
                                          <p:attrName>style.visibility</p:attrName>
                                        </p:attrNameLst>
                                      </p:cBhvr>
                                      <p:to>
                                        <p:strVal val="visible"/>
                                      </p:to>
                                    </p:set>
                                    <p:anim calcmode="lin" valueType="num">
                                      <p:cBhvr>
                                        <p:cTn id="134" dur="3000" fill="hold"/>
                                        <p:tgtEl>
                                          <p:spTgt spid="20"/>
                                        </p:tgtEl>
                                        <p:attrNameLst>
                                          <p:attrName>ppt_w</p:attrName>
                                        </p:attrNameLst>
                                      </p:cBhvr>
                                      <p:tavLst>
                                        <p:tav tm="0" fmla="#ppt_w*sin(2.5*pi*$)">
                                          <p:val>
                                            <p:fltVal val="0"/>
                                          </p:val>
                                        </p:tav>
                                        <p:tav tm="100000">
                                          <p:val>
                                            <p:fltVal val="1"/>
                                          </p:val>
                                        </p:tav>
                                      </p:tavLst>
                                    </p:anim>
                                    <p:anim calcmode="lin" valueType="num">
                                      <p:cBhvr>
                                        <p:cTn id="135" dur="3000" fill="hold"/>
                                        <p:tgtEl>
                                          <p:spTgt spid="20"/>
                                        </p:tgtEl>
                                        <p:attrNameLst>
                                          <p:attrName>ppt_h</p:attrName>
                                        </p:attrNameLst>
                                      </p:cBhvr>
                                      <p:tavLst>
                                        <p:tav tm="0">
                                          <p:val>
                                            <p:strVal val="#ppt_h"/>
                                          </p:val>
                                        </p:tav>
                                        <p:tav tm="100000">
                                          <p:val>
                                            <p:strVal val="#ppt_h"/>
                                          </p:val>
                                        </p:tav>
                                      </p:tavLst>
                                    </p:anim>
                                  </p:childTnLst>
                                </p:cTn>
                              </p:par>
                            </p:childTnLst>
                          </p:cTn>
                        </p:par>
                        <p:par>
                          <p:cTn id="136" fill="hold">
                            <p:stCondLst>
                              <p:cond delay="3000"/>
                            </p:stCondLst>
                            <p:childTnLst>
                              <p:par>
                                <p:cTn id="137" presetID="2" presetClass="exit" presetSubtype="4" fill="hold" grpId="2" nodeType="afterEffect">
                                  <p:stCondLst>
                                    <p:cond delay="0"/>
                                  </p:stCondLst>
                                  <p:childTnLst>
                                    <p:anim calcmode="lin" valueType="num">
                                      <p:cBhvr additive="base">
                                        <p:cTn id="138" dur="3000"/>
                                        <p:tgtEl>
                                          <p:spTgt spid="5"/>
                                        </p:tgtEl>
                                        <p:attrNameLst>
                                          <p:attrName>ppt_x</p:attrName>
                                        </p:attrNameLst>
                                      </p:cBhvr>
                                      <p:tavLst>
                                        <p:tav tm="0">
                                          <p:val>
                                            <p:strVal val="ppt_x"/>
                                          </p:val>
                                        </p:tav>
                                        <p:tav tm="100000">
                                          <p:val>
                                            <p:strVal val="ppt_x"/>
                                          </p:val>
                                        </p:tav>
                                      </p:tavLst>
                                    </p:anim>
                                    <p:anim calcmode="lin" valueType="num">
                                      <p:cBhvr additive="base">
                                        <p:cTn id="139" dur="3000"/>
                                        <p:tgtEl>
                                          <p:spTgt spid="5"/>
                                        </p:tgtEl>
                                        <p:attrNameLst>
                                          <p:attrName>ppt_y</p:attrName>
                                        </p:attrNameLst>
                                      </p:cBhvr>
                                      <p:tavLst>
                                        <p:tav tm="0">
                                          <p:val>
                                            <p:strVal val="ppt_y"/>
                                          </p:val>
                                        </p:tav>
                                        <p:tav tm="100000">
                                          <p:val>
                                            <p:strVal val="1+ppt_h/2"/>
                                          </p:val>
                                        </p:tav>
                                      </p:tavLst>
                                    </p:anim>
                                    <p:set>
                                      <p:cBhvr>
                                        <p:cTn id="140" dur="1" fill="hold">
                                          <p:stCondLst>
                                            <p:cond delay="2999"/>
                                          </p:stCondLst>
                                        </p:cTn>
                                        <p:tgtEl>
                                          <p:spTgt spid="5"/>
                                        </p:tgtEl>
                                        <p:attrNameLst>
                                          <p:attrName>style.visibility</p:attrName>
                                        </p:attrNameLst>
                                      </p:cBhvr>
                                      <p:to>
                                        <p:strVal val="hidden"/>
                                      </p:to>
                                    </p:set>
                                  </p:childTnLst>
                                </p:cTn>
                              </p:par>
                              <p:par>
                                <p:cTn id="141" presetID="2" presetClass="exit" presetSubtype="4" fill="hold" grpId="2" nodeType="withEffect">
                                  <p:stCondLst>
                                    <p:cond delay="0"/>
                                  </p:stCondLst>
                                  <p:childTnLst>
                                    <p:anim calcmode="lin" valueType="num">
                                      <p:cBhvr additive="base">
                                        <p:cTn id="142" dur="3000"/>
                                        <p:tgtEl>
                                          <p:spTgt spid="6"/>
                                        </p:tgtEl>
                                        <p:attrNameLst>
                                          <p:attrName>ppt_x</p:attrName>
                                        </p:attrNameLst>
                                      </p:cBhvr>
                                      <p:tavLst>
                                        <p:tav tm="0">
                                          <p:val>
                                            <p:strVal val="ppt_x"/>
                                          </p:val>
                                        </p:tav>
                                        <p:tav tm="100000">
                                          <p:val>
                                            <p:strVal val="ppt_x"/>
                                          </p:val>
                                        </p:tav>
                                      </p:tavLst>
                                    </p:anim>
                                    <p:anim calcmode="lin" valueType="num">
                                      <p:cBhvr additive="base">
                                        <p:cTn id="143" dur="3000"/>
                                        <p:tgtEl>
                                          <p:spTgt spid="6"/>
                                        </p:tgtEl>
                                        <p:attrNameLst>
                                          <p:attrName>ppt_y</p:attrName>
                                        </p:attrNameLst>
                                      </p:cBhvr>
                                      <p:tavLst>
                                        <p:tav tm="0">
                                          <p:val>
                                            <p:strVal val="ppt_y"/>
                                          </p:val>
                                        </p:tav>
                                        <p:tav tm="100000">
                                          <p:val>
                                            <p:strVal val="1+ppt_h/2"/>
                                          </p:val>
                                        </p:tav>
                                      </p:tavLst>
                                    </p:anim>
                                    <p:set>
                                      <p:cBhvr>
                                        <p:cTn id="144" dur="1" fill="hold">
                                          <p:stCondLst>
                                            <p:cond delay="2999"/>
                                          </p:stCondLst>
                                        </p:cTn>
                                        <p:tgtEl>
                                          <p:spTgt spid="6"/>
                                        </p:tgtEl>
                                        <p:attrNameLst>
                                          <p:attrName>style.visibility</p:attrName>
                                        </p:attrNameLst>
                                      </p:cBhvr>
                                      <p:to>
                                        <p:strVal val="hidden"/>
                                      </p:to>
                                    </p:set>
                                  </p:childTnLst>
                                </p:cTn>
                              </p:par>
                              <p:par>
                                <p:cTn id="145" presetID="2" presetClass="exit" presetSubtype="4" fill="hold" grpId="2" nodeType="withEffect">
                                  <p:stCondLst>
                                    <p:cond delay="0"/>
                                  </p:stCondLst>
                                  <p:childTnLst>
                                    <p:anim calcmode="lin" valueType="num">
                                      <p:cBhvr additive="base">
                                        <p:cTn id="146" dur="3000"/>
                                        <p:tgtEl>
                                          <p:spTgt spid="9"/>
                                        </p:tgtEl>
                                        <p:attrNameLst>
                                          <p:attrName>ppt_x</p:attrName>
                                        </p:attrNameLst>
                                      </p:cBhvr>
                                      <p:tavLst>
                                        <p:tav tm="0">
                                          <p:val>
                                            <p:strVal val="ppt_x"/>
                                          </p:val>
                                        </p:tav>
                                        <p:tav tm="100000">
                                          <p:val>
                                            <p:strVal val="ppt_x"/>
                                          </p:val>
                                        </p:tav>
                                      </p:tavLst>
                                    </p:anim>
                                    <p:anim calcmode="lin" valueType="num">
                                      <p:cBhvr additive="base">
                                        <p:cTn id="147" dur="3000"/>
                                        <p:tgtEl>
                                          <p:spTgt spid="9"/>
                                        </p:tgtEl>
                                        <p:attrNameLst>
                                          <p:attrName>ppt_y</p:attrName>
                                        </p:attrNameLst>
                                      </p:cBhvr>
                                      <p:tavLst>
                                        <p:tav tm="0">
                                          <p:val>
                                            <p:strVal val="ppt_y"/>
                                          </p:val>
                                        </p:tav>
                                        <p:tav tm="100000">
                                          <p:val>
                                            <p:strVal val="1+ppt_h/2"/>
                                          </p:val>
                                        </p:tav>
                                      </p:tavLst>
                                    </p:anim>
                                    <p:set>
                                      <p:cBhvr>
                                        <p:cTn id="148" dur="1" fill="hold">
                                          <p:stCondLst>
                                            <p:cond delay="2999"/>
                                          </p:stCondLst>
                                        </p:cTn>
                                        <p:tgtEl>
                                          <p:spTgt spid="9"/>
                                        </p:tgtEl>
                                        <p:attrNameLst>
                                          <p:attrName>style.visibility</p:attrName>
                                        </p:attrNameLst>
                                      </p:cBhvr>
                                      <p:to>
                                        <p:strVal val="hidden"/>
                                      </p:to>
                                    </p:set>
                                  </p:childTnLst>
                                </p:cTn>
                              </p:par>
                              <p:par>
                                <p:cTn id="149" presetID="2" presetClass="exit" presetSubtype="4" fill="hold" grpId="2" nodeType="withEffect">
                                  <p:stCondLst>
                                    <p:cond delay="0"/>
                                  </p:stCondLst>
                                  <p:childTnLst>
                                    <p:anim calcmode="lin" valueType="num">
                                      <p:cBhvr additive="base">
                                        <p:cTn id="150" dur="3000"/>
                                        <p:tgtEl>
                                          <p:spTgt spid="10"/>
                                        </p:tgtEl>
                                        <p:attrNameLst>
                                          <p:attrName>ppt_x</p:attrName>
                                        </p:attrNameLst>
                                      </p:cBhvr>
                                      <p:tavLst>
                                        <p:tav tm="0">
                                          <p:val>
                                            <p:strVal val="ppt_x"/>
                                          </p:val>
                                        </p:tav>
                                        <p:tav tm="100000">
                                          <p:val>
                                            <p:strVal val="ppt_x"/>
                                          </p:val>
                                        </p:tav>
                                      </p:tavLst>
                                    </p:anim>
                                    <p:anim calcmode="lin" valueType="num">
                                      <p:cBhvr additive="base">
                                        <p:cTn id="151" dur="3000"/>
                                        <p:tgtEl>
                                          <p:spTgt spid="10"/>
                                        </p:tgtEl>
                                        <p:attrNameLst>
                                          <p:attrName>ppt_y</p:attrName>
                                        </p:attrNameLst>
                                      </p:cBhvr>
                                      <p:tavLst>
                                        <p:tav tm="0">
                                          <p:val>
                                            <p:strVal val="ppt_y"/>
                                          </p:val>
                                        </p:tav>
                                        <p:tav tm="100000">
                                          <p:val>
                                            <p:strVal val="1+ppt_h/2"/>
                                          </p:val>
                                        </p:tav>
                                      </p:tavLst>
                                    </p:anim>
                                    <p:set>
                                      <p:cBhvr>
                                        <p:cTn id="152" dur="1" fill="hold">
                                          <p:stCondLst>
                                            <p:cond delay="2999"/>
                                          </p:stCondLst>
                                        </p:cTn>
                                        <p:tgtEl>
                                          <p:spTgt spid="10"/>
                                        </p:tgtEl>
                                        <p:attrNameLst>
                                          <p:attrName>style.visibility</p:attrName>
                                        </p:attrNameLst>
                                      </p:cBhvr>
                                      <p:to>
                                        <p:strVal val="hidden"/>
                                      </p:to>
                                    </p:set>
                                  </p:childTnLst>
                                </p:cTn>
                              </p:par>
                              <p:par>
                                <p:cTn id="153" presetID="2" presetClass="exit" presetSubtype="4" fill="hold" grpId="2" nodeType="withEffect">
                                  <p:stCondLst>
                                    <p:cond delay="0"/>
                                  </p:stCondLst>
                                  <p:childTnLst>
                                    <p:anim calcmode="lin" valueType="num">
                                      <p:cBhvr additive="base">
                                        <p:cTn id="154" dur="3000"/>
                                        <p:tgtEl>
                                          <p:spTgt spid="13"/>
                                        </p:tgtEl>
                                        <p:attrNameLst>
                                          <p:attrName>ppt_x</p:attrName>
                                        </p:attrNameLst>
                                      </p:cBhvr>
                                      <p:tavLst>
                                        <p:tav tm="0">
                                          <p:val>
                                            <p:strVal val="ppt_x"/>
                                          </p:val>
                                        </p:tav>
                                        <p:tav tm="100000">
                                          <p:val>
                                            <p:strVal val="ppt_x"/>
                                          </p:val>
                                        </p:tav>
                                      </p:tavLst>
                                    </p:anim>
                                    <p:anim calcmode="lin" valueType="num">
                                      <p:cBhvr additive="base">
                                        <p:cTn id="155" dur="3000"/>
                                        <p:tgtEl>
                                          <p:spTgt spid="13"/>
                                        </p:tgtEl>
                                        <p:attrNameLst>
                                          <p:attrName>ppt_y</p:attrName>
                                        </p:attrNameLst>
                                      </p:cBhvr>
                                      <p:tavLst>
                                        <p:tav tm="0">
                                          <p:val>
                                            <p:strVal val="ppt_y"/>
                                          </p:val>
                                        </p:tav>
                                        <p:tav tm="100000">
                                          <p:val>
                                            <p:strVal val="1+ppt_h/2"/>
                                          </p:val>
                                        </p:tav>
                                      </p:tavLst>
                                    </p:anim>
                                    <p:set>
                                      <p:cBhvr>
                                        <p:cTn id="156" dur="1" fill="hold">
                                          <p:stCondLst>
                                            <p:cond delay="2999"/>
                                          </p:stCondLst>
                                        </p:cTn>
                                        <p:tgtEl>
                                          <p:spTgt spid="13"/>
                                        </p:tgtEl>
                                        <p:attrNameLst>
                                          <p:attrName>style.visibility</p:attrName>
                                        </p:attrNameLst>
                                      </p:cBhvr>
                                      <p:to>
                                        <p:strVal val="hidden"/>
                                      </p:to>
                                    </p:set>
                                  </p:childTnLst>
                                </p:cTn>
                              </p:par>
                              <p:par>
                                <p:cTn id="157" presetID="2" presetClass="exit" presetSubtype="4" fill="hold" grpId="2" nodeType="withEffect">
                                  <p:stCondLst>
                                    <p:cond delay="0"/>
                                  </p:stCondLst>
                                  <p:childTnLst>
                                    <p:anim calcmode="lin" valueType="num">
                                      <p:cBhvr additive="base">
                                        <p:cTn id="158" dur="3000"/>
                                        <p:tgtEl>
                                          <p:spTgt spid="14"/>
                                        </p:tgtEl>
                                        <p:attrNameLst>
                                          <p:attrName>ppt_x</p:attrName>
                                        </p:attrNameLst>
                                      </p:cBhvr>
                                      <p:tavLst>
                                        <p:tav tm="0">
                                          <p:val>
                                            <p:strVal val="ppt_x"/>
                                          </p:val>
                                        </p:tav>
                                        <p:tav tm="100000">
                                          <p:val>
                                            <p:strVal val="ppt_x"/>
                                          </p:val>
                                        </p:tav>
                                      </p:tavLst>
                                    </p:anim>
                                    <p:anim calcmode="lin" valueType="num">
                                      <p:cBhvr additive="base">
                                        <p:cTn id="159" dur="3000"/>
                                        <p:tgtEl>
                                          <p:spTgt spid="14"/>
                                        </p:tgtEl>
                                        <p:attrNameLst>
                                          <p:attrName>ppt_y</p:attrName>
                                        </p:attrNameLst>
                                      </p:cBhvr>
                                      <p:tavLst>
                                        <p:tav tm="0">
                                          <p:val>
                                            <p:strVal val="ppt_y"/>
                                          </p:val>
                                        </p:tav>
                                        <p:tav tm="100000">
                                          <p:val>
                                            <p:strVal val="1+ppt_h/2"/>
                                          </p:val>
                                        </p:tav>
                                      </p:tavLst>
                                    </p:anim>
                                    <p:set>
                                      <p:cBhvr>
                                        <p:cTn id="160" dur="1" fill="hold">
                                          <p:stCondLst>
                                            <p:cond delay="2999"/>
                                          </p:stCondLst>
                                        </p:cTn>
                                        <p:tgtEl>
                                          <p:spTgt spid="14"/>
                                        </p:tgtEl>
                                        <p:attrNameLst>
                                          <p:attrName>style.visibility</p:attrName>
                                        </p:attrNameLst>
                                      </p:cBhvr>
                                      <p:to>
                                        <p:strVal val="hidden"/>
                                      </p:to>
                                    </p:set>
                                  </p:childTnLst>
                                </p:cTn>
                              </p:par>
                              <p:par>
                                <p:cTn id="161" presetID="2" presetClass="exit" presetSubtype="4" fill="hold" grpId="2" nodeType="withEffect">
                                  <p:stCondLst>
                                    <p:cond delay="0"/>
                                  </p:stCondLst>
                                  <p:childTnLst>
                                    <p:anim calcmode="lin" valueType="num">
                                      <p:cBhvr additive="base">
                                        <p:cTn id="162" dur="3000"/>
                                        <p:tgtEl>
                                          <p:spTgt spid="17"/>
                                        </p:tgtEl>
                                        <p:attrNameLst>
                                          <p:attrName>ppt_x</p:attrName>
                                        </p:attrNameLst>
                                      </p:cBhvr>
                                      <p:tavLst>
                                        <p:tav tm="0">
                                          <p:val>
                                            <p:strVal val="ppt_x"/>
                                          </p:val>
                                        </p:tav>
                                        <p:tav tm="100000">
                                          <p:val>
                                            <p:strVal val="ppt_x"/>
                                          </p:val>
                                        </p:tav>
                                      </p:tavLst>
                                    </p:anim>
                                    <p:anim calcmode="lin" valueType="num">
                                      <p:cBhvr additive="base">
                                        <p:cTn id="163" dur="3000"/>
                                        <p:tgtEl>
                                          <p:spTgt spid="17"/>
                                        </p:tgtEl>
                                        <p:attrNameLst>
                                          <p:attrName>ppt_y</p:attrName>
                                        </p:attrNameLst>
                                      </p:cBhvr>
                                      <p:tavLst>
                                        <p:tav tm="0">
                                          <p:val>
                                            <p:strVal val="ppt_y"/>
                                          </p:val>
                                        </p:tav>
                                        <p:tav tm="100000">
                                          <p:val>
                                            <p:strVal val="1+ppt_h/2"/>
                                          </p:val>
                                        </p:tav>
                                      </p:tavLst>
                                    </p:anim>
                                    <p:set>
                                      <p:cBhvr>
                                        <p:cTn id="164" dur="1" fill="hold">
                                          <p:stCondLst>
                                            <p:cond delay="2999"/>
                                          </p:stCondLst>
                                        </p:cTn>
                                        <p:tgtEl>
                                          <p:spTgt spid="17"/>
                                        </p:tgtEl>
                                        <p:attrNameLst>
                                          <p:attrName>style.visibility</p:attrName>
                                        </p:attrNameLst>
                                      </p:cBhvr>
                                      <p:to>
                                        <p:strVal val="hidden"/>
                                      </p:to>
                                    </p:set>
                                  </p:childTnLst>
                                </p:cTn>
                              </p:par>
                              <p:par>
                                <p:cTn id="165" presetID="2" presetClass="exit" presetSubtype="4" fill="hold" grpId="2" nodeType="withEffect">
                                  <p:stCondLst>
                                    <p:cond delay="0"/>
                                  </p:stCondLst>
                                  <p:childTnLst>
                                    <p:anim calcmode="lin" valueType="num">
                                      <p:cBhvr additive="base">
                                        <p:cTn id="166" dur="3000"/>
                                        <p:tgtEl>
                                          <p:spTgt spid="18"/>
                                        </p:tgtEl>
                                        <p:attrNameLst>
                                          <p:attrName>ppt_x</p:attrName>
                                        </p:attrNameLst>
                                      </p:cBhvr>
                                      <p:tavLst>
                                        <p:tav tm="0">
                                          <p:val>
                                            <p:strVal val="ppt_x"/>
                                          </p:val>
                                        </p:tav>
                                        <p:tav tm="100000">
                                          <p:val>
                                            <p:strVal val="ppt_x"/>
                                          </p:val>
                                        </p:tav>
                                      </p:tavLst>
                                    </p:anim>
                                    <p:anim calcmode="lin" valueType="num">
                                      <p:cBhvr additive="base">
                                        <p:cTn id="167" dur="3000"/>
                                        <p:tgtEl>
                                          <p:spTgt spid="18"/>
                                        </p:tgtEl>
                                        <p:attrNameLst>
                                          <p:attrName>ppt_y</p:attrName>
                                        </p:attrNameLst>
                                      </p:cBhvr>
                                      <p:tavLst>
                                        <p:tav tm="0">
                                          <p:val>
                                            <p:strVal val="ppt_y"/>
                                          </p:val>
                                        </p:tav>
                                        <p:tav tm="100000">
                                          <p:val>
                                            <p:strVal val="1+ppt_h/2"/>
                                          </p:val>
                                        </p:tav>
                                      </p:tavLst>
                                    </p:anim>
                                    <p:set>
                                      <p:cBhvr>
                                        <p:cTn id="168" dur="1" fill="hold">
                                          <p:stCondLst>
                                            <p:cond delay="2999"/>
                                          </p:stCondLst>
                                        </p:cTn>
                                        <p:tgtEl>
                                          <p:spTgt spid="18"/>
                                        </p:tgtEl>
                                        <p:attrNameLst>
                                          <p:attrName>style.visibility</p:attrName>
                                        </p:attrNameLst>
                                      </p:cBhvr>
                                      <p:to>
                                        <p:strVal val="hidden"/>
                                      </p:to>
                                    </p:set>
                                  </p:childTnLst>
                                </p:cTn>
                              </p:par>
                              <p:par>
                                <p:cTn id="169" presetID="2" presetClass="exit" presetSubtype="1" fill="hold" grpId="2" nodeType="withEffect">
                                  <p:stCondLst>
                                    <p:cond delay="0"/>
                                  </p:stCondLst>
                                  <p:childTnLst>
                                    <p:anim calcmode="lin" valueType="num">
                                      <p:cBhvr additive="base">
                                        <p:cTn id="170" dur="3000"/>
                                        <p:tgtEl>
                                          <p:spTgt spid="7"/>
                                        </p:tgtEl>
                                        <p:attrNameLst>
                                          <p:attrName>ppt_x</p:attrName>
                                        </p:attrNameLst>
                                      </p:cBhvr>
                                      <p:tavLst>
                                        <p:tav tm="0">
                                          <p:val>
                                            <p:strVal val="ppt_x"/>
                                          </p:val>
                                        </p:tav>
                                        <p:tav tm="100000">
                                          <p:val>
                                            <p:strVal val="ppt_x"/>
                                          </p:val>
                                        </p:tav>
                                      </p:tavLst>
                                    </p:anim>
                                    <p:anim calcmode="lin" valueType="num">
                                      <p:cBhvr additive="base">
                                        <p:cTn id="171" dur="3000"/>
                                        <p:tgtEl>
                                          <p:spTgt spid="7"/>
                                        </p:tgtEl>
                                        <p:attrNameLst>
                                          <p:attrName>ppt_y</p:attrName>
                                        </p:attrNameLst>
                                      </p:cBhvr>
                                      <p:tavLst>
                                        <p:tav tm="0">
                                          <p:val>
                                            <p:strVal val="ppt_y"/>
                                          </p:val>
                                        </p:tav>
                                        <p:tav tm="100000">
                                          <p:val>
                                            <p:strVal val="0-ppt_h/2"/>
                                          </p:val>
                                        </p:tav>
                                      </p:tavLst>
                                    </p:anim>
                                    <p:set>
                                      <p:cBhvr>
                                        <p:cTn id="172" dur="1" fill="hold">
                                          <p:stCondLst>
                                            <p:cond delay="2999"/>
                                          </p:stCondLst>
                                        </p:cTn>
                                        <p:tgtEl>
                                          <p:spTgt spid="7"/>
                                        </p:tgtEl>
                                        <p:attrNameLst>
                                          <p:attrName>style.visibility</p:attrName>
                                        </p:attrNameLst>
                                      </p:cBhvr>
                                      <p:to>
                                        <p:strVal val="hidden"/>
                                      </p:to>
                                    </p:set>
                                  </p:childTnLst>
                                </p:cTn>
                              </p:par>
                              <p:par>
                                <p:cTn id="173" presetID="2" presetClass="exit" presetSubtype="1" fill="hold" grpId="2" nodeType="withEffect">
                                  <p:stCondLst>
                                    <p:cond delay="0"/>
                                  </p:stCondLst>
                                  <p:childTnLst>
                                    <p:anim calcmode="lin" valueType="num">
                                      <p:cBhvr additive="base">
                                        <p:cTn id="174" dur="3000"/>
                                        <p:tgtEl>
                                          <p:spTgt spid="8"/>
                                        </p:tgtEl>
                                        <p:attrNameLst>
                                          <p:attrName>ppt_x</p:attrName>
                                        </p:attrNameLst>
                                      </p:cBhvr>
                                      <p:tavLst>
                                        <p:tav tm="0">
                                          <p:val>
                                            <p:strVal val="ppt_x"/>
                                          </p:val>
                                        </p:tav>
                                        <p:tav tm="100000">
                                          <p:val>
                                            <p:strVal val="ppt_x"/>
                                          </p:val>
                                        </p:tav>
                                      </p:tavLst>
                                    </p:anim>
                                    <p:anim calcmode="lin" valueType="num">
                                      <p:cBhvr additive="base">
                                        <p:cTn id="175" dur="3000"/>
                                        <p:tgtEl>
                                          <p:spTgt spid="8"/>
                                        </p:tgtEl>
                                        <p:attrNameLst>
                                          <p:attrName>ppt_y</p:attrName>
                                        </p:attrNameLst>
                                      </p:cBhvr>
                                      <p:tavLst>
                                        <p:tav tm="0">
                                          <p:val>
                                            <p:strVal val="ppt_y"/>
                                          </p:val>
                                        </p:tav>
                                        <p:tav tm="100000">
                                          <p:val>
                                            <p:strVal val="0-ppt_h/2"/>
                                          </p:val>
                                        </p:tav>
                                      </p:tavLst>
                                    </p:anim>
                                    <p:set>
                                      <p:cBhvr>
                                        <p:cTn id="176" dur="1" fill="hold">
                                          <p:stCondLst>
                                            <p:cond delay="2999"/>
                                          </p:stCondLst>
                                        </p:cTn>
                                        <p:tgtEl>
                                          <p:spTgt spid="8"/>
                                        </p:tgtEl>
                                        <p:attrNameLst>
                                          <p:attrName>style.visibility</p:attrName>
                                        </p:attrNameLst>
                                      </p:cBhvr>
                                      <p:to>
                                        <p:strVal val="hidden"/>
                                      </p:to>
                                    </p:set>
                                  </p:childTnLst>
                                </p:cTn>
                              </p:par>
                              <p:par>
                                <p:cTn id="177" presetID="2" presetClass="exit" presetSubtype="1" fill="hold" grpId="2" nodeType="withEffect">
                                  <p:stCondLst>
                                    <p:cond delay="0"/>
                                  </p:stCondLst>
                                  <p:childTnLst>
                                    <p:anim calcmode="lin" valueType="num">
                                      <p:cBhvr additive="base">
                                        <p:cTn id="178" dur="3000"/>
                                        <p:tgtEl>
                                          <p:spTgt spid="11"/>
                                        </p:tgtEl>
                                        <p:attrNameLst>
                                          <p:attrName>ppt_x</p:attrName>
                                        </p:attrNameLst>
                                      </p:cBhvr>
                                      <p:tavLst>
                                        <p:tav tm="0">
                                          <p:val>
                                            <p:strVal val="ppt_x"/>
                                          </p:val>
                                        </p:tav>
                                        <p:tav tm="100000">
                                          <p:val>
                                            <p:strVal val="ppt_x"/>
                                          </p:val>
                                        </p:tav>
                                      </p:tavLst>
                                    </p:anim>
                                    <p:anim calcmode="lin" valueType="num">
                                      <p:cBhvr additive="base">
                                        <p:cTn id="179" dur="3000"/>
                                        <p:tgtEl>
                                          <p:spTgt spid="11"/>
                                        </p:tgtEl>
                                        <p:attrNameLst>
                                          <p:attrName>ppt_y</p:attrName>
                                        </p:attrNameLst>
                                      </p:cBhvr>
                                      <p:tavLst>
                                        <p:tav tm="0">
                                          <p:val>
                                            <p:strVal val="ppt_y"/>
                                          </p:val>
                                        </p:tav>
                                        <p:tav tm="100000">
                                          <p:val>
                                            <p:strVal val="0-ppt_h/2"/>
                                          </p:val>
                                        </p:tav>
                                      </p:tavLst>
                                    </p:anim>
                                    <p:set>
                                      <p:cBhvr>
                                        <p:cTn id="180" dur="1" fill="hold">
                                          <p:stCondLst>
                                            <p:cond delay="2999"/>
                                          </p:stCondLst>
                                        </p:cTn>
                                        <p:tgtEl>
                                          <p:spTgt spid="11"/>
                                        </p:tgtEl>
                                        <p:attrNameLst>
                                          <p:attrName>style.visibility</p:attrName>
                                        </p:attrNameLst>
                                      </p:cBhvr>
                                      <p:to>
                                        <p:strVal val="hidden"/>
                                      </p:to>
                                    </p:set>
                                  </p:childTnLst>
                                </p:cTn>
                              </p:par>
                              <p:par>
                                <p:cTn id="181" presetID="2" presetClass="exit" presetSubtype="1" fill="hold" grpId="2" nodeType="withEffect">
                                  <p:stCondLst>
                                    <p:cond delay="0"/>
                                  </p:stCondLst>
                                  <p:childTnLst>
                                    <p:anim calcmode="lin" valueType="num">
                                      <p:cBhvr additive="base">
                                        <p:cTn id="182" dur="3000"/>
                                        <p:tgtEl>
                                          <p:spTgt spid="12"/>
                                        </p:tgtEl>
                                        <p:attrNameLst>
                                          <p:attrName>ppt_x</p:attrName>
                                        </p:attrNameLst>
                                      </p:cBhvr>
                                      <p:tavLst>
                                        <p:tav tm="0">
                                          <p:val>
                                            <p:strVal val="ppt_x"/>
                                          </p:val>
                                        </p:tav>
                                        <p:tav tm="100000">
                                          <p:val>
                                            <p:strVal val="ppt_x"/>
                                          </p:val>
                                        </p:tav>
                                      </p:tavLst>
                                    </p:anim>
                                    <p:anim calcmode="lin" valueType="num">
                                      <p:cBhvr additive="base">
                                        <p:cTn id="183" dur="3000"/>
                                        <p:tgtEl>
                                          <p:spTgt spid="12"/>
                                        </p:tgtEl>
                                        <p:attrNameLst>
                                          <p:attrName>ppt_y</p:attrName>
                                        </p:attrNameLst>
                                      </p:cBhvr>
                                      <p:tavLst>
                                        <p:tav tm="0">
                                          <p:val>
                                            <p:strVal val="ppt_y"/>
                                          </p:val>
                                        </p:tav>
                                        <p:tav tm="100000">
                                          <p:val>
                                            <p:strVal val="0-ppt_h/2"/>
                                          </p:val>
                                        </p:tav>
                                      </p:tavLst>
                                    </p:anim>
                                    <p:set>
                                      <p:cBhvr>
                                        <p:cTn id="184" dur="1" fill="hold">
                                          <p:stCondLst>
                                            <p:cond delay="2999"/>
                                          </p:stCondLst>
                                        </p:cTn>
                                        <p:tgtEl>
                                          <p:spTgt spid="12"/>
                                        </p:tgtEl>
                                        <p:attrNameLst>
                                          <p:attrName>style.visibility</p:attrName>
                                        </p:attrNameLst>
                                      </p:cBhvr>
                                      <p:to>
                                        <p:strVal val="hidden"/>
                                      </p:to>
                                    </p:set>
                                  </p:childTnLst>
                                </p:cTn>
                              </p:par>
                              <p:par>
                                <p:cTn id="185" presetID="2" presetClass="exit" presetSubtype="1" fill="hold" grpId="2" nodeType="withEffect">
                                  <p:stCondLst>
                                    <p:cond delay="0"/>
                                  </p:stCondLst>
                                  <p:childTnLst>
                                    <p:anim calcmode="lin" valueType="num">
                                      <p:cBhvr additive="base">
                                        <p:cTn id="186" dur="3000"/>
                                        <p:tgtEl>
                                          <p:spTgt spid="15"/>
                                        </p:tgtEl>
                                        <p:attrNameLst>
                                          <p:attrName>ppt_x</p:attrName>
                                        </p:attrNameLst>
                                      </p:cBhvr>
                                      <p:tavLst>
                                        <p:tav tm="0">
                                          <p:val>
                                            <p:strVal val="ppt_x"/>
                                          </p:val>
                                        </p:tav>
                                        <p:tav tm="100000">
                                          <p:val>
                                            <p:strVal val="ppt_x"/>
                                          </p:val>
                                        </p:tav>
                                      </p:tavLst>
                                    </p:anim>
                                    <p:anim calcmode="lin" valueType="num">
                                      <p:cBhvr additive="base">
                                        <p:cTn id="187" dur="3000"/>
                                        <p:tgtEl>
                                          <p:spTgt spid="15"/>
                                        </p:tgtEl>
                                        <p:attrNameLst>
                                          <p:attrName>ppt_y</p:attrName>
                                        </p:attrNameLst>
                                      </p:cBhvr>
                                      <p:tavLst>
                                        <p:tav tm="0">
                                          <p:val>
                                            <p:strVal val="ppt_y"/>
                                          </p:val>
                                        </p:tav>
                                        <p:tav tm="100000">
                                          <p:val>
                                            <p:strVal val="0-ppt_h/2"/>
                                          </p:val>
                                        </p:tav>
                                      </p:tavLst>
                                    </p:anim>
                                    <p:set>
                                      <p:cBhvr>
                                        <p:cTn id="188" dur="1" fill="hold">
                                          <p:stCondLst>
                                            <p:cond delay="2999"/>
                                          </p:stCondLst>
                                        </p:cTn>
                                        <p:tgtEl>
                                          <p:spTgt spid="15"/>
                                        </p:tgtEl>
                                        <p:attrNameLst>
                                          <p:attrName>style.visibility</p:attrName>
                                        </p:attrNameLst>
                                      </p:cBhvr>
                                      <p:to>
                                        <p:strVal val="hidden"/>
                                      </p:to>
                                    </p:set>
                                  </p:childTnLst>
                                </p:cTn>
                              </p:par>
                              <p:par>
                                <p:cTn id="189" presetID="2" presetClass="exit" presetSubtype="1" fill="hold" grpId="2" nodeType="withEffect">
                                  <p:stCondLst>
                                    <p:cond delay="0"/>
                                  </p:stCondLst>
                                  <p:childTnLst>
                                    <p:anim calcmode="lin" valueType="num">
                                      <p:cBhvr additive="base">
                                        <p:cTn id="190" dur="3000"/>
                                        <p:tgtEl>
                                          <p:spTgt spid="16"/>
                                        </p:tgtEl>
                                        <p:attrNameLst>
                                          <p:attrName>ppt_x</p:attrName>
                                        </p:attrNameLst>
                                      </p:cBhvr>
                                      <p:tavLst>
                                        <p:tav tm="0">
                                          <p:val>
                                            <p:strVal val="ppt_x"/>
                                          </p:val>
                                        </p:tav>
                                        <p:tav tm="100000">
                                          <p:val>
                                            <p:strVal val="ppt_x"/>
                                          </p:val>
                                        </p:tav>
                                      </p:tavLst>
                                    </p:anim>
                                    <p:anim calcmode="lin" valueType="num">
                                      <p:cBhvr additive="base">
                                        <p:cTn id="191" dur="3000"/>
                                        <p:tgtEl>
                                          <p:spTgt spid="16"/>
                                        </p:tgtEl>
                                        <p:attrNameLst>
                                          <p:attrName>ppt_y</p:attrName>
                                        </p:attrNameLst>
                                      </p:cBhvr>
                                      <p:tavLst>
                                        <p:tav tm="0">
                                          <p:val>
                                            <p:strVal val="ppt_y"/>
                                          </p:val>
                                        </p:tav>
                                        <p:tav tm="100000">
                                          <p:val>
                                            <p:strVal val="0-ppt_h/2"/>
                                          </p:val>
                                        </p:tav>
                                      </p:tavLst>
                                    </p:anim>
                                    <p:set>
                                      <p:cBhvr>
                                        <p:cTn id="192" dur="1" fill="hold">
                                          <p:stCondLst>
                                            <p:cond delay="2999"/>
                                          </p:stCondLst>
                                        </p:cTn>
                                        <p:tgtEl>
                                          <p:spTgt spid="16"/>
                                        </p:tgtEl>
                                        <p:attrNameLst>
                                          <p:attrName>style.visibility</p:attrName>
                                        </p:attrNameLst>
                                      </p:cBhvr>
                                      <p:to>
                                        <p:strVal val="hidden"/>
                                      </p:to>
                                    </p:set>
                                  </p:childTnLst>
                                </p:cTn>
                              </p:par>
                              <p:par>
                                <p:cTn id="193" presetID="2" presetClass="exit" presetSubtype="1" fill="hold" grpId="2" nodeType="withEffect">
                                  <p:stCondLst>
                                    <p:cond delay="0"/>
                                  </p:stCondLst>
                                  <p:childTnLst>
                                    <p:anim calcmode="lin" valueType="num">
                                      <p:cBhvr additive="base">
                                        <p:cTn id="194" dur="3000"/>
                                        <p:tgtEl>
                                          <p:spTgt spid="19"/>
                                        </p:tgtEl>
                                        <p:attrNameLst>
                                          <p:attrName>ppt_x</p:attrName>
                                        </p:attrNameLst>
                                      </p:cBhvr>
                                      <p:tavLst>
                                        <p:tav tm="0">
                                          <p:val>
                                            <p:strVal val="ppt_x"/>
                                          </p:val>
                                        </p:tav>
                                        <p:tav tm="100000">
                                          <p:val>
                                            <p:strVal val="ppt_x"/>
                                          </p:val>
                                        </p:tav>
                                      </p:tavLst>
                                    </p:anim>
                                    <p:anim calcmode="lin" valueType="num">
                                      <p:cBhvr additive="base">
                                        <p:cTn id="195" dur="3000"/>
                                        <p:tgtEl>
                                          <p:spTgt spid="19"/>
                                        </p:tgtEl>
                                        <p:attrNameLst>
                                          <p:attrName>ppt_y</p:attrName>
                                        </p:attrNameLst>
                                      </p:cBhvr>
                                      <p:tavLst>
                                        <p:tav tm="0">
                                          <p:val>
                                            <p:strVal val="ppt_y"/>
                                          </p:val>
                                        </p:tav>
                                        <p:tav tm="100000">
                                          <p:val>
                                            <p:strVal val="0-ppt_h/2"/>
                                          </p:val>
                                        </p:tav>
                                      </p:tavLst>
                                    </p:anim>
                                    <p:set>
                                      <p:cBhvr>
                                        <p:cTn id="196" dur="1" fill="hold">
                                          <p:stCondLst>
                                            <p:cond delay="2999"/>
                                          </p:stCondLst>
                                        </p:cTn>
                                        <p:tgtEl>
                                          <p:spTgt spid="19"/>
                                        </p:tgtEl>
                                        <p:attrNameLst>
                                          <p:attrName>style.visibility</p:attrName>
                                        </p:attrNameLst>
                                      </p:cBhvr>
                                      <p:to>
                                        <p:strVal val="hidden"/>
                                      </p:to>
                                    </p:set>
                                  </p:childTnLst>
                                </p:cTn>
                              </p:par>
                              <p:par>
                                <p:cTn id="197" presetID="2" presetClass="exit" presetSubtype="1" fill="hold" grpId="2" nodeType="withEffect">
                                  <p:stCondLst>
                                    <p:cond delay="0"/>
                                  </p:stCondLst>
                                  <p:childTnLst>
                                    <p:anim calcmode="lin" valueType="num">
                                      <p:cBhvr additive="base">
                                        <p:cTn id="198" dur="3000"/>
                                        <p:tgtEl>
                                          <p:spTgt spid="20"/>
                                        </p:tgtEl>
                                        <p:attrNameLst>
                                          <p:attrName>ppt_x</p:attrName>
                                        </p:attrNameLst>
                                      </p:cBhvr>
                                      <p:tavLst>
                                        <p:tav tm="0">
                                          <p:val>
                                            <p:strVal val="ppt_x"/>
                                          </p:val>
                                        </p:tav>
                                        <p:tav tm="100000">
                                          <p:val>
                                            <p:strVal val="ppt_x"/>
                                          </p:val>
                                        </p:tav>
                                      </p:tavLst>
                                    </p:anim>
                                    <p:anim calcmode="lin" valueType="num">
                                      <p:cBhvr additive="base">
                                        <p:cTn id="199" dur="3000"/>
                                        <p:tgtEl>
                                          <p:spTgt spid="20"/>
                                        </p:tgtEl>
                                        <p:attrNameLst>
                                          <p:attrName>ppt_y</p:attrName>
                                        </p:attrNameLst>
                                      </p:cBhvr>
                                      <p:tavLst>
                                        <p:tav tm="0">
                                          <p:val>
                                            <p:strVal val="ppt_y"/>
                                          </p:val>
                                        </p:tav>
                                        <p:tav tm="100000">
                                          <p:val>
                                            <p:strVal val="0-ppt_h/2"/>
                                          </p:val>
                                        </p:tav>
                                      </p:tavLst>
                                    </p:anim>
                                    <p:set>
                                      <p:cBhvr>
                                        <p:cTn id="200" dur="1" fill="hold">
                                          <p:stCondLst>
                                            <p:cond delay="2999"/>
                                          </p:stCondLst>
                                        </p:cTn>
                                        <p:tgtEl>
                                          <p:spTgt spid="20"/>
                                        </p:tgtEl>
                                        <p:attrNameLst>
                                          <p:attrName>style.visibility</p:attrName>
                                        </p:attrNameLst>
                                      </p:cBhvr>
                                      <p:to>
                                        <p:strVal val="hidden"/>
                                      </p:to>
                                    </p:set>
                                  </p:childTnLst>
                                </p:cTn>
                              </p:par>
                              <p:par>
                                <p:cTn id="201" presetID="19" presetClass="exit" presetSubtype="10" fill="hold" grpId="3" nodeType="withEffect">
                                  <p:stCondLst>
                                    <p:cond delay="0"/>
                                  </p:stCondLst>
                                  <p:childTnLst>
                                    <p:anim calcmode="lin" valueType="num">
                                      <p:cBhvr>
                                        <p:cTn id="202" dur="3000"/>
                                        <p:tgtEl>
                                          <p:spTgt spid="5"/>
                                        </p:tgtEl>
                                        <p:attrNameLst>
                                          <p:attrName>ppt_h</p:attrName>
                                        </p:attrNameLst>
                                      </p:cBhvr>
                                      <p:tavLst>
                                        <p:tav tm="0">
                                          <p:val>
                                            <p:strVal val="ppt_h"/>
                                          </p:val>
                                        </p:tav>
                                        <p:tav tm="100000">
                                          <p:val>
                                            <p:strVal val="ppt_h"/>
                                          </p:val>
                                        </p:tav>
                                      </p:tavLst>
                                    </p:anim>
                                    <p:anim calcmode="lin" valueType="num">
                                      <p:cBhvr>
                                        <p:cTn id="203"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4" dur="1" fill="hold">
                                          <p:stCondLst>
                                            <p:cond delay="2999"/>
                                          </p:stCondLst>
                                        </p:cTn>
                                        <p:tgtEl>
                                          <p:spTgt spid="5"/>
                                        </p:tgtEl>
                                        <p:attrNameLst>
                                          <p:attrName>style.visibility</p:attrName>
                                        </p:attrNameLst>
                                      </p:cBhvr>
                                      <p:to>
                                        <p:strVal val="hidden"/>
                                      </p:to>
                                    </p:set>
                                  </p:childTnLst>
                                </p:cTn>
                              </p:par>
                              <p:par>
                                <p:cTn id="205" presetID="19" presetClass="exit" presetSubtype="10" fill="hold" grpId="3" nodeType="withEffect">
                                  <p:stCondLst>
                                    <p:cond delay="0"/>
                                  </p:stCondLst>
                                  <p:childTnLst>
                                    <p:anim calcmode="lin" valueType="num">
                                      <p:cBhvr>
                                        <p:cTn id="206" dur="3000"/>
                                        <p:tgtEl>
                                          <p:spTgt spid="6"/>
                                        </p:tgtEl>
                                        <p:attrNameLst>
                                          <p:attrName>ppt_h</p:attrName>
                                        </p:attrNameLst>
                                      </p:cBhvr>
                                      <p:tavLst>
                                        <p:tav tm="0">
                                          <p:val>
                                            <p:strVal val="ppt_h"/>
                                          </p:val>
                                        </p:tav>
                                        <p:tav tm="100000">
                                          <p:val>
                                            <p:strVal val="ppt_h"/>
                                          </p:val>
                                        </p:tav>
                                      </p:tavLst>
                                    </p:anim>
                                    <p:anim calcmode="lin" valueType="num">
                                      <p:cBhvr>
                                        <p:cTn id="207"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6"/>
                                        </p:tgtEl>
                                        <p:attrNameLst>
                                          <p:attrName>style.visibility</p:attrName>
                                        </p:attrNameLst>
                                      </p:cBhvr>
                                      <p:to>
                                        <p:strVal val="hidden"/>
                                      </p:to>
                                    </p:set>
                                  </p:childTnLst>
                                </p:cTn>
                              </p:par>
                              <p:par>
                                <p:cTn id="209" presetID="19" presetClass="exit" presetSubtype="10" fill="hold" grpId="3" nodeType="withEffect">
                                  <p:stCondLst>
                                    <p:cond delay="0"/>
                                  </p:stCondLst>
                                  <p:childTnLst>
                                    <p:anim calcmode="lin" valueType="num">
                                      <p:cBhvr>
                                        <p:cTn id="210" dur="3000"/>
                                        <p:tgtEl>
                                          <p:spTgt spid="9"/>
                                        </p:tgtEl>
                                        <p:attrNameLst>
                                          <p:attrName>ppt_h</p:attrName>
                                        </p:attrNameLst>
                                      </p:cBhvr>
                                      <p:tavLst>
                                        <p:tav tm="0">
                                          <p:val>
                                            <p:strVal val="ppt_h"/>
                                          </p:val>
                                        </p:tav>
                                        <p:tav tm="100000">
                                          <p:val>
                                            <p:strVal val="ppt_h"/>
                                          </p:val>
                                        </p:tav>
                                      </p:tavLst>
                                    </p:anim>
                                    <p:anim calcmode="lin" valueType="num">
                                      <p:cBhvr>
                                        <p:cTn id="211"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2" dur="1" fill="hold">
                                          <p:stCondLst>
                                            <p:cond delay="2999"/>
                                          </p:stCondLst>
                                        </p:cTn>
                                        <p:tgtEl>
                                          <p:spTgt spid="9"/>
                                        </p:tgtEl>
                                        <p:attrNameLst>
                                          <p:attrName>style.visibility</p:attrName>
                                        </p:attrNameLst>
                                      </p:cBhvr>
                                      <p:to>
                                        <p:strVal val="hidden"/>
                                      </p:to>
                                    </p:set>
                                  </p:childTnLst>
                                </p:cTn>
                              </p:par>
                              <p:par>
                                <p:cTn id="213" presetID="19" presetClass="exit" presetSubtype="10" fill="hold" grpId="3" nodeType="withEffect">
                                  <p:stCondLst>
                                    <p:cond delay="0"/>
                                  </p:stCondLst>
                                  <p:childTnLst>
                                    <p:anim calcmode="lin" valueType="num">
                                      <p:cBhvr>
                                        <p:cTn id="214" dur="3000"/>
                                        <p:tgtEl>
                                          <p:spTgt spid="10"/>
                                        </p:tgtEl>
                                        <p:attrNameLst>
                                          <p:attrName>ppt_h</p:attrName>
                                        </p:attrNameLst>
                                      </p:cBhvr>
                                      <p:tavLst>
                                        <p:tav tm="0">
                                          <p:val>
                                            <p:strVal val="ppt_h"/>
                                          </p:val>
                                        </p:tav>
                                        <p:tav tm="100000">
                                          <p:val>
                                            <p:strVal val="ppt_h"/>
                                          </p:val>
                                        </p:tav>
                                      </p:tavLst>
                                    </p:anim>
                                    <p:anim calcmode="lin" valueType="num">
                                      <p:cBhvr>
                                        <p:cTn id="215"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2999"/>
                                          </p:stCondLst>
                                        </p:cTn>
                                        <p:tgtEl>
                                          <p:spTgt spid="10"/>
                                        </p:tgtEl>
                                        <p:attrNameLst>
                                          <p:attrName>style.visibility</p:attrName>
                                        </p:attrNameLst>
                                      </p:cBhvr>
                                      <p:to>
                                        <p:strVal val="hidden"/>
                                      </p:to>
                                    </p:set>
                                  </p:childTnLst>
                                </p:cTn>
                              </p:par>
                              <p:par>
                                <p:cTn id="217" presetID="19" presetClass="exit" presetSubtype="10" fill="hold" grpId="3" nodeType="withEffect">
                                  <p:stCondLst>
                                    <p:cond delay="0"/>
                                  </p:stCondLst>
                                  <p:childTnLst>
                                    <p:anim calcmode="lin" valueType="num">
                                      <p:cBhvr>
                                        <p:cTn id="218" dur="3000"/>
                                        <p:tgtEl>
                                          <p:spTgt spid="13"/>
                                        </p:tgtEl>
                                        <p:attrNameLst>
                                          <p:attrName>ppt_h</p:attrName>
                                        </p:attrNameLst>
                                      </p:cBhvr>
                                      <p:tavLst>
                                        <p:tav tm="0">
                                          <p:val>
                                            <p:strVal val="ppt_h"/>
                                          </p:val>
                                        </p:tav>
                                        <p:tav tm="100000">
                                          <p:val>
                                            <p:strVal val="ppt_h"/>
                                          </p:val>
                                        </p:tav>
                                      </p:tavLst>
                                    </p:anim>
                                    <p:anim calcmode="lin" valueType="num">
                                      <p:cBhvr>
                                        <p:cTn id="219"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0" dur="1" fill="hold">
                                          <p:stCondLst>
                                            <p:cond delay="2999"/>
                                          </p:stCondLst>
                                        </p:cTn>
                                        <p:tgtEl>
                                          <p:spTgt spid="13"/>
                                        </p:tgtEl>
                                        <p:attrNameLst>
                                          <p:attrName>style.visibility</p:attrName>
                                        </p:attrNameLst>
                                      </p:cBhvr>
                                      <p:to>
                                        <p:strVal val="hidden"/>
                                      </p:to>
                                    </p:set>
                                  </p:childTnLst>
                                </p:cTn>
                              </p:par>
                              <p:par>
                                <p:cTn id="221" presetID="19" presetClass="exit" presetSubtype="10" fill="hold" grpId="3" nodeType="withEffect">
                                  <p:stCondLst>
                                    <p:cond delay="0"/>
                                  </p:stCondLst>
                                  <p:childTnLst>
                                    <p:anim calcmode="lin" valueType="num">
                                      <p:cBhvr>
                                        <p:cTn id="222" dur="3000"/>
                                        <p:tgtEl>
                                          <p:spTgt spid="14"/>
                                        </p:tgtEl>
                                        <p:attrNameLst>
                                          <p:attrName>ppt_h</p:attrName>
                                        </p:attrNameLst>
                                      </p:cBhvr>
                                      <p:tavLst>
                                        <p:tav tm="0">
                                          <p:val>
                                            <p:strVal val="ppt_h"/>
                                          </p:val>
                                        </p:tav>
                                        <p:tav tm="100000">
                                          <p:val>
                                            <p:strVal val="ppt_h"/>
                                          </p:val>
                                        </p:tav>
                                      </p:tavLst>
                                    </p:anim>
                                    <p:anim calcmode="lin" valueType="num">
                                      <p:cBhvr>
                                        <p:cTn id="223"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2999"/>
                                          </p:stCondLst>
                                        </p:cTn>
                                        <p:tgtEl>
                                          <p:spTgt spid="14"/>
                                        </p:tgtEl>
                                        <p:attrNameLst>
                                          <p:attrName>style.visibility</p:attrName>
                                        </p:attrNameLst>
                                      </p:cBhvr>
                                      <p:to>
                                        <p:strVal val="hidden"/>
                                      </p:to>
                                    </p:set>
                                  </p:childTnLst>
                                </p:cTn>
                              </p:par>
                              <p:par>
                                <p:cTn id="225" presetID="19" presetClass="exit" presetSubtype="10" fill="hold" grpId="3" nodeType="withEffect">
                                  <p:stCondLst>
                                    <p:cond delay="0"/>
                                  </p:stCondLst>
                                  <p:childTnLst>
                                    <p:anim calcmode="lin" valueType="num">
                                      <p:cBhvr>
                                        <p:cTn id="226" dur="3000"/>
                                        <p:tgtEl>
                                          <p:spTgt spid="17"/>
                                        </p:tgtEl>
                                        <p:attrNameLst>
                                          <p:attrName>ppt_h</p:attrName>
                                        </p:attrNameLst>
                                      </p:cBhvr>
                                      <p:tavLst>
                                        <p:tav tm="0">
                                          <p:val>
                                            <p:strVal val="ppt_h"/>
                                          </p:val>
                                        </p:tav>
                                        <p:tav tm="100000">
                                          <p:val>
                                            <p:strVal val="ppt_h"/>
                                          </p:val>
                                        </p:tav>
                                      </p:tavLst>
                                    </p:anim>
                                    <p:anim calcmode="lin" valueType="num">
                                      <p:cBhvr>
                                        <p:cTn id="227"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2999"/>
                                          </p:stCondLst>
                                        </p:cTn>
                                        <p:tgtEl>
                                          <p:spTgt spid="17"/>
                                        </p:tgtEl>
                                        <p:attrNameLst>
                                          <p:attrName>style.visibility</p:attrName>
                                        </p:attrNameLst>
                                      </p:cBhvr>
                                      <p:to>
                                        <p:strVal val="hidden"/>
                                      </p:to>
                                    </p:set>
                                  </p:childTnLst>
                                </p:cTn>
                              </p:par>
                              <p:par>
                                <p:cTn id="229" presetID="19" presetClass="exit" presetSubtype="10" fill="hold" grpId="3" nodeType="withEffect">
                                  <p:stCondLst>
                                    <p:cond delay="0"/>
                                  </p:stCondLst>
                                  <p:childTnLst>
                                    <p:anim calcmode="lin" valueType="num">
                                      <p:cBhvr>
                                        <p:cTn id="230" dur="3000"/>
                                        <p:tgtEl>
                                          <p:spTgt spid="18"/>
                                        </p:tgtEl>
                                        <p:attrNameLst>
                                          <p:attrName>ppt_h</p:attrName>
                                        </p:attrNameLst>
                                      </p:cBhvr>
                                      <p:tavLst>
                                        <p:tav tm="0">
                                          <p:val>
                                            <p:strVal val="ppt_h"/>
                                          </p:val>
                                        </p:tav>
                                        <p:tav tm="100000">
                                          <p:val>
                                            <p:strVal val="ppt_h"/>
                                          </p:val>
                                        </p:tav>
                                      </p:tavLst>
                                    </p:anim>
                                    <p:anim calcmode="lin" valueType="num">
                                      <p:cBhvr>
                                        <p:cTn id="231"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18"/>
                                        </p:tgtEl>
                                        <p:attrNameLst>
                                          <p:attrName>style.visibility</p:attrName>
                                        </p:attrNameLst>
                                      </p:cBhvr>
                                      <p:to>
                                        <p:strVal val="hidden"/>
                                      </p:to>
                                    </p:set>
                                  </p:childTnLst>
                                </p:cTn>
                              </p:par>
                              <p:par>
                                <p:cTn id="233" presetID="19" presetClass="exit" presetSubtype="10" fill="hold" grpId="3" nodeType="withEffect">
                                  <p:stCondLst>
                                    <p:cond delay="0"/>
                                  </p:stCondLst>
                                  <p:childTnLst>
                                    <p:anim calcmode="lin" valueType="num">
                                      <p:cBhvr>
                                        <p:cTn id="234" dur="3000"/>
                                        <p:tgtEl>
                                          <p:spTgt spid="7"/>
                                        </p:tgtEl>
                                        <p:attrNameLst>
                                          <p:attrName>ppt_h</p:attrName>
                                        </p:attrNameLst>
                                      </p:cBhvr>
                                      <p:tavLst>
                                        <p:tav tm="0">
                                          <p:val>
                                            <p:strVal val="ppt_h"/>
                                          </p:val>
                                        </p:tav>
                                        <p:tav tm="100000">
                                          <p:val>
                                            <p:strVal val="ppt_h"/>
                                          </p:val>
                                        </p:tav>
                                      </p:tavLst>
                                    </p:anim>
                                    <p:anim calcmode="lin" valueType="num">
                                      <p:cBhvr>
                                        <p:cTn id="23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2999"/>
                                          </p:stCondLst>
                                        </p:cTn>
                                        <p:tgtEl>
                                          <p:spTgt spid="7"/>
                                        </p:tgtEl>
                                        <p:attrNameLst>
                                          <p:attrName>style.visibility</p:attrName>
                                        </p:attrNameLst>
                                      </p:cBhvr>
                                      <p:to>
                                        <p:strVal val="hidden"/>
                                      </p:to>
                                    </p:set>
                                  </p:childTnLst>
                                </p:cTn>
                              </p:par>
                              <p:par>
                                <p:cTn id="237" presetID="19" presetClass="exit" presetSubtype="10" fill="hold" grpId="3" nodeType="withEffect">
                                  <p:stCondLst>
                                    <p:cond delay="0"/>
                                  </p:stCondLst>
                                  <p:childTnLst>
                                    <p:anim calcmode="lin" valueType="num">
                                      <p:cBhvr>
                                        <p:cTn id="238" dur="3000"/>
                                        <p:tgtEl>
                                          <p:spTgt spid="8"/>
                                        </p:tgtEl>
                                        <p:attrNameLst>
                                          <p:attrName>ppt_h</p:attrName>
                                        </p:attrNameLst>
                                      </p:cBhvr>
                                      <p:tavLst>
                                        <p:tav tm="0">
                                          <p:val>
                                            <p:strVal val="ppt_h"/>
                                          </p:val>
                                        </p:tav>
                                        <p:tav tm="100000">
                                          <p:val>
                                            <p:strVal val="ppt_h"/>
                                          </p:val>
                                        </p:tav>
                                      </p:tavLst>
                                    </p:anim>
                                    <p:anim calcmode="lin" valueType="num">
                                      <p:cBhvr>
                                        <p:cTn id="23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2999"/>
                                          </p:stCondLst>
                                        </p:cTn>
                                        <p:tgtEl>
                                          <p:spTgt spid="8"/>
                                        </p:tgtEl>
                                        <p:attrNameLst>
                                          <p:attrName>style.visibility</p:attrName>
                                        </p:attrNameLst>
                                      </p:cBhvr>
                                      <p:to>
                                        <p:strVal val="hidden"/>
                                      </p:to>
                                    </p:set>
                                  </p:childTnLst>
                                </p:cTn>
                              </p:par>
                              <p:par>
                                <p:cTn id="241" presetID="19" presetClass="exit" presetSubtype="10" fill="hold" grpId="3" nodeType="withEffect">
                                  <p:stCondLst>
                                    <p:cond delay="0"/>
                                  </p:stCondLst>
                                  <p:childTnLst>
                                    <p:anim calcmode="lin" valueType="num">
                                      <p:cBhvr>
                                        <p:cTn id="242" dur="3000"/>
                                        <p:tgtEl>
                                          <p:spTgt spid="11"/>
                                        </p:tgtEl>
                                        <p:attrNameLst>
                                          <p:attrName>ppt_h</p:attrName>
                                        </p:attrNameLst>
                                      </p:cBhvr>
                                      <p:tavLst>
                                        <p:tav tm="0">
                                          <p:val>
                                            <p:strVal val="ppt_h"/>
                                          </p:val>
                                        </p:tav>
                                        <p:tav tm="100000">
                                          <p:val>
                                            <p:strVal val="ppt_h"/>
                                          </p:val>
                                        </p:tav>
                                      </p:tavLst>
                                    </p:anim>
                                    <p:anim calcmode="lin" valueType="num">
                                      <p:cBhvr>
                                        <p:cTn id="243"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4" dur="1" fill="hold">
                                          <p:stCondLst>
                                            <p:cond delay="2999"/>
                                          </p:stCondLst>
                                        </p:cTn>
                                        <p:tgtEl>
                                          <p:spTgt spid="11"/>
                                        </p:tgtEl>
                                        <p:attrNameLst>
                                          <p:attrName>style.visibility</p:attrName>
                                        </p:attrNameLst>
                                      </p:cBhvr>
                                      <p:to>
                                        <p:strVal val="hidden"/>
                                      </p:to>
                                    </p:set>
                                  </p:childTnLst>
                                </p:cTn>
                              </p:par>
                              <p:par>
                                <p:cTn id="245" presetID="19" presetClass="exit" presetSubtype="10" fill="hold" grpId="3" nodeType="withEffect">
                                  <p:stCondLst>
                                    <p:cond delay="0"/>
                                  </p:stCondLst>
                                  <p:childTnLst>
                                    <p:anim calcmode="lin" valueType="num">
                                      <p:cBhvr>
                                        <p:cTn id="246" dur="3000"/>
                                        <p:tgtEl>
                                          <p:spTgt spid="12"/>
                                        </p:tgtEl>
                                        <p:attrNameLst>
                                          <p:attrName>ppt_h</p:attrName>
                                        </p:attrNameLst>
                                      </p:cBhvr>
                                      <p:tavLst>
                                        <p:tav tm="0">
                                          <p:val>
                                            <p:strVal val="ppt_h"/>
                                          </p:val>
                                        </p:tav>
                                        <p:tav tm="100000">
                                          <p:val>
                                            <p:strVal val="ppt_h"/>
                                          </p:val>
                                        </p:tav>
                                      </p:tavLst>
                                    </p:anim>
                                    <p:anim calcmode="lin" valueType="num">
                                      <p:cBhvr>
                                        <p:cTn id="247"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8" dur="1" fill="hold">
                                          <p:stCondLst>
                                            <p:cond delay="2999"/>
                                          </p:stCondLst>
                                        </p:cTn>
                                        <p:tgtEl>
                                          <p:spTgt spid="12"/>
                                        </p:tgtEl>
                                        <p:attrNameLst>
                                          <p:attrName>style.visibility</p:attrName>
                                        </p:attrNameLst>
                                      </p:cBhvr>
                                      <p:to>
                                        <p:strVal val="hidden"/>
                                      </p:to>
                                    </p:set>
                                  </p:childTnLst>
                                </p:cTn>
                              </p:par>
                              <p:par>
                                <p:cTn id="249" presetID="19" presetClass="exit" presetSubtype="10" fill="hold" grpId="3" nodeType="withEffect">
                                  <p:stCondLst>
                                    <p:cond delay="0"/>
                                  </p:stCondLst>
                                  <p:childTnLst>
                                    <p:anim calcmode="lin" valueType="num">
                                      <p:cBhvr>
                                        <p:cTn id="250" dur="3000"/>
                                        <p:tgtEl>
                                          <p:spTgt spid="15"/>
                                        </p:tgtEl>
                                        <p:attrNameLst>
                                          <p:attrName>ppt_h</p:attrName>
                                        </p:attrNameLst>
                                      </p:cBhvr>
                                      <p:tavLst>
                                        <p:tav tm="0">
                                          <p:val>
                                            <p:strVal val="ppt_h"/>
                                          </p:val>
                                        </p:tav>
                                        <p:tav tm="100000">
                                          <p:val>
                                            <p:strVal val="ppt_h"/>
                                          </p:val>
                                        </p:tav>
                                      </p:tavLst>
                                    </p:anim>
                                    <p:anim calcmode="lin" valueType="num">
                                      <p:cBhvr>
                                        <p:cTn id="251"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2" dur="1" fill="hold">
                                          <p:stCondLst>
                                            <p:cond delay="2999"/>
                                          </p:stCondLst>
                                        </p:cTn>
                                        <p:tgtEl>
                                          <p:spTgt spid="15"/>
                                        </p:tgtEl>
                                        <p:attrNameLst>
                                          <p:attrName>style.visibility</p:attrName>
                                        </p:attrNameLst>
                                      </p:cBhvr>
                                      <p:to>
                                        <p:strVal val="hidden"/>
                                      </p:to>
                                    </p:set>
                                  </p:childTnLst>
                                </p:cTn>
                              </p:par>
                              <p:par>
                                <p:cTn id="253" presetID="19" presetClass="exit" presetSubtype="10" fill="hold" grpId="3" nodeType="withEffect">
                                  <p:stCondLst>
                                    <p:cond delay="0"/>
                                  </p:stCondLst>
                                  <p:childTnLst>
                                    <p:anim calcmode="lin" valueType="num">
                                      <p:cBhvr>
                                        <p:cTn id="254" dur="3000"/>
                                        <p:tgtEl>
                                          <p:spTgt spid="16"/>
                                        </p:tgtEl>
                                        <p:attrNameLst>
                                          <p:attrName>ppt_h</p:attrName>
                                        </p:attrNameLst>
                                      </p:cBhvr>
                                      <p:tavLst>
                                        <p:tav tm="0">
                                          <p:val>
                                            <p:strVal val="ppt_h"/>
                                          </p:val>
                                        </p:tav>
                                        <p:tav tm="100000">
                                          <p:val>
                                            <p:strVal val="ppt_h"/>
                                          </p:val>
                                        </p:tav>
                                      </p:tavLst>
                                    </p:anim>
                                    <p:anim calcmode="lin" valueType="num">
                                      <p:cBhvr>
                                        <p:cTn id="255"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6" dur="1" fill="hold">
                                          <p:stCondLst>
                                            <p:cond delay="2999"/>
                                          </p:stCondLst>
                                        </p:cTn>
                                        <p:tgtEl>
                                          <p:spTgt spid="16"/>
                                        </p:tgtEl>
                                        <p:attrNameLst>
                                          <p:attrName>style.visibility</p:attrName>
                                        </p:attrNameLst>
                                      </p:cBhvr>
                                      <p:to>
                                        <p:strVal val="hidden"/>
                                      </p:to>
                                    </p:set>
                                  </p:childTnLst>
                                </p:cTn>
                              </p:par>
                              <p:par>
                                <p:cTn id="257" presetID="19" presetClass="exit" presetSubtype="10" fill="hold" grpId="3" nodeType="withEffect">
                                  <p:stCondLst>
                                    <p:cond delay="0"/>
                                  </p:stCondLst>
                                  <p:childTnLst>
                                    <p:anim calcmode="lin" valueType="num">
                                      <p:cBhvr>
                                        <p:cTn id="258" dur="3000"/>
                                        <p:tgtEl>
                                          <p:spTgt spid="19"/>
                                        </p:tgtEl>
                                        <p:attrNameLst>
                                          <p:attrName>ppt_h</p:attrName>
                                        </p:attrNameLst>
                                      </p:cBhvr>
                                      <p:tavLst>
                                        <p:tav tm="0">
                                          <p:val>
                                            <p:strVal val="ppt_h"/>
                                          </p:val>
                                        </p:tav>
                                        <p:tav tm="100000">
                                          <p:val>
                                            <p:strVal val="ppt_h"/>
                                          </p:val>
                                        </p:tav>
                                      </p:tavLst>
                                    </p:anim>
                                    <p:anim calcmode="lin" valueType="num">
                                      <p:cBhvr>
                                        <p:cTn id="25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2999"/>
                                          </p:stCondLst>
                                        </p:cTn>
                                        <p:tgtEl>
                                          <p:spTgt spid="19"/>
                                        </p:tgtEl>
                                        <p:attrNameLst>
                                          <p:attrName>style.visibility</p:attrName>
                                        </p:attrNameLst>
                                      </p:cBhvr>
                                      <p:to>
                                        <p:strVal val="hidden"/>
                                      </p:to>
                                    </p:set>
                                  </p:childTnLst>
                                </p:cTn>
                              </p:par>
                              <p:par>
                                <p:cTn id="261" presetID="19" presetClass="exit" presetSubtype="10" fill="hold" grpId="3" nodeType="withEffect">
                                  <p:stCondLst>
                                    <p:cond delay="0"/>
                                  </p:stCondLst>
                                  <p:childTnLst>
                                    <p:anim calcmode="lin" valueType="num">
                                      <p:cBhvr>
                                        <p:cTn id="262" dur="3000"/>
                                        <p:tgtEl>
                                          <p:spTgt spid="20"/>
                                        </p:tgtEl>
                                        <p:attrNameLst>
                                          <p:attrName>ppt_h</p:attrName>
                                        </p:attrNameLst>
                                      </p:cBhvr>
                                      <p:tavLst>
                                        <p:tav tm="0">
                                          <p:val>
                                            <p:strVal val="ppt_h"/>
                                          </p:val>
                                        </p:tav>
                                        <p:tav tm="100000">
                                          <p:val>
                                            <p:strVal val="ppt_h"/>
                                          </p:val>
                                        </p:tav>
                                      </p:tavLst>
                                    </p:anim>
                                    <p:anim calcmode="lin" valueType="num">
                                      <p:cBhvr>
                                        <p:cTn id="263"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4" dur="1" fill="hold">
                                          <p:stCondLst>
                                            <p:cond delay="2999"/>
                                          </p:stCondLst>
                                        </p:cTn>
                                        <p:tgtEl>
                                          <p:spTgt spid="20"/>
                                        </p:tgtEl>
                                        <p:attrNameLst>
                                          <p:attrName>style.visibility</p:attrName>
                                        </p:attrNameLst>
                                      </p:cBhvr>
                                      <p:to>
                                        <p:strVal val="hidden"/>
                                      </p:to>
                                    </p:set>
                                  </p:childTnLst>
                                </p:cTn>
                              </p:par>
                              <p:par>
                                <p:cTn id="265" presetID="16" presetClass="entr" presetSubtype="42" fill="hold" nodeType="withEffect">
                                  <p:stCondLst>
                                    <p:cond delay="0"/>
                                  </p:stCondLst>
                                  <p:childTnLst>
                                    <p:set>
                                      <p:cBhvr>
                                        <p:cTn id="266" dur="1" fill="hold">
                                          <p:stCondLst>
                                            <p:cond delay="0"/>
                                          </p:stCondLst>
                                        </p:cTn>
                                        <p:tgtEl>
                                          <p:spTgt spid="4"/>
                                        </p:tgtEl>
                                        <p:attrNameLst>
                                          <p:attrName>style.visibility</p:attrName>
                                        </p:attrNameLst>
                                      </p:cBhvr>
                                      <p:to>
                                        <p:strVal val="visible"/>
                                      </p:to>
                                    </p:set>
                                    <p:animEffect transition="in" filter="barn(outHorizontal)">
                                      <p:cBhvr>
                                        <p:cTn id="267" dur="3000"/>
                                        <p:tgtEl>
                                          <p:spTgt spid="4"/>
                                        </p:tgtEl>
                                      </p:cBhvr>
                                    </p:animEffect>
                                  </p:childTnLst>
                                </p:cTn>
                              </p:par>
                              <p:par>
                                <p:cTn id="268" presetID="23" presetClass="entr" presetSubtype="272" fill="hold" nodeType="withEffect">
                                  <p:stCondLst>
                                    <p:cond delay="0"/>
                                  </p:stCondLst>
                                  <p:childTnLst>
                                    <p:set>
                                      <p:cBhvr>
                                        <p:cTn id="269" dur="1" fill="hold">
                                          <p:stCondLst>
                                            <p:cond delay="0"/>
                                          </p:stCondLst>
                                        </p:cTn>
                                        <p:tgtEl>
                                          <p:spTgt spid="4"/>
                                        </p:tgtEl>
                                        <p:attrNameLst>
                                          <p:attrName>style.visibility</p:attrName>
                                        </p:attrNameLst>
                                      </p:cBhvr>
                                      <p:to>
                                        <p:strVal val="visible"/>
                                      </p:to>
                                    </p:set>
                                    <p:anim calcmode="lin" valueType="num">
                                      <p:cBhvr>
                                        <p:cTn id="270" dur="3000" fill="hold"/>
                                        <p:tgtEl>
                                          <p:spTgt spid="4"/>
                                        </p:tgtEl>
                                        <p:attrNameLst>
                                          <p:attrName>ppt_w</p:attrName>
                                        </p:attrNameLst>
                                      </p:cBhvr>
                                      <p:tavLst>
                                        <p:tav tm="0">
                                          <p:val>
                                            <p:strVal val="2/3*#ppt_w"/>
                                          </p:val>
                                        </p:tav>
                                        <p:tav tm="100000">
                                          <p:val>
                                            <p:strVal val="#ppt_w"/>
                                          </p:val>
                                        </p:tav>
                                      </p:tavLst>
                                    </p:anim>
                                    <p:anim calcmode="lin" valueType="num">
                                      <p:cBhvr>
                                        <p:cTn id="271"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098" name="Picture 2"/>
          <p:cNvPicPr>
            <a:picLocks noChangeAspect="1" noChangeArrowheads="1"/>
          </p:cNvPicPr>
          <p:nvPr/>
        </p:nvPicPr>
        <p:blipFill>
          <a:blip r:embed="rId2"/>
          <a:srcRect/>
          <a:stretch>
            <a:fillRect/>
          </a:stretch>
        </p:blipFill>
        <p:spPr bwMode="auto">
          <a:xfrm>
            <a:off x="0" y="-1"/>
            <a:ext cx="9144000" cy="6858001"/>
          </a:xfrm>
          <a:prstGeom prst="rect">
            <a:avLst/>
          </a:prstGeom>
          <a:noFill/>
          <a:ln w="9525">
            <a:noFill/>
            <a:miter lim="800000"/>
            <a:headEnd/>
            <a:tailEnd/>
          </a:ln>
          <a:effectLst/>
          <a:scene3d>
            <a:camera prst="orthographicFront"/>
            <a:lightRig rig="threePt" dir="t"/>
          </a:scene3d>
          <a:sp3d>
            <a:bevelT prst="angle"/>
          </a:sp3d>
        </p:spPr>
      </p:pic>
      <p:sp>
        <p:nvSpPr>
          <p:cNvPr id="5" name="4 Marco"/>
          <p:cNvSpPr/>
          <p:nvPr/>
        </p:nvSpPr>
        <p:spPr>
          <a:xfrm rot="18882773">
            <a:off x="2182121" y="1041500"/>
            <a:ext cx="4924131" cy="4777585"/>
          </a:xfrm>
          <a:prstGeom prst="frame">
            <a:avLst>
              <a:gd name="adj1" fmla="val 5453"/>
            </a:avLst>
          </a:prstGeom>
          <a:solidFill>
            <a:srgbClr val="B80000"/>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18882773">
            <a:off x="3065539" y="1801449"/>
            <a:ext cx="3198210" cy="3224362"/>
          </a:xfrm>
          <a:prstGeom prst="frame">
            <a:avLst>
              <a:gd name="adj1" fmla="val 8982"/>
            </a:avLst>
          </a:prstGeom>
          <a:solidFill>
            <a:srgbClr val="B80000"/>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rot="18882773">
            <a:off x="2558739" y="1404528"/>
            <a:ext cx="4187255" cy="4068681"/>
          </a:xfrm>
          <a:prstGeom prst="frame">
            <a:avLst>
              <a:gd name="adj1" fmla="val 6791"/>
            </a:avLst>
          </a:prstGeom>
          <a:solidFill>
            <a:schemeClr val="bg2">
              <a:lumMod val="60000"/>
              <a:lumOff val="40000"/>
            </a:schemeClr>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rot="18882773">
            <a:off x="3562296" y="2237663"/>
            <a:ext cx="2235484" cy="2311238"/>
          </a:xfrm>
          <a:prstGeom prst="frame">
            <a:avLst>
              <a:gd name="adj1" fmla="val 13215"/>
            </a:avLst>
          </a:prstGeom>
          <a:solidFill>
            <a:schemeClr val="bg2">
              <a:lumMod val="60000"/>
              <a:lumOff val="40000"/>
            </a:schemeClr>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rot="18882773">
            <a:off x="3907424" y="2664754"/>
            <a:ext cx="1472735" cy="1457053"/>
          </a:xfrm>
          <a:prstGeom prst="frame">
            <a:avLst>
              <a:gd name="adj1" fmla="val 13215"/>
            </a:avLst>
          </a:prstGeom>
          <a:solidFill>
            <a:srgbClr val="B80000"/>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rot="18882773">
            <a:off x="4187405" y="2976448"/>
            <a:ext cx="914376" cy="907463"/>
          </a:xfrm>
          <a:prstGeom prst="frame">
            <a:avLst>
              <a:gd name="adj1" fmla="val 28014"/>
            </a:avLst>
          </a:prstGeom>
          <a:solidFill>
            <a:schemeClr val="bg2">
              <a:lumMod val="60000"/>
              <a:lumOff val="40000"/>
            </a:schemeClr>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fmla="#ppt_w*sin(2.5*pi*$)">
                                          <p:val>
                                            <p:fltVal val="0"/>
                                          </p:val>
                                        </p:tav>
                                        <p:tav tm="100000">
                                          <p:val>
                                            <p:fltVal val="1"/>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19" presetClass="entr" presetSubtype="5"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ppt_w"/>
                                          </p:val>
                                        </p:tav>
                                        <p:tav tm="100000">
                                          <p:val>
                                            <p:strVal val="#ppt_w"/>
                                          </p:val>
                                        </p:tav>
                                      </p:tavLst>
                                    </p:anim>
                                    <p:anim calcmode="lin" valueType="num">
                                      <p:cBhvr>
                                        <p:cTn id="15" dur="3000" fill="hold"/>
                                        <p:tgtEl>
                                          <p:spTgt spid="6"/>
                                        </p:tgtEl>
                                        <p:attrNameLst>
                                          <p:attrName>ppt_h</p:attrName>
                                        </p:attrNameLst>
                                      </p:cBhvr>
                                      <p:tavLst>
                                        <p:tav tm="0" fmla="#ppt_h*sin(2.5*pi*$)">
                                          <p:val>
                                            <p:fltVal val="0"/>
                                          </p:val>
                                        </p:tav>
                                        <p:tav tm="100000">
                                          <p:val>
                                            <p:fltVal val="1"/>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fmla="#ppt_w*sin(2.5*pi*$)">
                                          <p:val>
                                            <p:fltVal val="0"/>
                                          </p:val>
                                        </p:tav>
                                        <p:tav tm="100000">
                                          <p:val>
                                            <p:fltVal val="1"/>
                                          </p:val>
                                        </p:tav>
                                      </p:tavLst>
                                    </p:anim>
                                    <p:anim calcmode="lin" valueType="num">
                                      <p:cBhvr>
                                        <p:cTn id="19" dur="3000" fill="hold"/>
                                        <p:tgtEl>
                                          <p:spTgt spid="7"/>
                                        </p:tgtEl>
                                        <p:attrNameLst>
                                          <p:attrName>ppt_h</p:attrName>
                                        </p:attrNameLst>
                                      </p:cBhvr>
                                      <p:tavLst>
                                        <p:tav tm="0">
                                          <p:val>
                                            <p:strVal val="#ppt_h"/>
                                          </p:val>
                                        </p:tav>
                                        <p:tav tm="100000">
                                          <p:val>
                                            <p:strVal val="#ppt_h"/>
                                          </p:val>
                                        </p:tav>
                                      </p:tavLst>
                                    </p:anim>
                                  </p:childTnLst>
                                </p:cTn>
                              </p:par>
                              <p:par>
                                <p:cTn id="20" presetID="19" presetClass="entr" presetSubtype="5"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strVal val="#ppt_w"/>
                                          </p:val>
                                        </p:tav>
                                        <p:tav tm="100000">
                                          <p:val>
                                            <p:strVal val="#ppt_w"/>
                                          </p:val>
                                        </p:tav>
                                      </p:tavLst>
                                    </p:anim>
                                    <p:anim calcmode="lin" valueType="num">
                                      <p:cBhvr>
                                        <p:cTn id="23" dur="3000" fill="hold"/>
                                        <p:tgtEl>
                                          <p:spTgt spid="8"/>
                                        </p:tgtEl>
                                        <p:attrNameLst>
                                          <p:attrName>ppt_h</p:attrName>
                                        </p:attrNameLst>
                                      </p:cBhvr>
                                      <p:tavLst>
                                        <p:tav tm="0" fmla="#ppt_h*sin(2.5*pi*$)">
                                          <p:val>
                                            <p:fltVal val="0"/>
                                          </p:val>
                                        </p:tav>
                                        <p:tav tm="100000">
                                          <p:val>
                                            <p:fltVal val="1"/>
                                          </p:val>
                                        </p:tav>
                                      </p:tavLst>
                                    </p:anim>
                                  </p:childTnLst>
                                </p:cTn>
                              </p:par>
                              <p:par>
                                <p:cTn id="24" presetID="19" presetClass="entr" presetSubtype="1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3000" fill="hold"/>
                                        <p:tgtEl>
                                          <p:spTgt spid="9"/>
                                        </p:tgtEl>
                                        <p:attrNameLst>
                                          <p:attrName>ppt_w</p:attrName>
                                        </p:attrNameLst>
                                      </p:cBhvr>
                                      <p:tavLst>
                                        <p:tav tm="0" fmla="#ppt_w*sin(2.5*pi*$)">
                                          <p:val>
                                            <p:fltVal val="0"/>
                                          </p:val>
                                        </p:tav>
                                        <p:tav tm="100000">
                                          <p:val>
                                            <p:fltVal val="1"/>
                                          </p:val>
                                        </p:tav>
                                      </p:tavLst>
                                    </p:anim>
                                    <p:anim calcmode="lin" valueType="num">
                                      <p:cBhvr>
                                        <p:cTn id="27" dur="3000" fill="hold"/>
                                        <p:tgtEl>
                                          <p:spTgt spid="9"/>
                                        </p:tgtEl>
                                        <p:attrNameLst>
                                          <p:attrName>ppt_h</p:attrName>
                                        </p:attrNameLst>
                                      </p:cBhvr>
                                      <p:tavLst>
                                        <p:tav tm="0">
                                          <p:val>
                                            <p:strVal val="#ppt_h"/>
                                          </p:val>
                                        </p:tav>
                                        <p:tav tm="100000">
                                          <p:val>
                                            <p:strVal val="#ppt_h"/>
                                          </p:val>
                                        </p:tav>
                                      </p:tavLst>
                                    </p:anim>
                                  </p:childTnLst>
                                </p:cTn>
                              </p:par>
                              <p:par>
                                <p:cTn id="28" presetID="19" presetClass="entr" presetSubtype="5"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3000" fill="hold"/>
                                        <p:tgtEl>
                                          <p:spTgt spid="10"/>
                                        </p:tgtEl>
                                        <p:attrNameLst>
                                          <p:attrName>ppt_w</p:attrName>
                                        </p:attrNameLst>
                                      </p:cBhvr>
                                      <p:tavLst>
                                        <p:tav tm="0">
                                          <p:val>
                                            <p:strVal val="#ppt_w"/>
                                          </p:val>
                                        </p:tav>
                                        <p:tav tm="100000">
                                          <p:val>
                                            <p:strVal val="#ppt_w"/>
                                          </p:val>
                                        </p:tav>
                                      </p:tavLst>
                                    </p:anim>
                                    <p:anim calcmode="lin" valueType="num">
                                      <p:cBhvr>
                                        <p:cTn id="31" dur="3000" fill="hold"/>
                                        <p:tgtEl>
                                          <p:spTgt spid="10"/>
                                        </p:tgtEl>
                                        <p:attrNameLst>
                                          <p:attrName>ppt_h</p:attrName>
                                        </p:attrNameLst>
                                      </p:cBhvr>
                                      <p:tavLst>
                                        <p:tav tm="0" fmla="#ppt_h*sin(2.5*pi*$)">
                                          <p:val>
                                            <p:fltVal val="0"/>
                                          </p:val>
                                        </p:tav>
                                        <p:tav tm="100000">
                                          <p:val>
                                            <p:fltVal val="1"/>
                                          </p:val>
                                        </p:tav>
                                      </p:tavLst>
                                    </p:anim>
                                  </p:childTnLst>
                                </p:cTn>
                              </p:par>
                              <p:par>
                                <p:cTn id="32" presetID="21" presetClass="entr" presetSubtype="8"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heel(8)">
                                      <p:cBhvr>
                                        <p:cTn id="34" dur="3000"/>
                                        <p:tgtEl>
                                          <p:spTgt spid="5"/>
                                        </p:tgtEl>
                                      </p:cBhvr>
                                    </p:animEffect>
                                  </p:childTnLst>
                                </p:cTn>
                              </p:par>
                              <p:par>
                                <p:cTn id="35" presetID="21" presetClass="entr" presetSubtype="8" fill="hold" grpId="1"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heel(8)">
                                      <p:cBhvr>
                                        <p:cTn id="37" dur="3000"/>
                                        <p:tgtEl>
                                          <p:spTgt spid="6"/>
                                        </p:tgtEl>
                                      </p:cBhvr>
                                    </p:animEffect>
                                  </p:childTnLst>
                                </p:cTn>
                              </p:par>
                              <p:par>
                                <p:cTn id="38" presetID="21" presetClass="entr" presetSubtype="8" fill="hold" grpId="1"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wheel(8)">
                                      <p:cBhvr>
                                        <p:cTn id="40" dur="3000"/>
                                        <p:tgtEl>
                                          <p:spTgt spid="7"/>
                                        </p:tgtEl>
                                      </p:cBhvr>
                                    </p:animEffect>
                                  </p:childTnLst>
                                </p:cTn>
                              </p:par>
                              <p:par>
                                <p:cTn id="41" presetID="21" presetClass="entr" presetSubtype="8" fill="hold" grpId="1"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heel(8)">
                                      <p:cBhvr>
                                        <p:cTn id="43" dur="3000"/>
                                        <p:tgtEl>
                                          <p:spTgt spid="8"/>
                                        </p:tgtEl>
                                      </p:cBhvr>
                                    </p:animEffect>
                                  </p:childTnLst>
                                </p:cTn>
                              </p:par>
                              <p:par>
                                <p:cTn id="44" presetID="21" presetClass="entr" presetSubtype="8" fill="hold" grpId="1"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wheel(8)">
                                      <p:cBhvr>
                                        <p:cTn id="46" dur="3000"/>
                                        <p:tgtEl>
                                          <p:spTgt spid="9"/>
                                        </p:tgtEl>
                                      </p:cBhvr>
                                    </p:animEffect>
                                  </p:childTnLst>
                                </p:cTn>
                              </p:par>
                              <p:par>
                                <p:cTn id="47" presetID="21" presetClass="entr" presetSubtype="8" fill="hold" grpId="1"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wheel(8)">
                                      <p:cBhvr>
                                        <p:cTn id="49" dur="3000"/>
                                        <p:tgtEl>
                                          <p:spTgt spid="10"/>
                                        </p:tgtEl>
                                      </p:cBhvr>
                                    </p:animEffect>
                                  </p:childTnLst>
                                </p:cTn>
                              </p:par>
                              <p:par>
                                <p:cTn id="50" presetID="8" presetClass="emph" presetSubtype="0" fill="hold" grpId="2" nodeType="withEffect">
                                  <p:stCondLst>
                                    <p:cond delay="0"/>
                                  </p:stCondLst>
                                  <p:childTnLst>
                                    <p:animRot by="21600000">
                                      <p:cBhvr>
                                        <p:cTn id="51" dur="3000" fill="hold"/>
                                        <p:tgtEl>
                                          <p:spTgt spid="5"/>
                                        </p:tgtEl>
                                        <p:attrNameLst>
                                          <p:attrName>r</p:attrName>
                                        </p:attrNameLst>
                                      </p:cBhvr>
                                    </p:animRot>
                                  </p:childTnLst>
                                </p:cTn>
                              </p:par>
                              <p:par>
                                <p:cTn id="52" presetID="8" presetClass="emph" presetSubtype="0" fill="hold" grpId="2" nodeType="withEffect">
                                  <p:stCondLst>
                                    <p:cond delay="0"/>
                                  </p:stCondLst>
                                  <p:childTnLst>
                                    <p:animRot by="21600000">
                                      <p:cBhvr>
                                        <p:cTn id="53" dur="3000" fill="hold"/>
                                        <p:tgtEl>
                                          <p:spTgt spid="6"/>
                                        </p:tgtEl>
                                        <p:attrNameLst>
                                          <p:attrName>r</p:attrName>
                                        </p:attrNameLst>
                                      </p:cBhvr>
                                    </p:animRot>
                                  </p:childTnLst>
                                </p:cTn>
                              </p:par>
                              <p:par>
                                <p:cTn id="54" presetID="8" presetClass="emph" presetSubtype="0" fill="hold" grpId="2" nodeType="withEffect">
                                  <p:stCondLst>
                                    <p:cond delay="0"/>
                                  </p:stCondLst>
                                  <p:childTnLst>
                                    <p:animRot by="21600000">
                                      <p:cBhvr>
                                        <p:cTn id="55" dur="3000" fill="hold"/>
                                        <p:tgtEl>
                                          <p:spTgt spid="7"/>
                                        </p:tgtEl>
                                        <p:attrNameLst>
                                          <p:attrName>r</p:attrName>
                                        </p:attrNameLst>
                                      </p:cBhvr>
                                    </p:animRot>
                                  </p:childTnLst>
                                </p:cTn>
                              </p:par>
                              <p:par>
                                <p:cTn id="56" presetID="8" presetClass="emph" presetSubtype="0" fill="hold" grpId="2" nodeType="withEffect">
                                  <p:stCondLst>
                                    <p:cond delay="0"/>
                                  </p:stCondLst>
                                  <p:childTnLst>
                                    <p:animRot by="21600000">
                                      <p:cBhvr>
                                        <p:cTn id="57" dur="3000" fill="hold"/>
                                        <p:tgtEl>
                                          <p:spTgt spid="8"/>
                                        </p:tgtEl>
                                        <p:attrNameLst>
                                          <p:attrName>r</p:attrName>
                                        </p:attrNameLst>
                                      </p:cBhvr>
                                    </p:animRot>
                                  </p:childTnLst>
                                </p:cTn>
                              </p:par>
                              <p:par>
                                <p:cTn id="58" presetID="8" presetClass="emph" presetSubtype="0" fill="hold" grpId="2" nodeType="withEffect">
                                  <p:stCondLst>
                                    <p:cond delay="0"/>
                                  </p:stCondLst>
                                  <p:childTnLst>
                                    <p:animRot by="21600000">
                                      <p:cBhvr>
                                        <p:cTn id="59" dur="3000" fill="hold"/>
                                        <p:tgtEl>
                                          <p:spTgt spid="9"/>
                                        </p:tgtEl>
                                        <p:attrNameLst>
                                          <p:attrName>r</p:attrName>
                                        </p:attrNameLst>
                                      </p:cBhvr>
                                    </p:animRot>
                                  </p:childTnLst>
                                </p:cTn>
                              </p:par>
                              <p:par>
                                <p:cTn id="60" presetID="8" presetClass="emph" presetSubtype="0" fill="hold" grpId="2" nodeType="withEffect">
                                  <p:stCondLst>
                                    <p:cond delay="0"/>
                                  </p:stCondLst>
                                  <p:childTnLst>
                                    <p:animRot by="21600000">
                                      <p:cBhvr>
                                        <p:cTn id="61" dur="3000" fill="hold"/>
                                        <p:tgtEl>
                                          <p:spTgt spid="10"/>
                                        </p:tgtEl>
                                        <p:attrNameLst>
                                          <p:attrName>r</p:attrName>
                                        </p:attrNameLst>
                                      </p:cBhvr>
                                    </p:animRot>
                                  </p:childTnLst>
                                </p:cTn>
                              </p:par>
                            </p:childTnLst>
                          </p:cTn>
                        </p:par>
                        <p:par>
                          <p:cTn id="62" fill="hold">
                            <p:stCondLst>
                              <p:cond delay="3000"/>
                            </p:stCondLst>
                            <p:childTnLst>
                              <p:par>
                                <p:cTn id="63" presetID="23" presetClass="exit" presetSubtype="32" fill="hold" grpId="3" nodeType="afterEffect">
                                  <p:stCondLst>
                                    <p:cond delay="0"/>
                                  </p:stCondLst>
                                  <p:childTnLst>
                                    <p:anim calcmode="lin" valueType="num">
                                      <p:cBhvr>
                                        <p:cTn id="64" dur="3000"/>
                                        <p:tgtEl>
                                          <p:spTgt spid="5"/>
                                        </p:tgtEl>
                                        <p:attrNameLst>
                                          <p:attrName>ppt_w</p:attrName>
                                        </p:attrNameLst>
                                      </p:cBhvr>
                                      <p:tavLst>
                                        <p:tav tm="0">
                                          <p:val>
                                            <p:strVal val="ppt_w"/>
                                          </p:val>
                                        </p:tav>
                                        <p:tav tm="100000">
                                          <p:val>
                                            <p:fltVal val="0"/>
                                          </p:val>
                                        </p:tav>
                                      </p:tavLst>
                                    </p:anim>
                                    <p:anim calcmode="lin" valueType="num">
                                      <p:cBhvr>
                                        <p:cTn id="65" dur="3000"/>
                                        <p:tgtEl>
                                          <p:spTgt spid="5"/>
                                        </p:tgtEl>
                                        <p:attrNameLst>
                                          <p:attrName>ppt_h</p:attrName>
                                        </p:attrNameLst>
                                      </p:cBhvr>
                                      <p:tavLst>
                                        <p:tav tm="0">
                                          <p:val>
                                            <p:strVal val="ppt_h"/>
                                          </p:val>
                                        </p:tav>
                                        <p:tav tm="100000">
                                          <p:val>
                                            <p:fltVal val="0"/>
                                          </p:val>
                                        </p:tav>
                                      </p:tavLst>
                                    </p:anim>
                                    <p:set>
                                      <p:cBhvr>
                                        <p:cTn id="66" dur="1" fill="hold">
                                          <p:stCondLst>
                                            <p:cond delay="2999"/>
                                          </p:stCondLst>
                                        </p:cTn>
                                        <p:tgtEl>
                                          <p:spTgt spid="5"/>
                                        </p:tgtEl>
                                        <p:attrNameLst>
                                          <p:attrName>style.visibility</p:attrName>
                                        </p:attrNameLst>
                                      </p:cBhvr>
                                      <p:to>
                                        <p:strVal val="hidden"/>
                                      </p:to>
                                    </p:set>
                                  </p:childTnLst>
                                </p:cTn>
                              </p:par>
                              <p:par>
                                <p:cTn id="67" presetID="23" presetClass="exit" presetSubtype="32" fill="hold" grpId="3" nodeType="withEffect">
                                  <p:stCondLst>
                                    <p:cond delay="0"/>
                                  </p:stCondLst>
                                  <p:childTnLst>
                                    <p:anim calcmode="lin" valueType="num">
                                      <p:cBhvr>
                                        <p:cTn id="68" dur="3000"/>
                                        <p:tgtEl>
                                          <p:spTgt spid="6"/>
                                        </p:tgtEl>
                                        <p:attrNameLst>
                                          <p:attrName>ppt_w</p:attrName>
                                        </p:attrNameLst>
                                      </p:cBhvr>
                                      <p:tavLst>
                                        <p:tav tm="0">
                                          <p:val>
                                            <p:strVal val="ppt_w"/>
                                          </p:val>
                                        </p:tav>
                                        <p:tav tm="100000">
                                          <p:val>
                                            <p:fltVal val="0"/>
                                          </p:val>
                                        </p:tav>
                                      </p:tavLst>
                                    </p:anim>
                                    <p:anim calcmode="lin" valueType="num">
                                      <p:cBhvr>
                                        <p:cTn id="69" dur="3000"/>
                                        <p:tgtEl>
                                          <p:spTgt spid="6"/>
                                        </p:tgtEl>
                                        <p:attrNameLst>
                                          <p:attrName>ppt_h</p:attrName>
                                        </p:attrNameLst>
                                      </p:cBhvr>
                                      <p:tavLst>
                                        <p:tav tm="0">
                                          <p:val>
                                            <p:strVal val="ppt_h"/>
                                          </p:val>
                                        </p:tav>
                                        <p:tav tm="100000">
                                          <p:val>
                                            <p:fltVal val="0"/>
                                          </p:val>
                                        </p:tav>
                                      </p:tavLst>
                                    </p:anim>
                                    <p:set>
                                      <p:cBhvr>
                                        <p:cTn id="70" dur="1" fill="hold">
                                          <p:stCondLst>
                                            <p:cond delay="2999"/>
                                          </p:stCondLst>
                                        </p:cTn>
                                        <p:tgtEl>
                                          <p:spTgt spid="6"/>
                                        </p:tgtEl>
                                        <p:attrNameLst>
                                          <p:attrName>style.visibility</p:attrName>
                                        </p:attrNameLst>
                                      </p:cBhvr>
                                      <p:to>
                                        <p:strVal val="hidden"/>
                                      </p:to>
                                    </p:set>
                                  </p:childTnLst>
                                </p:cTn>
                              </p:par>
                              <p:par>
                                <p:cTn id="71" presetID="23" presetClass="exit" presetSubtype="32" fill="hold" grpId="3" nodeType="withEffect">
                                  <p:stCondLst>
                                    <p:cond delay="0"/>
                                  </p:stCondLst>
                                  <p:childTnLst>
                                    <p:anim calcmode="lin" valueType="num">
                                      <p:cBhvr>
                                        <p:cTn id="72" dur="3000"/>
                                        <p:tgtEl>
                                          <p:spTgt spid="7"/>
                                        </p:tgtEl>
                                        <p:attrNameLst>
                                          <p:attrName>ppt_w</p:attrName>
                                        </p:attrNameLst>
                                      </p:cBhvr>
                                      <p:tavLst>
                                        <p:tav tm="0">
                                          <p:val>
                                            <p:strVal val="ppt_w"/>
                                          </p:val>
                                        </p:tav>
                                        <p:tav tm="100000">
                                          <p:val>
                                            <p:fltVal val="0"/>
                                          </p:val>
                                        </p:tav>
                                      </p:tavLst>
                                    </p:anim>
                                    <p:anim calcmode="lin" valueType="num">
                                      <p:cBhvr>
                                        <p:cTn id="73" dur="3000"/>
                                        <p:tgtEl>
                                          <p:spTgt spid="7"/>
                                        </p:tgtEl>
                                        <p:attrNameLst>
                                          <p:attrName>ppt_h</p:attrName>
                                        </p:attrNameLst>
                                      </p:cBhvr>
                                      <p:tavLst>
                                        <p:tav tm="0">
                                          <p:val>
                                            <p:strVal val="ppt_h"/>
                                          </p:val>
                                        </p:tav>
                                        <p:tav tm="100000">
                                          <p:val>
                                            <p:fltVal val="0"/>
                                          </p:val>
                                        </p:tav>
                                      </p:tavLst>
                                    </p:anim>
                                    <p:set>
                                      <p:cBhvr>
                                        <p:cTn id="74" dur="1" fill="hold">
                                          <p:stCondLst>
                                            <p:cond delay="2999"/>
                                          </p:stCondLst>
                                        </p:cTn>
                                        <p:tgtEl>
                                          <p:spTgt spid="7"/>
                                        </p:tgtEl>
                                        <p:attrNameLst>
                                          <p:attrName>style.visibility</p:attrName>
                                        </p:attrNameLst>
                                      </p:cBhvr>
                                      <p:to>
                                        <p:strVal val="hidden"/>
                                      </p:to>
                                    </p:set>
                                  </p:childTnLst>
                                </p:cTn>
                              </p:par>
                              <p:par>
                                <p:cTn id="75" presetID="23" presetClass="exit" presetSubtype="32" fill="hold" grpId="3" nodeType="withEffect">
                                  <p:stCondLst>
                                    <p:cond delay="0"/>
                                  </p:stCondLst>
                                  <p:childTnLst>
                                    <p:anim calcmode="lin" valueType="num">
                                      <p:cBhvr>
                                        <p:cTn id="76" dur="3000"/>
                                        <p:tgtEl>
                                          <p:spTgt spid="8"/>
                                        </p:tgtEl>
                                        <p:attrNameLst>
                                          <p:attrName>ppt_w</p:attrName>
                                        </p:attrNameLst>
                                      </p:cBhvr>
                                      <p:tavLst>
                                        <p:tav tm="0">
                                          <p:val>
                                            <p:strVal val="ppt_w"/>
                                          </p:val>
                                        </p:tav>
                                        <p:tav tm="100000">
                                          <p:val>
                                            <p:fltVal val="0"/>
                                          </p:val>
                                        </p:tav>
                                      </p:tavLst>
                                    </p:anim>
                                    <p:anim calcmode="lin" valueType="num">
                                      <p:cBhvr>
                                        <p:cTn id="77" dur="3000"/>
                                        <p:tgtEl>
                                          <p:spTgt spid="8"/>
                                        </p:tgtEl>
                                        <p:attrNameLst>
                                          <p:attrName>ppt_h</p:attrName>
                                        </p:attrNameLst>
                                      </p:cBhvr>
                                      <p:tavLst>
                                        <p:tav tm="0">
                                          <p:val>
                                            <p:strVal val="ppt_h"/>
                                          </p:val>
                                        </p:tav>
                                        <p:tav tm="100000">
                                          <p:val>
                                            <p:fltVal val="0"/>
                                          </p:val>
                                        </p:tav>
                                      </p:tavLst>
                                    </p:anim>
                                    <p:set>
                                      <p:cBhvr>
                                        <p:cTn id="78" dur="1" fill="hold">
                                          <p:stCondLst>
                                            <p:cond delay="2999"/>
                                          </p:stCondLst>
                                        </p:cTn>
                                        <p:tgtEl>
                                          <p:spTgt spid="8"/>
                                        </p:tgtEl>
                                        <p:attrNameLst>
                                          <p:attrName>style.visibility</p:attrName>
                                        </p:attrNameLst>
                                      </p:cBhvr>
                                      <p:to>
                                        <p:strVal val="hidden"/>
                                      </p:to>
                                    </p:set>
                                  </p:childTnLst>
                                </p:cTn>
                              </p:par>
                              <p:par>
                                <p:cTn id="79" presetID="23" presetClass="exit" presetSubtype="32" fill="hold" grpId="3" nodeType="withEffect">
                                  <p:stCondLst>
                                    <p:cond delay="0"/>
                                  </p:stCondLst>
                                  <p:childTnLst>
                                    <p:anim calcmode="lin" valueType="num">
                                      <p:cBhvr>
                                        <p:cTn id="80" dur="3000"/>
                                        <p:tgtEl>
                                          <p:spTgt spid="9"/>
                                        </p:tgtEl>
                                        <p:attrNameLst>
                                          <p:attrName>ppt_w</p:attrName>
                                        </p:attrNameLst>
                                      </p:cBhvr>
                                      <p:tavLst>
                                        <p:tav tm="0">
                                          <p:val>
                                            <p:strVal val="ppt_w"/>
                                          </p:val>
                                        </p:tav>
                                        <p:tav tm="100000">
                                          <p:val>
                                            <p:fltVal val="0"/>
                                          </p:val>
                                        </p:tav>
                                      </p:tavLst>
                                    </p:anim>
                                    <p:anim calcmode="lin" valueType="num">
                                      <p:cBhvr>
                                        <p:cTn id="81" dur="3000"/>
                                        <p:tgtEl>
                                          <p:spTgt spid="9"/>
                                        </p:tgtEl>
                                        <p:attrNameLst>
                                          <p:attrName>ppt_h</p:attrName>
                                        </p:attrNameLst>
                                      </p:cBhvr>
                                      <p:tavLst>
                                        <p:tav tm="0">
                                          <p:val>
                                            <p:strVal val="ppt_h"/>
                                          </p:val>
                                        </p:tav>
                                        <p:tav tm="100000">
                                          <p:val>
                                            <p:fltVal val="0"/>
                                          </p:val>
                                        </p:tav>
                                      </p:tavLst>
                                    </p:anim>
                                    <p:set>
                                      <p:cBhvr>
                                        <p:cTn id="82" dur="1" fill="hold">
                                          <p:stCondLst>
                                            <p:cond delay="2999"/>
                                          </p:stCondLst>
                                        </p:cTn>
                                        <p:tgtEl>
                                          <p:spTgt spid="9"/>
                                        </p:tgtEl>
                                        <p:attrNameLst>
                                          <p:attrName>style.visibility</p:attrName>
                                        </p:attrNameLst>
                                      </p:cBhvr>
                                      <p:to>
                                        <p:strVal val="hidden"/>
                                      </p:to>
                                    </p:set>
                                  </p:childTnLst>
                                </p:cTn>
                              </p:par>
                              <p:par>
                                <p:cTn id="83" presetID="23" presetClass="exit" presetSubtype="32" fill="hold" grpId="3" nodeType="withEffect">
                                  <p:stCondLst>
                                    <p:cond delay="0"/>
                                  </p:stCondLst>
                                  <p:childTnLst>
                                    <p:anim calcmode="lin" valueType="num">
                                      <p:cBhvr>
                                        <p:cTn id="84" dur="3000"/>
                                        <p:tgtEl>
                                          <p:spTgt spid="10"/>
                                        </p:tgtEl>
                                        <p:attrNameLst>
                                          <p:attrName>ppt_w</p:attrName>
                                        </p:attrNameLst>
                                      </p:cBhvr>
                                      <p:tavLst>
                                        <p:tav tm="0">
                                          <p:val>
                                            <p:strVal val="ppt_w"/>
                                          </p:val>
                                        </p:tav>
                                        <p:tav tm="100000">
                                          <p:val>
                                            <p:fltVal val="0"/>
                                          </p:val>
                                        </p:tav>
                                      </p:tavLst>
                                    </p:anim>
                                    <p:anim calcmode="lin" valueType="num">
                                      <p:cBhvr>
                                        <p:cTn id="85" dur="3000"/>
                                        <p:tgtEl>
                                          <p:spTgt spid="10"/>
                                        </p:tgtEl>
                                        <p:attrNameLst>
                                          <p:attrName>ppt_h</p:attrName>
                                        </p:attrNameLst>
                                      </p:cBhvr>
                                      <p:tavLst>
                                        <p:tav tm="0">
                                          <p:val>
                                            <p:strVal val="ppt_h"/>
                                          </p:val>
                                        </p:tav>
                                        <p:tav tm="100000">
                                          <p:val>
                                            <p:fltVal val="0"/>
                                          </p:val>
                                        </p:tav>
                                      </p:tavLst>
                                    </p:anim>
                                    <p:set>
                                      <p:cBhvr>
                                        <p:cTn id="86" dur="1" fill="hold">
                                          <p:stCondLst>
                                            <p:cond delay="2999"/>
                                          </p:stCondLst>
                                        </p:cTn>
                                        <p:tgtEl>
                                          <p:spTgt spid="10"/>
                                        </p:tgtEl>
                                        <p:attrNameLst>
                                          <p:attrName>style.visibility</p:attrName>
                                        </p:attrNameLst>
                                      </p:cBhvr>
                                      <p:to>
                                        <p:strVal val="hidden"/>
                                      </p:to>
                                    </p:set>
                                  </p:childTnLst>
                                </p:cTn>
                              </p:par>
                              <p:par>
                                <p:cTn id="87" presetID="35" presetClass="exit" presetSubtype="0" fill="hold" grpId="4" nodeType="withEffect">
                                  <p:stCondLst>
                                    <p:cond delay="0"/>
                                  </p:stCondLst>
                                  <p:childTnLst>
                                    <p:animEffect transition="out" filter="fade">
                                      <p:cBhvr>
                                        <p:cTn id="88" dur="3000"/>
                                        <p:tgtEl>
                                          <p:spTgt spid="5"/>
                                        </p:tgtEl>
                                      </p:cBhvr>
                                    </p:animEffect>
                                    <p:anim calcmode="lin" valueType="num">
                                      <p:cBhvr>
                                        <p:cTn id="89" dur="3000"/>
                                        <p:tgtEl>
                                          <p:spTgt spid="5"/>
                                        </p:tgtEl>
                                        <p:attrNameLst>
                                          <p:attrName>style.rotation</p:attrName>
                                        </p:attrNameLst>
                                      </p:cBhvr>
                                      <p:tavLst>
                                        <p:tav tm="0">
                                          <p:val>
                                            <p:fltVal val="0"/>
                                          </p:val>
                                        </p:tav>
                                        <p:tav tm="100000">
                                          <p:val>
                                            <p:fltVal val="720"/>
                                          </p:val>
                                        </p:tav>
                                      </p:tavLst>
                                    </p:anim>
                                    <p:anim calcmode="lin" valueType="num">
                                      <p:cBhvr>
                                        <p:cTn id="90" dur="3000"/>
                                        <p:tgtEl>
                                          <p:spTgt spid="5"/>
                                        </p:tgtEl>
                                        <p:attrNameLst>
                                          <p:attrName>ppt_h</p:attrName>
                                        </p:attrNameLst>
                                      </p:cBhvr>
                                      <p:tavLst>
                                        <p:tav tm="0">
                                          <p:val>
                                            <p:strVal val="ppt_h"/>
                                          </p:val>
                                        </p:tav>
                                        <p:tav tm="100000">
                                          <p:val>
                                            <p:fltVal val="0"/>
                                          </p:val>
                                        </p:tav>
                                      </p:tavLst>
                                    </p:anim>
                                    <p:anim calcmode="lin" valueType="num">
                                      <p:cBhvr>
                                        <p:cTn id="91" dur="3000"/>
                                        <p:tgtEl>
                                          <p:spTgt spid="5"/>
                                        </p:tgtEl>
                                        <p:attrNameLst>
                                          <p:attrName>ppt_w</p:attrName>
                                        </p:attrNameLst>
                                      </p:cBhvr>
                                      <p:tavLst>
                                        <p:tav tm="0">
                                          <p:val>
                                            <p:strVal val="ppt_w"/>
                                          </p:val>
                                        </p:tav>
                                        <p:tav tm="100000">
                                          <p:val>
                                            <p:fltVal val="0"/>
                                          </p:val>
                                        </p:tav>
                                      </p:tavLst>
                                    </p:anim>
                                    <p:set>
                                      <p:cBhvr>
                                        <p:cTn id="92" dur="1" fill="hold">
                                          <p:stCondLst>
                                            <p:cond delay="2999"/>
                                          </p:stCondLst>
                                        </p:cTn>
                                        <p:tgtEl>
                                          <p:spTgt spid="5"/>
                                        </p:tgtEl>
                                        <p:attrNameLst>
                                          <p:attrName>style.visibility</p:attrName>
                                        </p:attrNameLst>
                                      </p:cBhvr>
                                      <p:to>
                                        <p:strVal val="hidden"/>
                                      </p:to>
                                    </p:set>
                                  </p:childTnLst>
                                </p:cTn>
                              </p:par>
                              <p:par>
                                <p:cTn id="93" presetID="35" presetClass="exit" presetSubtype="0" fill="hold" grpId="4" nodeType="withEffect">
                                  <p:stCondLst>
                                    <p:cond delay="0"/>
                                  </p:stCondLst>
                                  <p:childTnLst>
                                    <p:animEffect transition="out" filter="fade">
                                      <p:cBhvr>
                                        <p:cTn id="94" dur="3000"/>
                                        <p:tgtEl>
                                          <p:spTgt spid="6"/>
                                        </p:tgtEl>
                                      </p:cBhvr>
                                    </p:animEffect>
                                    <p:anim calcmode="lin" valueType="num">
                                      <p:cBhvr>
                                        <p:cTn id="95" dur="3000"/>
                                        <p:tgtEl>
                                          <p:spTgt spid="6"/>
                                        </p:tgtEl>
                                        <p:attrNameLst>
                                          <p:attrName>style.rotation</p:attrName>
                                        </p:attrNameLst>
                                      </p:cBhvr>
                                      <p:tavLst>
                                        <p:tav tm="0">
                                          <p:val>
                                            <p:fltVal val="0"/>
                                          </p:val>
                                        </p:tav>
                                        <p:tav tm="100000">
                                          <p:val>
                                            <p:fltVal val="720"/>
                                          </p:val>
                                        </p:tav>
                                      </p:tavLst>
                                    </p:anim>
                                    <p:anim calcmode="lin" valueType="num">
                                      <p:cBhvr>
                                        <p:cTn id="96" dur="3000"/>
                                        <p:tgtEl>
                                          <p:spTgt spid="6"/>
                                        </p:tgtEl>
                                        <p:attrNameLst>
                                          <p:attrName>ppt_h</p:attrName>
                                        </p:attrNameLst>
                                      </p:cBhvr>
                                      <p:tavLst>
                                        <p:tav tm="0">
                                          <p:val>
                                            <p:strVal val="ppt_h"/>
                                          </p:val>
                                        </p:tav>
                                        <p:tav tm="100000">
                                          <p:val>
                                            <p:fltVal val="0"/>
                                          </p:val>
                                        </p:tav>
                                      </p:tavLst>
                                    </p:anim>
                                    <p:anim calcmode="lin" valueType="num">
                                      <p:cBhvr>
                                        <p:cTn id="97" dur="3000"/>
                                        <p:tgtEl>
                                          <p:spTgt spid="6"/>
                                        </p:tgtEl>
                                        <p:attrNameLst>
                                          <p:attrName>ppt_w</p:attrName>
                                        </p:attrNameLst>
                                      </p:cBhvr>
                                      <p:tavLst>
                                        <p:tav tm="0">
                                          <p:val>
                                            <p:strVal val="ppt_w"/>
                                          </p:val>
                                        </p:tav>
                                        <p:tav tm="100000">
                                          <p:val>
                                            <p:fltVal val="0"/>
                                          </p:val>
                                        </p:tav>
                                      </p:tavLst>
                                    </p:anim>
                                    <p:set>
                                      <p:cBhvr>
                                        <p:cTn id="98" dur="1" fill="hold">
                                          <p:stCondLst>
                                            <p:cond delay="2999"/>
                                          </p:stCondLst>
                                        </p:cTn>
                                        <p:tgtEl>
                                          <p:spTgt spid="6"/>
                                        </p:tgtEl>
                                        <p:attrNameLst>
                                          <p:attrName>style.visibility</p:attrName>
                                        </p:attrNameLst>
                                      </p:cBhvr>
                                      <p:to>
                                        <p:strVal val="hidden"/>
                                      </p:to>
                                    </p:set>
                                  </p:childTnLst>
                                </p:cTn>
                              </p:par>
                              <p:par>
                                <p:cTn id="99" presetID="35" presetClass="exit" presetSubtype="0" fill="hold" grpId="4" nodeType="withEffect">
                                  <p:stCondLst>
                                    <p:cond delay="0"/>
                                  </p:stCondLst>
                                  <p:childTnLst>
                                    <p:animEffect transition="out" filter="fade">
                                      <p:cBhvr>
                                        <p:cTn id="100" dur="3000"/>
                                        <p:tgtEl>
                                          <p:spTgt spid="7"/>
                                        </p:tgtEl>
                                      </p:cBhvr>
                                    </p:animEffect>
                                    <p:anim calcmode="lin" valueType="num">
                                      <p:cBhvr>
                                        <p:cTn id="101" dur="3000"/>
                                        <p:tgtEl>
                                          <p:spTgt spid="7"/>
                                        </p:tgtEl>
                                        <p:attrNameLst>
                                          <p:attrName>style.rotation</p:attrName>
                                        </p:attrNameLst>
                                      </p:cBhvr>
                                      <p:tavLst>
                                        <p:tav tm="0">
                                          <p:val>
                                            <p:fltVal val="0"/>
                                          </p:val>
                                        </p:tav>
                                        <p:tav tm="100000">
                                          <p:val>
                                            <p:fltVal val="720"/>
                                          </p:val>
                                        </p:tav>
                                      </p:tavLst>
                                    </p:anim>
                                    <p:anim calcmode="lin" valueType="num">
                                      <p:cBhvr>
                                        <p:cTn id="102" dur="3000"/>
                                        <p:tgtEl>
                                          <p:spTgt spid="7"/>
                                        </p:tgtEl>
                                        <p:attrNameLst>
                                          <p:attrName>ppt_h</p:attrName>
                                        </p:attrNameLst>
                                      </p:cBhvr>
                                      <p:tavLst>
                                        <p:tav tm="0">
                                          <p:val>
                                            <p:strVal val="ppt_h"/>
                                          </p:val>
                                        </p:tav>
                                        <p:tav tm="100000">
                                          <p:val>
                                            <p:fltVal val="0"/>
                                          </p:val>
                                        </p:tav>
                                      </p:tavLst>
                                    </p:anim>
                                    <p:anim calcmode="lin" valueType="num">
                                      <p:cBhvr>
                                        <p:cTn id="103" dur="3000"/>
                                        <p:tgtEl>
                                          <p:spTgt spid="7"/>
                                        </p:tgtEl>
                                        <p:attrNameLst>
                                          <p:attrName>ppt_w</p:attrName>
                                        </p:attrNameLst>
                                      </p:cBhvr>
                                      <p:tavLst>
                                        <p:tav tm="0">
                                          <p:val>
                                            <p:strVal val="ppt_w"/>
                                          </p:val>
                                        </p:tav>
                                        <p:tav tm="100000">
                                          <p:val>
                                            <p:fltVal val="0"/>
                                          </p:val>
                                        </p:tav>
                                      </p:tavLst>
                                    </p:anim>
                                    <p:set>
                                      <p:cBhvr>
                                        <p:cTn id="104" dur="1" fill="hold">
                                          <p:stCondLst>
                                            <p:cond delay="2999"/>
                                          </p:stCondLst>
                                        </p:cTn>
                                        <p:tgtEl>
                                          <p:spTgt spid="7"/>
                                        </p:tgtEl>
                                        <p:attrNameLst>
                                          <p:attrName>style.visibility</p:attrName>
                                        </p:attrNameLst>
                                      </p:cBhvr>
                                      <p:to>
                                        <p:strVal val="hidden"/>
                                      </p:to>
                                    </p:set>
                                  </p:childTnLst>
                                </p:cTn>
                              </p:par>
                              <p:par>
                                <p:cTn id="105" presetID="35" presetClass="exit" presetSubtype="0" fill="hold" grpId="4" nodeType="withEffect">
                                  <p:stCondLst>
                                    <p:cond delay="0"/>
                                  </p:stCondLst>
                                  <p:childTnLst>
                                    <p:animEffect transition="out" filter="fade">
                                      <p:cBhvr>
                                        <p:cTn id="106" dur="3000"/>
                                        <p:tgtEl>
                                          <p:spTgt spid="8"/>
                                        </p:tgtEl>
                                      </p:cBhvr>
                                    </p:animEffect>
                                    <p:anim calcmode="lin" valueType="num">
                                      <p:cBhvr>
                                        <p:cTn id="107" dur="3000"/>
                                        <p:tgtEl>
                                          <p:spTgt spid="8"/>
                                        </p:tgtEl>
                                        <p:attrNameLst>
                                          <p:attrName>style.rotation</p:attrName>
                                        </p:attrNameLst>
                                      </p:cBhvr>
                                      <p:tavLst>
                                        <p:tav tm="0">
                                          <p:val>
                                            <p:fltVal val="0"/>
                                          </p:val>
                                        </p:tav>
                                        <p:tav tm="100000">
                                          <p:val>
                                            <p:fltVal val="720"/>
                                          </p:val>
                                        </p:tav>
                                      </p:tavLst>
                                    </p:anim>
                                    <p:anim calcmode="lin" valueType="num">
                                      <p:cBhvr>
                                        <p:cTn id="108" dur="3000"/>
                                        <p:tgtEl>
                                          <p:spTgt spid="8"/>
                                        </p:tgtEl>
                                        <p:attrNameLst>
                                          <p:attrName>ppt_h</p:attrName>
                                        </p:attrNameLst>
                                      </p:cBhvr>
                                      <p:tavLst>
                                        <p:tav tm="0">
                                          <p:val>
                                            <p:strVal val="ppt_h"/>
                                          </p:val>
                                        </p:tav>
                                        <p:tav tm="100000">
                                          <p:val>
                                            <p:fltVal val="0"/>
                                          </p:val>
                                        </p:tav>
                                      </p:tavLst>
                                    </p:anim>
                                    <p:anim calcmode="lin" valueType="num">
                                      <p:cBhvr>
                                        <p:cTn id="109" dur="3000"/>
                                        <p:tgtEl>
                                          <p:spTgt spid="8"/>
                                        </p:tgtEl>
                                        <p:attrNameLst>
                                          <p:attrName>ppt_w</p:attrName>
                                        </p:attrNameLst>
                                      </p:cBhvr>
                                      <p:tavLst>
                                        <p:tav tm="0">
                                          <p:val>
                                            <p:strVal val="ppt_w"/>
                                          </p:val>
                                        </p:tav>
                                        <p:tav tm="100000">
                                          <p:val>
                                            <p:fltVal val="0"/>
                                          </p:val>
                                        </p:tav>
                                      </p:tavLst>
                                    </p:anim>
                                    <p:set>
                                      <p:cBhvr>
                                        <p:cTn id="110" dur="1" fill="hold">
                                          <p:stCondLst>
                                            <p:cond delay="2999"/>
                                          </p:stCondLst>
                                        </p:cTn>
                                        <p:tgtEl>
                                          <p:spTgt spid="8"/>
                                        </p:tgtEl>
                                        <p:attrNameLst>
                                          <p:attrName>style.visibility</p:attrName>
                                        </p:attrNameLst>
                                      </p:cBhvr>
                                      <p:to>
                                        <p:strVal val="hidden"/>
                                      </p:to>
                                    </p:set>
                                  </p:childTnLst>
                                </p:cTn>
                              </p:par>
                              <p:par>
                                <p:cTn id="111" presetID="35" presetClass="exit" presetSubtype="0" fill="hold" grpId="4" nodeType="withEffect">
                                  <p:stCondLst>
                                    <p:cond delay="0"/>
                                  </p:stCondLst>
                                  <p:childTnLst>
                                    <p:animEffect transition="out" filter="fade">
                                      <p:cBhvr>
                                        <p:cTn id="112" dur="3000"/>
                                        <p:tgtEl>
                                          <p:spTgt spid="9"/>
                                        </p:tgtEl>
                                      </p:cBhvr>
                                    </p:animEffect>
                                    <p:anim calcmode="lin" valueType="num">
                                      <p:cBhvr>
                                        <p:cTn id="113" dur="3000"/>
                                        <p:tgtEl>
                                          <p:spTgt spid="9"/>
                                        </p:tgtEl>
                                        <p:attrNameLst>
                                          <p:attrName>style.rotation</p:attrName>
                                        </p:attrNameLst>
                                      </p:cBhvr>
                                      <p:tavLst>
                                        <p:tav tm="0">
                                          <p:val>
                                            <p:fltVal val="0"/>
                                          </p:val>
                                        </p:tav>
                                        <p:tav tm="100000">
                                          <p:val>
                                            <p:fltVal val="720"/>
                                          </p:val>
                                        </p:tav>
                                      </p:tavLst>
                                    </p:anim>
                                    <p:anim calcmode="lin" valueType="num">
                                      <p:cBhvr>
                                        <p:cTn id="114" dur="3000"/>
                                        <p:tgtEl>
                                          <p:spTgt spid="9"/>
                                        </p:tgtEl>
                                        <p:attrNameLst>
                                          <p:attrName>ppt_h</p:attrName>
                                        </p:attrNameLst>
                                      </p:cBhvr>
                                      <p:tavLst>
                                        <p:tav tm="0">
                                          <p:val>
                                            <p:strVal val="ppt_h"/>
                                          </p:val>
                                        </p:tav>
                                        <p:tav tm="100000">
                                          <p:val>
                                            <p:fltVal val="0"/>
                                          </p:val>
                                        </p:tav>
                                      </p:tavLst>
                                    </p:anim>
                                    <p:anim calcmode="lin" valueType="num">
                                      <p:cBhvr>
                                        <p:cTn id="115" dur="3000"/>
                                        <p:tgtEl>
                                          <p:spTgt spid="9"/>
                                        </p:tgtEl>
                                        <p:attrNameLst>
                                          <p:attrName>ppt_w</p:attrName>
                                        </p:attrNameLst>
                                      </p:cBhvr>
                                      <p:tavLst>
                                        <p:tav tm="0">
                                          <p:val>
                                            <p:strVal val="ppt_w"/>
                                          </p:val>
                                        </p:tav>
                                        <p:tav tm="100000">
                                          <p:val>
                                            <p:fltVal val="0"/>
                                          </p:val>
                                        </p:tav>
                                      </p:tavLst>
                                    </p:anim>
                                    <p:set>
                                      <p:cBhvr>
                                        <p:cTn id="116" dur="1" fill="hold">
                                          <p:stCondLst>
                                            <p:cond delay="2999"/>
                                          </p:stCondLst>
                                        </p:cTn>
                                        <p:tgtEl>
                                          <p:spTgt spid="9"/>
                                        </p:tgtEl>
                                        <p:attrNameLst>
                                          <p:attrName>style.visibility</p:attrName>
                                        </p:attrNameLst>
                                      </p:cBhvr>
                                      <p:to>
                                        <p:strVal val="hidden"/>
                                      </p:to>
                                    </p:set>
                                  </p:childTnLst>
                                </p:cTn>
                              </p:par>
                              <p:par>
                                <p:cTn id="117" presetID="35" presetClass="exit" presetSubtype="0" fill="hold" grpId="4" nodeType="withEffect">
                                  <p:stCondLst>
                                    <p:cond delay="0"/>
                                  </p:stCondLst>
                                  <p:childTnLst>
                                    <p:animEffect transition="out" filter="fade">
                                      <p:cBhvr>
                                        <p:cTn id="118" dur="3000"/>
                                        <p:tgtEl>
                                          <p:spTgt spid="10"/>
                                        </p:tgtEl>
                                      </p:cBhvr>
                                    </p:animEffect>
                                    <p:anim calcmode="lin" valueType="num">
                                      <p:cBhvr>
                                        <p:cTn id="119" dur="3000"/>
                                        <p:tgtEl>
                                          <p:spTgt spid="10"/>
                                        </p:tgtEl>
                                        <p:attrNameLst>
                                          <p:attrName>style.rotation</p:attrName>
                                        </p:attrNameLst>
                                      </p:cBhvr>
                                      <p:tavLst>
                                        <p:tav tm="0">
                                          <p:val>
                                            <p:fltVal val="0"/>
                                          </p:val>
                                        </p:tav>
                                        <p:tav tm="100000">
                                          <p:val>
                                            <p:fltVal val="720"/>
                                          </p:val>
                                        </p:tav>
                                      </p:tavLst>
                                    </p:anim>
                                    <p:anim calcmode="lin" valueType="num">
                                      <p:cBhvr>
                                        <p:cTn id="120" dur="3000"/>
                                        <p:tgtEl>
                                          <p:spTgt spid="10"/>
                                        </p:tgtEl>
                                        <p:attrNameLst>
                                          <p:attrName>ppt_h</p:attrName>
                                        </p:attrNameLst>
                                      </p:cBhvr>
                                      <p:tavLst>
                                        <p:tav tm="0">
                                          <p:val>
                                            <p:strVal val="ppt_h"/>
                                          </p:val>
                                        </p:tav>
                                        <p:tav tm="100000">
                                          <p:val>
                                            <p:fltVal val="0"/>
                                          </p:val>
                                        </p:tav>
                                      </p:tavLst>
                                    </p:anim>
                                    <p:anim calcmode="lin" valueType="num">
                                      <p:cBhvr>
                                        <p:cTn id="121" dur="3000"/>
                                        <p:tgtEl>
                                          <p:spTgt spid="10"/>
                                        </p:tgtEl>
                                        <p:attrNameLst>
                                          <p:attrName>ppt_w</p:attrName>
                                        </p:attrNameLst>
                                      </p:cBhvr>
                                      <p:tavLst>
                                        <p:tav tm="0">
                                          <p:val>
                                            <p:strVal val="ppt_w"/>
                                          </p:val>
                                        </p:tav>
                                        <p:tav tm="100000">
                                          <p:val>
                                            <p:fltVal val="0"/>
                                          </p:val>
                                        </p:tav>
                                      </p:tavLst>
                                    </p:anim>
                                    <p:set>
                                      <p:cBhvr>
                                        <p:cTn id="122" dur="1" fill="hold">
                                          <p:stCondLst>
                                            <p:cond delay="2999"/>
                                          </p:stCondLst>
                                        </p:cTn>
                                        <p:tgtEl>
                                          <p:spTgt spid="10"/>
                                        </p:tgtEl>
                                        <p:attrNameLst>
                                          <p:attrName>style.visibility</p:attrName>
                                        </p:attrNameLst>
                                      </p:cBhvr>
                                      <p:to>
                                        <p:strVal val="hidden"/>
                                      </p:to>
                                    </p:set>
                                  </p:childTnLst>
                                </p:cTn>
                              </p:par>
                              <p:par>
                                <p:cTn id="123" presetID="23" presetClass="entr" presetSubtype="272" fill="hold" nodeType="withEffect">
                                  <p:stCondLst>
                                    <p:cond delay="0"/>
                                  </p:stCondLst>
                                  <p:childTnLst>
                                    <p:set>
                                      <p:cBhvr>
                                        <p:cTn id="124" dur="1" fill="hold">
                                          <p:stCondLst>
                                            <p:cond delay="0"/>
                                          </p:stCondLst>
                                        </p:cTn>
                                        <p:tgtEl>
                                          <p:spTgt spid="4098"/>
                                        </p:tgtEl>
                                        <p:attrNameLst>
                                          <p:attrName>style.visibility</p:attrName>
                                        </p:attrNameLst>
                                      </p:cBhvr>
                                      <p:to>
                                        <p:strVal val="visible"/>
                                      </p:to>
                                    </p:set>
                                    <p:anim calcmode="lin" valueType="num">
                                      <p:cBhvr>
                                        <p:cTn id="125" dur="3000" fill="hold"/>
                                        <p:tgtEl>
                                          <p:spTgt spid="4098"/>
                                        </p:tgtEl>
                                        <p:attrNameLst>
                                          <p:attrName>ppt_w</p:attrName>
                                        </p:attrNameLst>
                                      </p:cBhvr>
                                      <p:tavLst>
                                        <p:tav tm="0">
                                          <p:val>
                                            <p:strVal val="2/3*#ppt_w"/>
                                          </p:val>
                                        </p:tav>
                                        <p:tav tm="100000">
                                          <p:val>
                                            <p:strVal val="#ppt_w"/>
                                          </p:val>
                                        </p:tav>
                                      </p:tavLst>
                                    </p:anim>
                                    <p:anim calcmode="lin" valueType="num">
                                      <p:cBhvr>
                                        <p:cTn id="126" dur="3000" fill="hold"/>
                                        <p:tgtEl>
                                          <p:spTgt spid="4098"/>
                                        </p:tgtEl>
                                        <p:attrNameLst>
                                          <p:attrName>ppt_h</p:attrName>
                                        </p:attrNameLst>
                                      </p:cBhvr>
                                      <p:tavLst>
                                        <p:tav tm="0">
                                          <p:val>
                                            <p:strVal val="2/3*#ppt_h"/>
                                          </p:val>
                                        </p:tav>
                                        <p:tav tm="100000">
                                          <p:val>
                                            <p:strVal val="#ppt_h"/>
                                          </p:val>
                                        </p:tav>
                                      </p:tavLst>
                                    </p:anim>
                                  </p:childTnLst>
                                </p:cTn>
                              </p:par>
                              <p:par>
                                <p:cTn id="127" presetID="8" presetClass="entr" presetSubtype="32" fill="hold" nodeType="withEffect">
                                  <p:stCondLst>
                                    <p:cond delay="0"/>
                                  </p:stCondLst>
                                  <p:childTnLst>
                                    <p:set>
                                      <p:cBhvr>
                                        <p:cTn id="128" dur="1" fill="hold">
                                          <p:stCondLst>
                                            <p:cond delay="0"/>
                                          </p:stCondLst>
                                        </p:cTn>
                                        <p:tgtEl>
                                          <p:spTgt spid="4098"/>
                                        </p:tgtEl>
                                        <p:attrNameLst>
                                          <p:attrName>style.visibility</p:attrName>
                                        </p:attrNameLst>
                                      </p:cBhvr>
                                      <p:to>
                                        <p:strVal val="visible"/>
                                      </p:to>
                                    </p:set>
                                    <p:animEffect transition="in" filter="diamond(out)">
                                      <p:cBhvr>
                                        <p:cTn id="129" dur="3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146"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a:scene3d>
            <a:camera prst="orthographicFront"/>
            <a:lightRig rig="threePt" dir="t"/>
          </a:scene3d>
          <a:sp3d>
            <a:bevelT prst="angle"/>
          </a:sp3d>
        </p:spPr>
      </p:pic>
      <p:sp>
        <p:nvSpPr>
          <p:cNvPr id="5" name="4 Marco"/>
          <p:cNvSpPr/>
          <p:nvPr/>
        </p:nvSpPr>
        <p:spPr>
          <a:xfrm>
            <a:off x="357158" y="5357826"/>
            <a:ext cx="1571604" cy="1000108"/>
          </a:xfrm>
          <a:prstGeom prst="frame">
            <a:avLst>
              <a:gd name="adj1" fmla="val 14924"/>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357158" y="4429132"/>
            <a:ext cx="1571604" cy="1000108"/>
          </a:xfrm>
          <a:prstGeom prst="frame">
            <a:avLst>
              <a:gd name="adj1" fmla="val 14924"/>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357158" y="3500438"/>
            <a:ext cx="1571604" cy="1000108"/>
          </a:xfrm>
          <a:prstGeom prst="frame">
            <a:avLst>
              <a:gd name="adj1" fmla="val 14924"/>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357158" y="2500306"/>
            <a:ext cx="1571604" cy="1000108"/>
          </a:xfrm>
          <a:prstGeom prst="frame">
            <a:avLst>
              <a:gd name="adj1" fmla="val 14924"/>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357158" y="1500174"/>
            <a:ext cx="1571604" cy="1000108"/>
          </a:xfrm>
          <a:prstGeom prst="frame">
            <a:avLst>
              <a:gd name="adj1" fmla="val 14924"/>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357158" y="500042"/>
            <a:ext cx="1571604" cy="1000108"/>
          </a:xfrm>
          <a:prstGeom prst="frame">
            <a:avLst>
              <a:gd name="adj1" fmla="val 14924"/>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2071670" y="5357826"/>
            <a:ext cx="1571604" cy="1000108"/>
          </a:xfrm>
          <a:prstGeom prst="frame">
            <a:avLst>
              <a:gd name="adj1" fmla="val 14924"/>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2071670" y="4429132"/>
            <a:ext cx="1571604" cy="1000108"/>
          </a:xfrm>
          <a:prstGeom prst="frame">
            <a:avLst>
              <a:gd name="adj1" fmla="val 14924"/>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a:off x="2071670" y="3500438"/>
            <a:ext cx="1571604" cy="1000108"/>
          </a:xfrm>
          <a:prstGeom prst="frame">
            <a:avLst>
              <a:gd name="adj1" fmla="val 14924"/>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a:off x="2071670" y="2500306"/>
            <a:ext cx="1571604" cy="1000108"/>
          </a:xfrm>
          <a:prstGeom prst="frame">
            <a:avLst>
              <a:gd name="adj1" fmla="val 14924"/>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2071670" y="1500174"/>
            <a:ext cx="1571604" cy="1000108"/>
          </a:xfrm>
          <a:prstGeom prst="frame">
            <a:avLst>
              <a:gd name="adj1" fmla="val 14924"/>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2071670" y="500042"/>
            <a:ext cx="1571604" cy="1000108"/>
          </a:xfrm>
          <a:prstGeom prst="frame">
            <a:avLst>
              <a:gd name="adj1" fmla="val 14924"/>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a:off x="3714744" y="5357826"/>
            <a:ext cx="1571604" cy="1000108"/>
          </a:xfrm>
          <a:prstGeom prst="frame">
            <a:avLst>
              <a:gd name="adj1" fmla="val 14924"/>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a:off x="3714744" y="4429132"/>
            <a:ext cx="1571604" cy="1000108"/>
          </a:xfrm>
          <a:prstGeom prst="frame">
            <a:avLst>
              <a:gd name="adj1" fmla="val 14924"/>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Marco"/>
          <p:cNvSpPr/>
          <p:nvPr/>
        </p:nvSpPr>
        <p:spPr>
          <a:xfrm>
            <a:off x="3714744" y="3500438"/>
            <a:ext cx="1571604" cy="1000108"/>
          </a:xfrm>
          <a:prstGeom prst="frame">
            <a:avLst>
              <a:gd name="adj1" fmla="val 14924"/>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Marco"/>
          <p:cNvSpPr/>
          <p:nvPr/>
        </p:nvSpPr>
        <p:spPr>
          <a:xfrm>
            <a:off x="3714744" y="2500306"/>
            <a:ext cx="1571604" cy="1000108"/>
          </a:xfrm>
          <a:prstGeom prst="frame">
            <a:avLst>
              <a:gd name="adj1" fmla="val 14924"/>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Marco"/>
          <p:cNvSpPr/>
          <p:nvPr/>
        </p:nvSpPr>
        <p:spPr>
          <a:xfrm>
            <a:off x="3714744" y="1500174"/>
            <a:ext cx="1571604" cy="1000108"/>
          </a:xfrm>
          <a:prstGeom prst="frame">
            <a:avLst>
              <a:gd name="adj1" fmla="val 14924"/>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Marco"/>
          <p:cNvSpPr/>
          <p:nvPr/>
        </p:nvSpPr>
        <p:spPr>
          <a:xfrm>
            <a:off x="3714744" y="500042"/>
            <a:ext cx="1571604" cy="1000108"/>
          </a:xfrm>
          <a:prstGeom prst="frame">
            <a:avLst>
              <a:gd name="adj1" fmla="val 14924"/>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Marco"/>
          <p:cNvSpPr/>
          <p:nvPr/>
        </p:nvSpPr>
        <p:spPr>
          <a:xfrm>
            <a:off x="5429256" y="5357826"/>
            <a:ext cx="1571604" cy="1000108"/>
          </a:xfrm>
          <a:prstGeom prst="frame">
            <a:avLst>
              <a:gd name="adj1" fmla="val 14924"/>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Marco"/>
          <p:cNvSpPr/>
          <p:nvPr/>
        </p:nvSpPr>
        <p:spPr>
          <a:xfrm>
            <a:off x="5429256" y="4429132"/>
            <a:ext cx="1571604" cy="1000108"/>
          </a:xfrm>
          <a:prstGeom prst="frame">
            <a:avLst>
              <a:gd name="adj1" fmla="val 14924"/>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Marco"/>
          <p:cNvSpPr/>
          <p:nvPr/>
        </p:nvSpPr>
        <p:spPr>
          <a:xfrm>
            <a:off x="5429256" y="3500438"/>
            <a:ext cx="1571604" cy="1000108"/>
          </a:xfrm>
          <a:prstGeom prst="frame">
            <a:avLst>
              <a:gd name="adj1" fmla="val 14924"/>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Marco"/>
          <p:cNvSpPr/>
          <p:nvPr/>
        </p:nvSpPr>
        <p:spPr>
          <a:xfrm>
            <a:off x="5429256" y="2500306"/>
            <a:ext cx="1571604" cy="1000108"/>
          </a:xfrm>
          <a:prstGeom prst="frame">
            <a:avLst>
              <a:gd name="adj1" fmla="val 14924"/>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Marco"/>
          <p:cNvSpPr/>
          <p:nvPr/>
        </p:nvSpPr>
        <p:spPr>
          <a:xfrm>
            <a:off x="5429256" y="1500174"/>
            <a:ext cx="1571604" cy="1000108"/>
          </a:xfrm>
          <a:prstGeom prst="frame">
            <a:avLst>
              <a:gd name="adj1" fmla="val 14924"/>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Marco"/>
          <p:cNvSpPr/>
          <p:nvPr/>
        </p:nvSpPr>
        <p:spPr>
          <a:xfrm>
            <a:off x="5429256" y="500042"/>
            <a:ext cx="1571604" cy="1000108"/>
          </a:xfrm>
          <a:prstGeom prst="frame">
            <a:avLst>
              <a:gd name="adj1" fmla="val 14924"/>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Marco"/>
          <p:cNvSpPr/>
          <p:nvPr/>
        </p:nvSpPr>
        <p:spPr>
          <a:xfrm>
            <a:off x="7143768" y="5357826"/>
            <a:ext cx="1571604" cy="1000108"/>
          </a:xfrm>
          <a:prstGeom prst="frame">
            <a:avLst>
              <a:gd name="adj1" fmla="val 14924"/>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Marco"/>
          <p:cNvSpPr/>
          <p:nvPr/>
        </p:nvSpPr>
        <p:spPr>
          <a:xfrm>
            <a:off x="7143768" y="4429132"/>
            <a:ext cx="1571604" cy="1000108"/>
          </a:xfrm>
          <a:prstGeom prst="frame">
            <a:avLst>
              <a:gd name="adj1" fmla="val 14924"/>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Marco"/>
          <p:cNvSpPr/>
          <p:nvPr/>
        </p:nvSpPr>
        <p:spPr>
          <a:xfrm>
            <a:off x="7143768" y="3500438"/>
            <a:ext cx="1571604" cy="1000108"/>
          </a:xfrm>
          <a:prstGeom prst="frame">
            <a:avLst>
              <a:gd name="adj1" fmla="val 14924"/>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Marco"/>
          <p:cNvSpPr/>
          <p:nvPr/>
        </p:nvSpPr>
        <p:spPr>
          <a:xfrm>
            <a:off x="7143768" y="2500306"/>
            <a:ext cx="1571604" cy="1000108"/>
          </a:xfrm>
          <a:prstGeom prst="frame">
            <a:avLst>
              <a:gd name="adj1" fmla="val 14924"/>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Marco"/>
          <p:cNvSpPr/>
          <p:nvPr/>
        </p:nvSpPr>
        <p:spPr>
          <a:xfrm>
            <a:off x="7143768" y="1500174"/>
            <a:ext cx="1571604" cy="1000108"/>
          </a:xfrm>
          <a:prstGeom prst="frame">
            <a:avLst>
              <a:gd name="adj1" fmla="val 14924"/>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Marco"/>
          <p:cNvSpPr/>
          <p:nvPr/>
        </p:nvSpPr>
        <p:spPr>
          <a:xfrm>
            <a:off x="7143768" y="500042"/>
            <a:ext cx="1571604" cy="1000108"/>
          </a:xfrm>
          <a:prstGeom prst="frame">
            <a:avLst>
              <a:gd name="adj1" fmla="val 14924"/>
            </a:avLst>
          </a:prstGeom>
          <a:gradFill flip="none" rotWithShape="1">
            <a:gsLst>
              <a:gs pos="0">
                <a:schemeClr val="tx1"/>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3000"/>
                                        <p:tgtEl>
                                          <p:spTgt spid="5"/>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heckerboard(across)">
                                      <p:cBhvr>
                                        <p:cTn id="13" dur="3000"/>
                                        <p:tgtEl>
                                          <p:spTgt spid="6"/>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heckerboard(across)">
                                      <p:cBhvr>
                                        <p:cTn id="16" dur="3000"/>
                                        <p:tgtEl>
                                          <p:spTgt spid="7"/>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heckerboard(across)">
                                      <p:cBhvr>
                                        <p:cTn id="19" dur="3000"/>
                                        <p:tgtEl>
                                          <p:spTgt spid="8"/>
                                        </p:tgtEl>
                                      </p:cBhvr>
                                    </p:animEffect>
                                  </p:childTnLst>
                                </p:cTn>
                              </p:par>
                              <p:par>
                                <p:cTn id="20" presetID="5" presetClass="entr" presetSubtype="1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heckerboard(across)">
                                      <p:cBhvr>
                                        <p:cTn id="22" dur="3000"/>
                                        <p:tgtEl>
                                          <p:spTgt spid="9"/>
                                        </p:tgtEl>
                                      </p:cBhvr>
                                    </p:animEffect>
                                  </p:childTnLst>
                                </p:cTn>
                              </p:par>
                              <p:par>
                                <p:cTn id="23" presetID="5" presetClass="entr" presetSubtype="1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checkerboard(across)">
                                      <p:cBhvr>
                                        <p:cTn id="25" dur="3000"/>
                                        <p:tgtEl>
                                          <p:spTgt spid="10"/>
                                        </p:tgtEl>
                                      </p:cBhvr>
                                    </p:animEffect>
                                  </p:childTnLst>
                                </p:cTn>
                              </p:par>
                              <p:par>
                                <p:cTn id="26" presetID="5" presetClass="entr" presetSubtype="1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checkerboard(across)">
                                      <p:cBhvr>
                                        <p:cTn id="28" dur="3000"/>
                                        <p:tgtEl>
                                          <p:spTgt spid="11"/>
                                        </p:tgtEl>
                                      </p:cBhvr>
                                    </p:animEffect>
                                  </p:childTnLst>
                                </p:cTn>
                              </p:par>
                              <p:par>
                                <p:cTn id="29" presetID="5" presetClass="entr" presetSubtype="1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checkerboard(across)">
                                      <p:cBhvr>
                                        <p:cTn id="31" dur="3000"/>
                                        <p:tgtEl>
                                          <p:spTgt spid="12"/>
                                        </p:tgtEl>
                                      </p:cBhvr>
                                    </p:animEffect>
                                  </p:childTnLst>
                                </p:cTn>
                              </p:par>
                              <p:par>
                                <p:cTn id="32" presetID="5" presetClass="entr" presetSubtype="1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checkerboard(across)">
                                      <p:cBhvr>
                                        <p:cTn id="34" dur="3000"/>
                                        <p:tgtEl>
                                          <p:spTgt spid="13"/>
                                        </p:tgtEl>
                                      </p:cBhvr>
                                    </p:animEffect>
                                  </p:childTnLst>
                                </p:cTn>
                              </p:par>
                              <p:par>
                                <p:cTn id="35" presetID="5" presetClass="entr" presetSubtype="1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checkerboard(across)">
                                      <p:cBhvr>
                                        <p:cTn id="37" dur="3000"/>
                                        <p:tgtEl>
                                          <p:spTgt spid="14"/>
                                        </p:tgtEl>
                                      </p:cBhvr>
                                    </p:animEffect>
                                  </p:childTnLst>
                                </p:cTn>
                              </p:par>
                              <p:par>
                                <p:cTn id="38" presetID="5" presetClass="entr" presetSubtype="10"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checkerboard(across)">
                                      <p:cBhvr>
                                        <p:cTn id="40" dur="3000"/>
                                        <p:tgtEl>
                                          <p:spTgt spid="15"/>
                                        </p:tgtEl>
                                      </p:cBhvr>
                                    </p:animEffect>
                                  </p:childTnLst>
                                </p:cTn>
                              </p:par>
                              <p:par>
                                <p:cTn id="41" presetID="5" presetClass="entr" presetSubtype="1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checkerboard(across)">
                                      <p:cBhvr>
                                        <p:cTn id="43" dur="3000"/>
                                        <p:tgtEl>
                                          <p:spTgt spid="16"/>
                                        </p:tgtEl>
                                      </p:cBhvr>
                                    </p:animEffect>
                                  </p:childTnLst>
                                </p:cTn>
                              </p:par>
                              <p:par>
                                <p:cTn id="44" presetID="5" presetClass="entr" presetSubtype="1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checkerboard(across)">
                                      <p:cBhvr>
                                        <p:cTn id="46" dur="3000"/>
                                        <p:tgtEl>
                                          <p:spTgt spid="17"/>
                                        </p:tgtEl>
                                      </p:cBhvr>
                                    </p:animEffect>
                                  </p:childTnLst>
                                </p:cTn>
                              </p:par>
                              <p:par>
                                <p:cTn id="47" presetID="5" presetClass="entr" presetSubtype="10"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checkerboard(across)">
                                      <p:cBhvr>
                                        <p:cTn id="49" dur="3000"/>
                                        <p:tgtEl>
                                          <p:spTgt spid="18"/>
                                        </p:tgtEl>
                                      </p:cBhvr>
                                    </p:animEffect>
                                  </p:childTnLst>
                                </p:cTn>
                              </p:par>
                              <p:par>
                                <p:cTn id="50" presetID="5" presetClass="entr" presetSubtype="10"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checkerboard(across)">
                                      <p:cBhvr>
                                        <p:cTn id="52" dur="3000"/>
                                        <p:tgtEl>
                                          <p:spTgt spid="19"/>
                                        </p:tgtEl>
                                      </p:cBhvr>
                                    </p:animEffect>
                                  </p:childTnLst>
                                </p:cTn>
                              </p:par>
                              <p:par>
                                <p:cTn id="53" presetID="5" presetClass="entr" presetSubtype="10"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checkerboard(across)">
                                      <p:cBhvr>
                                        <p:cTn id="55" dur="3000"/>
                                        <p:tgtEl>
                                          <p:spTgt spid="20"/>
                                        </p:tgtEl>
                                      </p:cBhvr>
                                    </p:animEffect>
                                  </p:childTnLst>
                                </p:cTn>
                              </p:par>
                              <p:par>
                                <p:cTn id="56" presetID="5" presetClass="entr" presetSubtype="10"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checkerboard(across)">
                                      <p:cBhvr>
                                        <p:cTn id="58" dur="3000"/>
                                        <p:tgtEl>
                                          <p:spTgt spid="21"/>
                                        </p:tgtEl>
                                      </p:cBhvr>
                                    </p:animEffect>
                                  </p:childTnLst>
                                </p:cTn>
                              </p:par>
                              <p:par>
                                <p:cTn id="59" presetID="5" presetClass="entr" presetSubtype="10"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checkerboard(across)">
                                      <p:cBhvr>
                                        <p:cTn id="61" dur="3000"/>
                                        <p:tgtEl>
                                          <p:spTgt spid="22"/>
                                        </p:tgtEl>
                                      </p:cBhvr>
                                    </p:animEffect>
                                  </p:childTnLst>
                                </p:cTn>
                              </p:par>
                              <p:par>
                                <p:cTn id="62" presetID="5" presetClass="entr" presetSubtype="10"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checkerboard(across)">
                                      <p:cBhvr>
                                        <p:cTn id="64" dur="3000"/>
                                        <p:tgtEl>
                                          <p:spTgt spid="23"/>
                                        </p:tgtEl>
                                      </p:cBhvr>
                                    </p:animEffect>
                                  </p:childTnLst>
                                </p:cTn>
                              </p:par>
                              <p:par>
                                <p:cTn id="65" presetID="5" presetClass="entr" presetSubtype="10"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checkerboard(across)">
                                      <p:cBhvr>
                                        <p:cTn id="67" dur="3000"/>
                                        <p:tgtEl>
                                          <p:spTgt spid="24"/>
                                        </p:tgtEl>
                                      </p:cBhvr>
                                    </p:animEffect>
                                  </p:childTnLst>
                                </p:cTn>
                              </p:par>
                              <p:par>
                                <p:cTn id="68" presetID="5" presetClass="entr" presetSubtype="10"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checkerboard(across)">
                                      <p:cBhvr>
                                        <p:cTn id="70" dur="3000"/>
                                        <p:tgtEl>
                                          <p:spTgt spid="25"/>
                                        </p:tgtEl>
                                      </p:cBhvr>
                                    </p:animEffect>
                                  </p:childTnLst>
                                </p:cTn>
                              </p:par>
                              <p:par>
                                <p:cTn id="71" presetID="5" presetClass="entr" presetSubtype="10"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checkerboard(across)">
                                      <p:cBhvr>
                                        <p:cTn id="73" dur="3000"/>
                                        <p:tgtEl>
                                          <p:spTgt spid="26"/>
                                        </p:tgtEl>
                                      </p:cBhvr>
                                    </p:animEffect>
                                  </p:childTnLst>
                                </p:cTn>
                              </p:par>
                              <p:par>
                                <p:cTn id="74" presetID="5" presetClass="entr" presetSubtype="10"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checkerboard(across)">
                                      <p:cBhvr>
                                        <p:cTn id="76" dur="3000"/>
                                        <p:tgtEl>
                                          <p:spTgt spid="27"/>
                                        </p:tgtEl>
                                      </p:cBhvr>
                                    </p:animEffect>
                                  </p:childTnLst>
                                </p:cTn>
                              </p:par>
                              <p:par>
                                <p:cTn id="77" presetID="5" presetClass="entr" presetSubtype="10"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checkerboard(across)">
                                      <p:cBhvr>
                                        <p:cTn id="79" dur="3000"/>
                                        <p:tgtEl>
                                          <p:spTgt spid="28"/>
                                        </p:tgtEl>
                                      </p:cBhvr>
                                    </p:animEffect>
                                  </p:childTnLst>
                                </p:cTn>
                              </p:par>
                              <p:par>
                                <p:cTn id="80" presetID="5" presetClass="entr" presetSubtype="10"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checkerboard(across)">
                                      <p:cBhvr>
                                        <p:cTn id="82" dur="3000"/>
                                        <p:tgtEl>
                                          <p:spTgt spid="29"/>
                                        </p:tgtEl>
                                      </p:cBhvr>
                                    </p:animEffect>
                                  </p:childTnLst>
                                </p:cTn>
                              </p:par>
                              <p:par>
                                <p:cTn id="83" presetID="5" presetClass="entr" presetSubtype="10"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Effect transition="in" filter="checkerboard(across)">
                                      <p:cBhvr>
                                        <p:cTn id="85" dur="3000"/>
                                        <p:tgtEl>
                                          <p:spTgt spid="30"/>
                                        </p:tgtEl>
                                      </p:cBhvr>
                                    </p:animEffect>
                                  </p:childTnLst>
                                </p:cTn>
                              </p:par>
                              <p:par>
                                <p:cTn id="86" presetID="5" presetClass="entr" presetSubtype="10" fill="hold" grpId="0" nodeType="withEffect">
                                  <p:stCondLst>
                                    <p:cond delay="0"/>
                                  </p:stCondLst>
                                  <p:childTnLst>
                                    <p:set>
                                      <p:cBhvr>
                                        <p:cTn id="87" dur="1" fill="hold">
                                          <p:stCondLst>
                                            <p:cond delay="0"/>
                                          </p:stCondLst>
                                        </p:cTn>
                                        <p:tgtEl>
                                          <p:spTgt spid="31"/>
                                        </p:tgtEl>
                                        <p:attrNameLst>
                                          <p:attrName>style.visibility</p:attrName>
                                        </p:attrNameLst>
                                      </p:cBhvr>
                                      <p:to>
                                        <p:strVal val="visible"/>
                                      </p:to>
                                    </p:set>
                                    <p:animEffect transition="in" filter="checkerboard(across)">
                                      <p:cBhvr>
                                        <p:cTn id="88" dur="3000"/>
                                        <p:tgtEl>
                                          <p:spTgt spid="31"/>
                                        </p:tgtEl>
                                      </p:cBhvr>
                                    </p:animEffect>
                                  </p:childTnLst>
                                </p:cTn>
                              </p:par>
                              <p:par>
                                <p:cTn id="89" presetID="5" presetClass="entr" presetSubtype="10"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checkerboard(across)">
                                      <p:cBhvr>
                                        <p:cTn id="91" dur="3000"/>
                                        <p:tgtEl>
                                          <p:spTgt spid="32"/>
                                        </p:tgtEl>
                                      </p:cBhvr>
                                    </p:animEffect>
                                  </p:childTnLst>
                                </p:cTn>
                              </p:par>
                              <p:par>
                                <p:cTn id="92" presetID="5" presetClass="entr" presetSubtype="10" fill="hold" grpId="0" nodeType="withEffect">
                                  <p:stCondLst>
                                    <p:cond delay="0"/>
                                  </p:stCondLst>
                                  <p:childTnLst>
                                    <p:set>
                                      <p:cBhvr>
                                        <p:cTn id="93" dur="1" fill="hold">
                                          <p:stCondLst>
                                            <p:cond delay="0"/>
                                          </p:stCondLst>
                                        </p:cTn>
                                        <p:tgtEl>
                                          <p:spTgt spid="33"/>
                                        </p:tgtEl>
                                        <p:attrNameLst>
                                          <p:attrName>style.visibility</p:attrName>
                                        </p:attrNameLst>
                                      </p:cBhvr>
                                      <p:to>
                                        <p:strVal val="visible"/>
                                      </p:to>
                                    </p:set>
                                    <p:animEffect transition="in" filter="checkerboard(across)">
                                      <p:cBhvr>
                                        <p:cTn id="94" dur="3000"/>
                                        <p:tgtEl>
                                          <p:spTgt spid="33"/>
                                        </p:tgtEl>
                                      </p:cBhvr>
                                    </p:animEffect>
                                  </p:childTnLst>
                                </p:cTn>
                              </p:par>
                              <p:par>
                                <p:cTn id="95" presetID="5" presetClass="entr" presetSubtype="10" fill="hold" grpId="0" nodeType="with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checkerboard(across)">
                                      <p:cBhvr>
                                        <p:cTn id="97" dur="3000"/>
                                        <p:tgtEl>
                                          <p:spTgt spid="34"/>
                                        </p:tgtEl>
                                      </p:cBhvr>
                                    </p:animEffect>
                                  </p:childTnLst>
                                </p:cTn>
                              </p:par>
                              <p:par>
                                <p:cTn id="98" presetID="8" presetClass="emph" presetSubtype="0" fill="hold" grpId="1" nodeType="withEffect">
                                  <p:stCondLst>
                                    <p:cond delay="0"/>
                                  </p:stCondLst>
                                  <p:childTnLst>
                                    <p:animRot by="21600000">
                                      <p:cBhvr>
                                        <p:cTn id="99" dur="3000" fill="hold"/>
                                        <p:tgtEl>
                                          <p:spTgt spid="5"/>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6"/>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7"/>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8"/>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9"/>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0"/>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1"/>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2"/>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3"/>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4"/>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5"/>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6"/>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17"/>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18"/>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9"/>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20"/>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21"/>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22"/>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23"/>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24"/>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25"/>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26"/>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27"/>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28"/>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9"/>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30"/>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31"/>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32"/>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33"/>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34"/>
                                        </p:tgtEl>
                                        <p:attrNameLst>
                                          <p:attrName>r</p:attrName>
                                        </p:attrNameLst>
                                      </p:cBhvr>
                                    </p:animRot>
                                  </p:childTnLst>
                                </p:cTn>
                              </p:par>
                              <p:par>
                                <p:cTn id="158" presetID="2" presetClass="exit" presetSubtype="4" fill="hold" grpId="2" nodeType="withEffect">
                                  <p:stCondLst>
                                    <p:cond delay="0"/>
                                  </p:stCondLst>
                                  <p:childTnLst>
                                    <p:anim calcmode="lin" valueType="num">
                                      <p:cBhvr additive="base">
                                        <p:cTn id="159" dur="3000"/>
                                        <p:tgtEl>
                                          <p:spTgt spid="5"/>
                                        </p:tgtEl>
                                        <p:attrNameLst>
                                          <p:attrName>ppt_x</p:attrName>
                                        </p:attrNameLst>
                                      </p:cBhvr>
                                      <p:tavLst>
                                        <p:tav tm="0">
                                          <p:val>
                                            <p:strVal val="ppt_x"/>
                                          </p:val>
                                        </p:tav>
                                        <p:tav tm="100000">
                                          <p:val>
                                            <p:strVal val="ppt_x"/>
                                          </p:val>
                                        </p:tav>
                                      </p:tavLst>
                                    </p:anim>
                                    <p:anim calcmode="lin" valueType="num">
                                      <p:cBhvr additive="base">
                                        <p:cTn id="160" dur="3000"/>
                                        <p:tgtEl>
                                          <p:spTgt spid="5"/>
                                        </p:tgtEl>
                                        <p:attrNameLst>
                                          <p:attrName>ppt_y</p:attrName>
                                        </p:attrNameLst>
                                      </p:cBhvr>
                                      <p:tavLst>
                                        <p:tav tm="0">
                                          <p:val>
                                            <p:strVal val="ppt_y"/>
                                          </p:val>
                                        </p:tav>
                                        <p:tav tm="100000">
                                          <p:val>
                                            <p:strVal val="1+ppt_h/2"/>
                                          </p:val>
                                        </p:tav>
                                      </p:tavLst>
                                    </p:anim>
                                    <p:set>
                                      <p:cBhvr>
                                        <p:cTn id="161" dur="1" fill="hold">
                                          <p:stCondLst>
                                            <p:cond delay="2999"/>
                                          </p:stCondLst>
                                        </p:cTn>
                                        <p:tgtEl>
                                          <p:spTgt spid="5"/>
                                        </p:tgtEl>
                                        <p:attrNameLst>
                                          <p:attrName>style.visibility</p:attrName>
                                        </p:attrNameLst>
                                      </p:cBhvr>
                                      <p:to>
                                        <p:strVal val="hidden"/>
                                      </p:to>
                                    </p:set>
                                  </p:childTnLst>
                                </p:cTn>
                              </p:par>
                              <p:par>
                                <p:cTn id="162" presetID="2" presetClass="exit" presetSubtype="4" fill="hold" grpId="2" nodeType="withEffect">
                                  <p:stCondLst>
                                    <p:cond delay="0"/>
                                  </p:stCondLst>
                                  <p:childTnLst>
                                    <p:anim calcmode="lin" valueType="num">
                                      <p:cBhvr additive="base">
                                        <p:cTn id="163" dur="3000"/>
                                        <p:tgtEl>
                                          <p:spTgt spid="6"/>
                                        </p:tgtEl>
                                        <p:attrNameLst>
                                          <p:attrName>ppt_x</p:attrName>
                                        </p:attrNameLst>
                                      </p:cBhvr>
                                      <p:tavLst>
                                        <p:tav tm="0">
                                          <p:val>
                                            <p:strVal val="ppt_x"/>
                                          </p:val>
                                        </p:tav>
                                        <p:tav tm="100000">
                                          <p:val>
                                            <p:strVal val="ppt_x"/>
                                          </p:val>
                                        </p:tav>
                                      </p:tavLst>
                                    </p:anim>
                                    <p:anim calcmode="lin" valueType="num">
                                      <p:cBhvr additive="base">
                                        <p:cTn id="164" dur="3000"/>
                                        <p:tgtEl>
                                          <p:spTgt spid="6"/>
                                        </p:tgtEl>
                                        <p:attrNameLst>
                                          <p:attrName>ppt_y</p:attrName>
                                        </p:attrNameLst>
                                      </p:cBhvr>
                                      <p:tavLst>
                                        <p:tav tm="0">
                                          <p:val>
                                            <p:strVal val="ppt_y"/>
                                          </p:val>
                                        </p:tav>
                                        <p:tav tm="100000">
                                          <p:val>
                                            <p:strVal val="1+ppt_h/2"/>
                                          </p:val>
                                        </p:tav>
                                      </p:tavLst>
                                    </p:anim>
                                    <p:set>
                                      <p:cBhvr>
                                        <p:cTn id="165" dur="1" fill="hold">
                                          <p:stCondLst>
                                            <p:cond delay="2999"/>
                                          </p:stCondLst>
                                        </p:cTn>
                                        <p:tgtEl>
                                          <p:spTgt spid="6"/>
                                        </p:tgtEl>
                                        <p:attrNameLst>
                                          <p:attrName>style.visibility</p:attrName>
                                        </p:attrNameLst>
                                      </p:cBhvr>
                                      <p:to>
                                        <p:strVal val="hidden"/>
                                      </p:to>
                                    </p:set>
                                  </p:childTnLst>
                                </p:cTn>
                              </p:par>
                              <p:par>
                                <p:cTn id="166" presetID="2" presetClass="exit" presetSubtype="4" fill="hold" grpId="2" nodeType="withEffect">
                                  <p:stCondLst>
                                    <p:cond delay="0"/>
                                  </p:stCondLst>
                                  <p:childTnLst>
                                    <p:anim calcmode="lin" valueType="num">
                                      <p:cBhvr additive="base">
                                        <p:cTn id="167" dur="3000"/>
                                        <p:tgtEl>
                                          <p:spTgt spid="7"/>
                                        </p:tgtEl>
                                        <p:attrNameLst>
                                          <p:attrName>ppt_x</p:attrName>
                                        </p:attrNameLst>
                                      </p:cBhvr>
                                      <p:tavLst>
                                        <p:tav tm="0">
                                          <p:val>
                                            <p:strVal val="ppt_x"/>
                                          </p:val>
                                        </p:tav>
                                        <p:tav tm="100000">
                                          <p:val>
                                            <p:strVal val="ppt_x"/>
                                          </p:val>
                                        </p:tav>
                                      </p:tavLst>
                                    </p:anim>
                                    <p:anim calcmode="lin" valueType="num">
                                      <p:cBhvr additive="base">
                                        <p:cTn id="168" dur="3000"/>
                                        <p:tgtEl>
                                          <p:spTgt spid="7"/>
                                        </p:tgtEl>
                                        <p:attrNameLst>
                                          <p:attrName>ppt_y</p:attrName>
                                        </p:attrNameLst>
                                      </p:cBhvr>
                                      <p:tavLst>
                                        <p:tav tm="0">
                                          <p:val>
                                            <p:strVal val="ppt_y"/>
                                          </p:val>
                                        </p:tav>
                                        <p:tav tm="100000">
                                          <p:val>
                                            <p:strVal val="1+ppt_h/2"/>
                                          </p:val>
                                        </p:tav>
                                      </p:tavLst>
                                    </p:anim>
                                    <p:set>
                                      <p:cBhvr>
                                        <p:cTn id="169" dur="1" fill="hold">
                                          <p:stCondLst>
                                            <p:cond delay="2999"/>
                                          </p:stCondLst>
                                        </p:cTn>
                                        <p:tgtEl>
                                          <p:spTgt spid="7"/>
                                        </p:tgtEl>
                                        <p:attrNameLst>
                                          <p:attrName>style.visibility</p:attrName>
                                        </p:attrNameLst>
                                      </p:cBhvr>
                                      <p:to>
                                        <p:strVal val="hidden"/>
                                      </p:to>
                                    </p:set>
                                  </p:childTnLst>
                                </p:cTn>
                              </p:par>
                              <p:par>
                                <p:cTn id="170" presetID="2" presetClass="exit" presetSubtype="4" fill="hold" grpId="2" nodeType="withEffect">
                                  <p:stCondLst>
                                    <p:cond delay="0"/>
                                  </p:stCondLst>
                                  <p:childTnLst>
                                    <p:anim calcmode="lin" valueType="num">
                                      <p:cBhvr additive="base">
                                        <p:cTn id="171" dur="3000"/>
                                        <p:tgtEl>
                                          <p:spTgt spid="8"/>
                                        </p:tgtEl>
                                        <p:attrNameLst>
                                          <p:attrName>ppt_x</p:attrName>
                                        </p:attrNameLst>
                                      </p:cBhvr>
                                      <p:tavLst>
                                        <p:tav tm="0">
                                          <p:val>
                                            <p:strVal val="ppt_x"/>
                                          </p:val>
                                        </p:tav>
                                        <p:tav tm="100000">
                                          <p:val>
                                            <p:strVal val="ppt_x"/>
                                          </p:val>
                                        </p:tav>
                                      </p:tavLst>
                                    </p:anim>
                                    <p:anim calcmode="lin" valueType="num">
                                      <p:cBhvr additive="base">
                                        <p:cTn id="172" dur="3000"/>
                                        <p:tgtEl>
                                          <p:spTgt spid="8"/>
                                        </p:tgtEl>
                                        <p:attrNameLst>
                                          <p:attrName>ppt_y</p:attrName>
                                        </p:attrNameLst>
                                      </p:cBhvr>
                                      <p:tavLst>
                                        <p:tav tm="0">
                                          <p:val>
                                            <p:strVal val="ppt_y"/>
                                          </p:val>
                                        </p:tav>
                                        <p:tav tm="100000">
                                          <p:val>
                                            <p:strVal val="1+ppt_h/2"/>
                                          </p:val>
                                        </p:tav>
                                      </p:tavLst>
                                    </p:anim>
                                    <p:set>
                                      <p:cBhvr>
                                        <p:cTn id="173" dur="1" fill="hold">
                                          <p:stCondLst>
                                            <p:cond delay="2999"/>
                                          </p:stCondLst>
                                        </p:cTn>
                                        <p:tgtEl>
                                          <p:spTgt spid="8"/>
                                        </p:tgtEl>
                                        <p:attrNameLst>
                                          <p:attrName>style.visibility</p:attrName>
                                        </p:attrNameLst>
                                      </p:cBhvr>
                                      <p:to>
                                        <p:strVal val="hidden"/>
                                      </p:to>
                                    </p:set>
                                  </p:childTnLst>
                                </p:cTn>
                              </p:par>
                              <p:par>
                                <p:cTn id="174" presetID="2" presetClass="exit" presetSubtype="4" fill="hold" grpId="2" nodeType="withEffect">
                                  <p:stCondLst>
                                    <p:cond delay="0"/>
                                  </p:stCondLst>
                                  <p:childTnLst>
                                    <p:anim calcmode="lin" valueType="num">
                                      <p:cBhvr additive="base">
                                        <p:cTn id="175" dur="3000"/>
                                        <p:tgtEl>
                                          <p:spTgt spid="9"/>
                                        </p:tgtEl>
                                        <p:attrNameLst>
                                          <p:attrName>ppt_x</p:attrName>
                                        </p:attrNameLst>
                                      </p:cBhvr>
                                      <p:tavLst>
                                        <p:tav tm="0">
                                          <p:val>
                                            <p:strVal val="ppt_x"/>
                                          </p:val>
                                        </p:tav>
                                        <p:tav tm="100000">
                                          <p:val>
                                            <p:strVal val="ppt_x"/>
                                          </p:val>
                                        </p:tav>
                                      </p:tavLst>
                                    </p:anim>
                                    <p:anim calcmode="lin" valueType="num">
                                      <p:cBhvr additive="base">
                                        <p:cTn id="176" dur="3000"/>
                                        <p:tgtEl>
                                          <p:spTgt spid="9"/>
                                        </p:tgtEl>
                                        <p:attrNameLst>
                                          <p:attrName>ppt_y</p:attrName>
                                        </p:attrNameLst>
                                      </p:cBhvr>
                                      <p:tavLst>
                                        <p:tav tm="0">
                                          <p:val>
                                            <p:strVal val="ppt_y"/>
                                          </p:val>
                                        </p:tav>
                                        <p:tav tm="100000">
                                          <p:val>
                                            <p:strVal val="1+ppt_h/2"/>
                                          </p:val>
                                        </p:tav>
                                      </p:tavLst>
                                    </p:anim>
                                    <p:set>
                                      <p:cBhvr>
                                        <p:cTn id="177" dur="1" fill="hold">
                                          <p:stCondLst>
                                            <p:cond delay="2999"/>
                                          </p:stCondLst>
                                        </p:cTn>
                                        <p:tgtEl>
                                          <p:spTgt spid="9"/>
                                        </p:tgtEl>
                                        <p:attrNameLst>
                                          <p:attrName>style.visibility</p:attrName>
                                        </p:attrNameLst>
                                      </p:cBhvr>
                                      <p:to>
                                        <p:strVal val="hidden"/>
                                      </p:to>
                                    </p:set>
                                  </p:childTnLst>
                                </p:cTn>
                              </p:par>
                              <p:par>
                                <p:cTn id="178" presetID="2" presetClass="exit" presetSubtype="4" fill="hold" grpId="2" nodeType="withEffect">
                                  <p:stCondLst>
                                    <p:cond delay="0"/>
                                  </p:stCondLst>
                                  <p:childTnLst>
                                    <p:anim calcmode="lin" valueType="num">
                                      <p:cBhvr additive="base">
                                        <p:cTn id="179" dur="3000"/>
                                        <p:tgtEl>
                                          <p:spTgt spid="10"/>
                                        </p:tgtEl>
                                        <p:attrNameLst>
                                          <p:attrName>ppt_x</p:attrName>
                                        </p:attrNameLst>
                                      </p:cBhvr>
                                      <p:tavLst>
                                        <p:tav tm="0">
                                          <p:val>
                                            <p:strVal val="ppt_x"/>
                                          </p:val>
                                        </p:tav>
                                        <p:tav tm="100000">
                                          <p:val>
                                            <p:strVal val="ppt_x"/>
                                          </p:val>
                                        </p:tav>
                                      </p:tavLst>
                                    </p:anim>
                                    <p:anim calcmode="lin" valueType="num">
                                      <p:cBhvr additive="base">
                                        <p:cTn id="180" dur="3000"/>
                                        <p:tgtEl>
                                          <p:spTgt spid="10"/>
                                        </p:tgtEl>
                                        <p:attrNameLst>
                                          <p:attrName>ppt_y</p:attrName>
                                        </p:attrNameLst>
                                      </p:cBhvr>
                                      <p:tavLst>
                                        <p:tav tm="0">
                                          <p:val>
                                            <p:strVal val="ppt_y"/>
                                          </p:val>
                                        </p:tav>
                                        <p:tav tm="100000">
                                          <p:val>
                                            <p:strVal val="1+ppt_h/2"/>
                                          </p:val>
                                        </p:tav>
                                      </p:tavLst>
                                    </p:anim>
                                    <p:set>
                                      <p:cBhvr>
                                        <p:cTn id="181" dur="1" fill="hold">
                                          <p:stCondLst>
                                            <p:cond delay="2999"/>
                                          </p:stCondLst>
                                        </p:cTn>
                                        <p:tgtEl>
                                          <p:spTgt spid="10"/>
                                        </p:tgtEl>
                                        <p:attrNameLst>
                                          <p:attrName>style.visibility</p:attrName>
                                        </p:attrNameLst>
                                      </p:cBhvr>
                                      <p:to>
                                        <p:strVal val="hidden"/>
                                      </p:to>
                                    </p:set>
                                  </p:childTnLst>
                                </p:cTn>
                              </p:par>
                              <p:par>
                                <p:cTn id="182" presetID="2" presetClass="exit" presetSubtype="1" fill="hold" grpId="2" nodeType="withEffect">
                                  <p:stCondLst>
                                    <p:cond delay="0"/>
                                  </p:stCondLst>
                                  <p:childTnLst>
                                    <p:anim calcmode="lin" valueType="num">
                                      <p:cBhvr additive="base">
                                        <p:cTn id="183" dur="3000"/>
                                        <p:tgtEl>
                                          <p:spTgt spid="11"/>
                                        </p:tgtEl>
                                        <p:attrNameLst>
                                          <p:attrName>ppt_x</p:attrName>
                                        </p:attrNameLst>
                                      </p:cBhvr>
                                      <p:tavLst>
                                        <p:tav tm="0">
                                          <p:val>
                                            <p:strVal val="ppt_x"/>
                                          </p:val>
                                        </p:tav>
                                        <p:tav tm="100000">
                                          <p:val>
                                            <p:strVal val="ppt_x"/>
                                          </p:val>
                                        </p:tav>
                                      </p:tavLst>
                                    </p:anim>
                                    <p:anim calcmode="lin" valueType="num">
                                      <p:cBhvr additive="base">
                                        <p:cTn id="184" dur="3000"/>
                                        <p:tgtEl>
                                          <p:spTgt spid="11"/>
                                        </p:tgtEl>
                                        <p:attrNameLst>
                                          <p:attrName>ppt_y</p:attrName>
                                        </p:attrNameLst>
                                      </p:cBhvr>
                                      <p:tavLst>
                                        <p:tav tm="0">
                                          <p:val>
                                            <p:strVal val="ppt_y"/>
                                          </p:val>
                                        </p:tav>
                                        <p:tav tm="100000">
                                          <p:val>
                                            <p:strVal val="0-ppt_h/2"/>
                                          </p:val>
                                        </p:tav>
                                      </p:tavLst>
                                    </p:anim>
                                    <p:set>
                                      <p:cBhvr>
                                        <p:cTn id="185" dur="1" fill="hold">
                                          <p:stCondLst>
                                            <p:cond delay="2999"/>
                                          </p:stCondLst>
                                        </p:cTn>
                                        <p:tgtEl>
                                          <p:spTgt spid="11"/>
                                        </p:tgtEl>
                                        <p:attrNameLst>
                                          <p:attrName>style.visibility</p:attrName>
                                        </p:attrNameLst>
                                      </p:cBhvr>
                                      <p:to>
                                        <p:strVal val="hidden"/>
                                      </p:to>
                                    </p:set>
                                  </p:childTnLst>
                                </p:cTn>
                              </p:par>
                              <p:par>
                                <p:cTn id="186" presetID="2" presetClass="exit" presetSubtype="1" fill="hold" grpId="2" nodeType="withEffect">
                                  <p:stCondLst>
                                    <p:cond delay="0"/>
                                  </p:stCondLst>
                                  <p:childTnLst>
                                    <p:anim calcmode="lin" valueType="num">
                                      <p:cBhvr additive="base">
                                        <p:cTn id="187" dur="3000"/>
                                        <p:tgtEl>
                                          <p:spTgt spid="12"/>
                                        </p:tgtEl>
                                        <p:attrNameLst>
                                          <p:attrName>ppt_x</p:attrName>
                                        </p:attrNameLst>
                                      </p:cBhvr>
                                      <p:tavLst>
                                        <p:tav tm="0">
                                          <p:val>
                                            <p:strVal val="ppt_x"/>
                                          </p:val>
                                        </p:tav>
                                        <p:tav tm="100000">
                                          <p:val>
                                            <p:strVal val="ppt_x"/>
                                          </p:val>
                                        </p:tav>
                                      </p:tavLst>
                                    </p:anim>
                                    <p:anim calcmode="lin" valueType="num">
                                      <p:cBhvr additive="base">
                                        <p:cTn id="188" dur="3000"/>
                                        <p:tgtEl>
                                          <p:spTgt spid="12"/>
                                        </p:tgtEl>
                                        <p:attrNameLst>
                                          <p:attrName>ppt_y</p:attrName>
                                        </p:attrNameLst>
                                      </p:cBhvr>
                                      <p:tavLst>
                                        <p:tav tm="0">
                                          <p:val>
                                            <p:strVal val="ppt_y"/>
                                          </p:val>
                                        </p:tav>
                                        <p:tav tm="100000">
                                          <p:val>
                                            <p:strVal val="0-ppt_h/2"/>
                                          </p:val>
                                        </p:tav>
                                      </p:tavLst>
                                    </p:anim>
                                    <p:set>
                                      <p:cBhvr>
                                        <p:cTn id="189" dur="1" fill="hold">
                                          <p:stCondLst>
                                            <p:cond delay="2999"/>
                                          </p:stCondLst>
                                        </p:cTn>
                                        <p:tgtEl>
                                          <p:spTgt spid="12"/>
                                        </p:tgtEl>
                                        <p:attrNameLst>
                                          <p:attrName>style.visibility</p:attrName>
                                        </p:attrNameLst>
                                      </p:cBhvr>
                                      <p:to>
                                        <p:strVal val="hidden"/>
                                      </p:to>
                                    </p:set>
                                  </p:childTnLst>
                                </p:cTn>
                              </p:par>
                              <p:par>
                                <p:cTn id="190" presetID="2" presetClass="exit" presetSubtype="1" fill="hold" grpId="2" nodeType="withEffect">
                                  <p:stCondLst>
                                    <p:cond delay="0"/>
                                  </p:stCondLst>
                                  <p:childTnLst>
                                    <p:anim calcmode="lin" valueType="num">
                                      <p:cBhvr additive="base">
                                        <p:cTn id="191" dur="3000"/>
                                        <p:tgtEl>
                                          <p:spTgt spid="13"/>
                                        </p:tgtEl>
                                        <p:attrNameLst>
                                          <p:attrName>ppt_x</p:attrName>
                                        </p:attrNameLst>
                                      </p:cBhvr>
                                      <p:tavLst>
                                        <p:tav tm="0">
                                          <p:val>
                                            <p:strVal val="ppt_x"/>
                                          </p:val>
                                        </p:tav>
                                        <p:tav tm="100000">
                                          <p:val>
                                            <p:strVal val="ppt_x"/>
                                          </p:val>
                                        </p:tav>
                                      </p:tavLst>
                                    </p:anim>
                                    <p:anim calcmode="lin" valueType="num">
                                      <p:cBhvr additive="base">
                                        <p:cTn id="192" dur="3000"/>
                                        <p:tgtEl>
                                          <p:spTgt spid="13"/>
                                        </p:tgtEl>
                                        <p:attrNameLst>
                                          <p:attrName>ppt_y</p:attrName>
                                        </p:attrNameLst>
                                      </p:cBhvr>
                                      <p:tavLst>
                                        <p:tav tm="0">
                                          <p:val>
                                            <p:strVal val="ppt_y"/>
                                          </p:val>
                                        </p:tav>
                                        <p:tav tm="100000">
                                          <p:val>
                                            <p:strVal val="0-ppt_h/2"/>
                                          </p:val>
                                        </p:tav>
                                      </p:tavLst>
                                    </p:anim>
                                    <p:set>
                                      <p:cBhvr>
                                        <p:cTn id="193" dur="1" fill="hold">
                                          <p:stCondLst>
                                            <p:cond delay="2999"/>
                                          </p:stCondLst>
                                        </p:cTn>
                                        <p:tgtEl>
                                          <p:spTgt spid="13"/>
                                        </p:tgtEl>
                                        <p:attrNameLst>
                                          <p:attrName>style.visibility</p:attrName>
                                        </p:attrNameLst>
                                      </p:cBhvr>
                                      <p:to>
                                        <p:strVal val="hidden"/>
                                      </p:to>
                                    </p:set>
                                  </p:childTnLst>
                                </p:cTn>
                              </p:par>
                              <p:par>
                                <p:cTn id="194" presetID="2" presetClass="exit" presetSubtype="1" fill="hold" grpId="2" nodeType="withEffect">
                                  <p:stCondLst>
                                    <p:cond delay="0"/>
                                  </p:stCondLst>
                                  <p:childTnLst>
                                    <p:anim calcmode="lin" valueType="num">
                                      <p:cBhvr additive="base">
                                        <p:cTn id="195" dur="3000"/>
                                        <p:tgtEl>
                                          <p:spTgt spid="14"/>
                                        </p:tgtEl>
                                        <p:attrNameLst>
                                          <p:attrName>ppt_x</p:attrName>
                                        </p:attrNameLst>
                                      </p:cBhvr>
                                      <p:tavLst>
                                        <p:tav tm="0">
                                          <p:val>
                                            <p:strVal val="ppt_x"/>
                                          </p:val>
                                        </p:tav>
                                        <p:tav tm="100000">
                                          <p:val>
                                            <p:strVal val="ppt_x"/>
                                          </p:val>
                                        </p:tav>
                                      </p:tavLst>
                                    </p:anim>
                                    <p:anim calcmode="lin" valueType="num">
                                      <p:cBhvr additive="base">
                                        <p:cTn id="196" dur="3000"/>
                                        <p:tgtEl>
                                          <p:spTgt spid="14"/>
                                        </p:tgtEl>
                                        <p:attrNameLst>
                                          <p:attrName>ppt_y</p:attrName>
                                        </p:attrNameLst>
                                      </p:cBhvr>
                                      <p:tavLst>
                                        <p:tav tm="0">
                                          <p:val>
                                            <p:strVal val="ppt_y"/>
                                          </p:val>
                                        </p:tav>
                                        <p:tav tm="100000">
                                          <p:val>
                                            <p:strVal val="0-ppt_h/2"/>
                                          </p:val>
                                        </p:tav>
                                      </p:tavLst>
                                    </p:anim>
                                    <p:set>
                                      <p:cBhvr>
                                        <p:cTn id="197" dur="1" fill="hold">
                                          <p:stCondLst>
                                            <p:cond delay="2999"/>
                                          </p:stCondLst>
                                        </p:cTn>
                                        <p:tgtEl>
                                          <p:spTgt spid="14"/>
                                        </p:tgtEl>
                                        <p:attrNameLst>
                                          <p:attrName>style.visibility</p:attrName>
                                        </p:attrNameLst>
                                      </p:cBhvr>
                                      <p:to>
                                        <p:strVal val="hidden"/>
                                      </p:to>
                                    </p:set>
                                  </p:childTnLst>
                                </p:cTn>
                              </p:par>
                              <p:par>
                                <p:cTn id="198" presetID="2" presetClass="exit" presetSubtype="1" fill="hold" grpId="2" nodeType="withEffect">
                                  <p:stCondLst>
                                    <p:cond delay="0"/>
                                  </p:stCondLst>
                                  <p:childTnLst>
                                    <p:anim calcmode="lin" valueType="num">
                                      <p:cBhvr additive="base">
                                        <p:cTn id="199" dur="3000"/>
                                        <p:tgtEl>
                                          <p:spTgt spid="15"/>
                                        </p:tgtEl>
                                        <p:attrNameLst>
                                          <p:attrName>ppt_x</p:attrName>
                                        </p:attrNameLst>
                                      </p:cBhvr>
                                      <p:tavLst>
                                        <p:tav tm="0">
                                          <p:val>
                                            <p:strVal val="ppt_x"/>
                                          </p:val>
                                        </p:tav>
                                        <p:tav tm="100000">
                                          <p:val>
                                            <p:strVal val="ppt_x"/>
                                          </p:val>
                                        </p:tav>
                                      </p:tavLst>
                                    </p:anim>
                                    <p:anim calcmode="lin" valueType="num">
                                      <p:cBhvr additive="base">
                                        <p:cTn id="200" dur="3000"/>
                                        <p:tgtEl>
                                          <p:spTgt spid="15"/>
                                        </p:tgtEl>
                                        <p:attrNameLst>
                                          <p:attrName>ppt_y</p:attrName>
                                        </p:attrNameLst>
                                      </p:cBhvr>
                                      <p:tavLst>
                                        <p:tav tm="0">
                                          <p:val>
                                            <p:strVal val="ppt_y"/>
                                          </p:val>
                                        </p:tav>
                                        <p:tav tm="100000">
                                          <p:val>
                                            <p:strVal val="0-ppt_h/2"/>
                                          </p:val>
                                        </p:tav>
                                      </p:tavLst>
                                    </p:anim>
                                    <p:set>
                                      <p:cBhvr>
                                        <p:cTn id="201" dur="1" fill="hold">
                                          <p:stCondLst>
                                            <p:cond delay="2999"/>
                                          </p:stCondLst>
                                        </p:cTn>
                                        <p:tgtEl>
                                          <p:spTgt spid="15"/>
                                        </p:tgtEl>
                                        <p:attrNameLst>
                                          <p:attrName>style.visibility</p:attrName>
                                        </p:attrNameLst>
                                      </p:cBhvr>
                                      <p:to>
                                        <p:strVal val="hidden"/>
                                      </p:to>
                                    </p:set>
                                  </p:childTnLst>
                                </p:cTn>
                              </p:par>
                              <p:par>
                                <p:cTn id="202" presetID="2" presetClass="exit" presetSubtype="1" fill="hold" grpId="2" nodeType="withEffect">
                                  <p:stCondLst>
                                    <p:cond delay="0"/>
                                  </p:stCondLst>
                                  <p:childTnLst>
                                    <p:anim calcmode="lin" valueType="num">
                                      <p:cBhvr additive="base">
                                        <p:cTn id="203" dur="3000"/>
                                        <p:tgtEl>
                                          <p:spTgt spid="16"/>
                                        </p:tgtEl>
                                        <p:attrNameLst>
                                          <p:attrName>ppt_x</p:attrName>
                                        </p:attrNameLst>
                                      </p:cBhvr>
                                      <p:tavLst>
                                        <p:tav tm="0">
                                          <p:val>
                                            <p:strVal val="ppt_x"/>
                                          </p:val>
                                        </p:tav>
                                        <p:tav tm="100000">
                                          <p:val>
                                            <p:strVal val="ppt_x"/>
                                          </p:val>
                                        </p:tav>
                                      </p:tavLst>
                                    </p:anim>
                                    <p:anim calcmode="lin" valueType="num">
                                      <p:cBhvr additive="base">
                                        <p:cTn id="204" dur="3000"/>
                                        <p:tgtEl>
                                          <p:spTgt spid="16"/>
                                        </p:tgtEl>
                                        <p:attrNameLst>
                                          <p:attrName>ppt_y</p:attrName>
                                        </p:attrNameLst>
                                      </p:cBhvr>
                                      <p:tavLst>
                                        <p:tav tm="0">
                                          <p:val>
                                            <p:strVal val="ppt_y"/>
                                          </p:val>
                                        </p:tav>
                                        <p:tav tm="100000">
                                          <p:val>
                                            <p:strVal val="0-ppt_h/2"/>
                                          </p:val>
                                        </p:tav>
                                      </p:tavLst>
                                    </p:anim>
                                    <p:set>
                                      <p:cBhvr>
                                        <p:cTn id="205" dur="1" fill="hold">
                                          <p:stCondLst>
                                            <p:cond delay="2999"/>
                                          </p:stCondLst>
                                        </p:cTn>
                                        <p:tgtEl>
                                          <p:spTgt spid="16"/>
                                        </p:tgtEl>
                                        <p:attrNameLst>
                                          <p:attrName>style.visibility</p:attrName>
                                        </p:attrNameLst>
                                      </p:cBhvr>
                                      <p:to>
                                        <p:strVal val="hidden"/>
                                      </p:to>
                                    </p:set>
                                  </p:childTnLst>
                                </p:cTn>
                              </p:par>
                              <p:par>
                                <p:cTn id="206" presetID="2" presetClass="exit" presetSubtype="4" fill="hold" grpId="2" nodeType="withEffect">
                                  <p:stCondLst>
                                    <p:cond delay="0"/>
                                  </p:stCondLst>
                                  <p:childTnLst>
                                    <p:anim calcmode="lin" valueType="num">
                                      <p:cBhvr additive="base">
                                        <p:cTn id="207" dur="3000"/>
                                        <p:tgtEl>
                                          <p:spTgt spid="17"/>
                                        </p:tgtEl>
                                        <p:attrNameLst>
                                          <p:attrName>ppt_x</p:attrName>
                                        </p:attrNameLst>
                                      </p:cBhvr>
                                      <p:tavLst>
                                        <p:tav tm="0">
                                          <p:val>
                                            <p:strVal val="ppt_x"/>
                                          </p:val>
                                        </p:tav>
                                        <p:tav tm="100000">
                                          <p:val>
                                            <p:strVal val="ppt_x"/>
                                          </p:val>
                                        </p:tav>
                                      </p:tavLst>
                                    </p:anim>
                                    <p:anim calcmode="lin" valueType="num">
                                      <p:cBhvr additive="base">
                                        <p:cTn id="208" dur="3000"/>
                                        <p:tgtEl>
                                          <p:spTgt spid="17"/>
                                        </p:tgtEl>
                                        <p:attrNameLst>
                                          <p:attrName>ppt_y</p:attrName>
                                        </p:attrNameLst>
                                      </p:cBhvr>
                                      <p:tavLst>
                                        <p:tav tm="0">
                                          <p:val>
                                            <p:strVal val="ppt_y"/>
                                          </p:val>
                                        </p:tav>
                                        <p:tav tm="100000">
                                          <p:val>
                                            <p:strVal val="1+ppt_h/2"/>
                                          </p:val>
                                        </p:tav>
                                      </p:tavLst>
                                    </p:anim>
                                    <p:set>
                                      <p:cBhvr>
                                        <p:cTn id="209" dur="1" fill="hold">
                                          <p:stCondLst>
                                            <p:cond delay="2999"/>
                                          </p:stCondLst>
                                        </p:cTn>
                                        <p:tgtEl>
                                          <p:spTgt spid="17"/>
                                        </p:tgtEl>
                                        <p:attrNameLst>
                                          <p:attrName>style.visibility</p:attrName>
                                        </p:attrNameLst>
                                      </p:cBhvr>
                                      <p:to>
                                        <p:strVal val="hidden"/>
                                      </p:to>
                                    </p:set>
                                  </p:childTnLst>
                                </p:cTn>
                              </p:par>
                              <p:par>
                                <p:cTn id="210" presetID="2" presetClass="exit" presetSubtype="4" fill="hold" grpId="2" nodeType="withEffect">
                                  <p:stCondLst>
                                    <p:cond delay="0"/>
                                  </p:stCondLst>
                                  <p:childTnLst>
                                    <p:anim calcmode="lin" valueType="num">
                                      <p:cBhvr additive="base">
                                        <p:cTn id="211" dur="3000"/>
                                        <p:tgtEl>
                                          <p:spTgt spid="18"/>
                                        </p:tgtEl>
                                        <p:attrNameLst>
                                          <p:attrName>ppt_x</p:attrName>
                                        </p:attrNameLst>
                                      </p:cBhvr>
                                      <p:tavLst>
                                        <p:tav tm="0">
                                          <p:val>
                                            <p:strVal val="ppt_x"/>
                                          </p:val>
                                        </p:tav>
                                        <p:tav tm="100000">
                                          <p:val>
                                            <p:strVal val="ppt_x"/>
                                          </p:val>
                                        </p:tav>
                                      </p:tavLst>
                                    </p:anim>
                                    <p:anim calcmode="lin" valueType="num">
                                      <p:cBhvr additive="base">
                                        <p:cTn id="212" dur="3000"/>
                                        <p:tgtEl>
                                          <p:spTgt spid="18"/>
                                        </p:tgtEl>
                                        <p:attrNameLst>
                                          <p:attrName>ppt_y</p:attrName>
                                        </p:attrNameLst>
                                      </p:cBhvr>
                                      <p:tavLst>
                                        <p:tav tm="0">
                                          <p:val>
                                            <p:strVal val="ppt_y"/>
                                          </p:val>
                                        </p:tav>
                                        <p:tav tm="100000">
                                          <p:val>
                                            <p:strVal val="1+ppt_h/2"/>
                                          </p:val>
                                        </p:tav>
                                      </p:tavLst>
                                    </p:anim>
                                    <p:set>
                                      <p:cBhvr>
                                        <p:cTn id="213" dur="1" fill="hold">
                                          <p:stCondLst>
                                            <p:cond delay="2999"/>
                                          </p:stCondLst>
                                        </p:cTn>
                                        <p:tgtEl>
                                          <p:spTgt spid="18"/>
                                        </p:tgtEl>
                                        <p:attrNameLst>
                                          <p:attrName>style.visibility</p:attrName>
                                        </p:attrNameLst>
                                      </p:cBhvr>
                                      <p:to>
                                        <p:strVal val="hidden"/>
                                      </p:to>
                                    </p:set>
                                  </p:childTnLst>
                                </p:cTn>
                              </p:par>
                              <p:par>
                                <p:cTn id="214" presetID="2" presetClass="exit" presetSubtype="4" fill="hold" grpId="2" nodeType="withEffect">
                                  <p:stCondLst>
                                    <p:cond delay="0"/>
                                  </p:stCondLst>
                                  <p:childTnLst>
                                    <p:anim calcmode="lin" valueType="num">
                                      <p:cBhvr additive="base">
                                        <p:cTn id="215" dur="3000"/>
                                        <p:tgtEl>
                                          <p:spTgt spid="19"/>
                                        </p:tgtEl>
                                        <p:attrNameLst>
                                          <p:attrName>ppt_x</p:attrName>
                                        </p:attrNameLst>
                                      </p:cBhvr>
                                      <p:tavLst>
                                        <p:tav tm="0">
                                          <p:val>
                                            <p:strVal val="ppt_x"/>
                                          </p:val>
                                        </p:tav>
                                        <p:tav tm="100000">
                                          <p:val>
                                            <p:strVal val="ppt_x"/>
                                          </p:val>
                                        </p:tav>
                                      </p:tavLst>
                                    </p:anim>
                                    <p:anim calcmode="lin" valueType="num">
                                      <p:cBhvr additive="base">
                                        <p:cTn id="216" dur="3000"/>
                                        <p:tgtEl>
                                          <p:spTgt spid="19"/>
                                        </p:tgtEl>
                                        <p:attrNameLst>
                                          <p:attrName>ppt_y</p:attrName>
                                        </p:attrNameLst>
                                      </p:cBhvr>
                                      <p:tavLst>
                                        <p:tav tm="0">
                                          <p:val>
                                            <p:strVal val="ppt_y"/>
                                          </p:val>
                                        </p:tav>
                                        <p:tav tm="100000">
                                          <p:val>
                                            <p:strVal val="1+ppt_h/2"/>
                                          </p:val>
                                        </p:tav>
                                      </p:tavLst>
                                    </p:anim>
                                    <p:set>
                                      <p:cBhvr>
                                        <p:cTn id="217" dur="1" fill="hold">
                                          <p:stCondLst>
                                            <p:cond delay="2999"/>
                                          </p:stCondLst>
                                        </p:cTn>
                                        <p:tgtEl>
                                          <p:spTgt spid="19"/>
                                        </p:tgtEl>
                                        <p:attrNameLst>
                                          <p:attrName>style.visibility</p:attrName>
                                        </p:attrNameLst>
                                      </p:cBhvr>
                                      <p:to>
                                        <p:strVal val="hidden"/>
                                      </p:to>
                                    </p:set>
                                  </p:childTnLst>
                                </p:cTn>
                              </p:par>
                              <p:par>
                                <p:cTn id="218" presetID="2" presetClass="exit" presetSubtype="4" fill="hold" grpId="2" nodeType="withEffect">
                                  <p:stCondLst>
                                    <p:cond delay="0"/>
                                  </p:stCondLst>
                                  <p:childTnLst>
                                    <p:anim calcmode="lin" valueType="num">
                                      <p:cBhvr additive="base">
                                        <p:cTn id="219" dur="3000"/>
                                        <p:tgtEl>
                                          <p:spTgt spid="20"/>
                                        </p:tgtEl>
                                        <p:attrNameLst>
                                          <p:attrName>ppt_x</p:attrName>
                                        </p:attrNameLst>
                                      </p:cBhvr>
                                      <p:tavLst>
                                        <p:tav tm="0">
                                          <p:val>
                                            <p:strVal val="ppt_x"/>
                                          </p:val>
                                        </p:tav>
                                        <p:tav tm="100000">
                                          <p:val>
                                            <p:strVal val="ppt_x"/>
                                          </p:val>
                                        </p:tav>
                                      </p:tavLst>
                                    </p:anim>
                                    <p:anim calcmode="lin" valueType="num">
                                      <p:cBhvr additive="base">
                                        <p:cTn id="220" dur="3000"/>
                                        <p:tgtEl>
                                          <p:spTgt spid="20"/>
                                        </p:tgtEl>
                                        <p:attrNameLst>
                                          <p:attrName>ppt_y</p:attrName>
                                        </p:attrNameLst>
                                      </p:cBhvr>
                                      <p:tavLst>
                                        <p:tav tm="0">
                                          <p:val>
                                            <p:strVal val="ppt_y"/>
                                          </p:val>
                                        </p:tav>
                                        <p:tav tm="100000">
                                          <p:val>
                                            <p:strVal val="1+ppt_h/2"/>
                                          </p:val>
                                        </p:tav>
                                      </p:tavLst>
                                    </p:anim>
                                    <p:set>
                                      <p:cBhvr>
                                        <p:cTn id="221" dur="1" fill="hold">
                                          <p:stCondLst>
                                            <p:cond delay="2999"/>
                                          </p:stCondLst>
                                        </p:cTn>
                                        <p:tgtEl>
                                          <p:spTgt spid="20"/>
                                        </p:tgtEl>
                                        <p:attrNameLst>
                                          <p:attrName>style.visibility</p:attrName>
                                        </p:attrNameLst>
                                      </p:cBhvr>
                                      <p:to>
                                        <p:strVal val="hidden"/>
                                      </p:to>
                                    </p:set>
                                  </p:childTnLst>
                                </p:cTn>
                              </p:par>
                              <p:par>
                                <p:cTn id="222" presetID="2" presetClass="exit" presetSubtype="4" fill="hold" grpId="2" nodeType="withEffect">
                                  <p:stCondLst>
                                    <p:cond delay="0"/>
                                  </p:stCondLst>
                                  <p:childTnLst>
                                    <p:anim calcmode="lin" valueType="num">
                                      <p:cBhvr additive="base">
                                        <p:cTn id="223" dur="3000"/>
                                        <p:tgtEl>
                                          <p:spTgt spid="21"/>
                                        </p:tgtEl>
                                        <p:attrNameLst>
                                          <p:attrName>ppt_x</p:attrName>
                                        </p:attrNameLst>
                                      </p:cBhvr>
                                      <p:tavLst>
                                        <p:tav tm="0">
                                          <p:val>
                                            <p:strVal val="ppt_x"/>
                                          </p:val>
                                        </p:tav>
                                        <p:tav tm="100000">
                                          <p:val>
                                            <p:strVal val="ppt_x"/>
                                          </p:val>
                                        </p:tav>
                                      </p:tavLst>
                                    </p:anim>
                                    <p:anim calcmode="lin" valueType="num">
                                      <p:cBhvr additive="base">
                                        <p:cTn id="224" dur="3000"/>
                                        <p:tgtEl>
                                          <p:spTgt spid="21"/>
                                        </p:tgtEl>
                                        <p:attrNameLst>
                                          <p:attrName>ppt_y</p:attrName>
                                        </p:attrNameLst>
                                      </p:cBhvr>
                                      <p:tavLst>
                                        <p:tav tm="0">
                                          <p:val>
                                            <p:strVal val="ppt_y"/>
                                          </p:val>
                                        </p:tav>
                                        <p:tav tm="100000">
                                          <p:val>
                                            <p:strVal val="1+ppt_h/2"/>
                                          </p:val>
                                        </p:tav>
                                      </p:tavLst>
                                    </p:anim>
                                    <p:set>
                                      <p:cBhvr>
                                        <p:cTn id="225" dur="1" fill="hold">
                                          <p:stCondLst>
                                            <p:cond delay="2999"/>
                                          </p:stCondLst>
                                        </p:cTn>
                                        <p:tgtEl>
                                          <p:spTgt spid="21"/>
                                        </p:tgtEl>
                                        <p:attrNameLst>
                                          <p:attrName>style.visibility</p:attrName>
                                        </p:attrNameLst>
                                      </p:cBhvr>
                                      <p:to>
                                        <p:strVal val="hidden"/>
                                      </p:to>
                                    </p:set>
                                  </p:childTnLst>
                                </p:cTn>
                              </p:par>
                              <p:par>
                                <p:cTn id="226" presetID="2" presetClass="exit" presetSubtype="4" fill="hold" grpId="2" nodeType="withEffect">
                                  <p:stCondLst>
                                    <p:cond delay="0"/>
                                  </p:stCondLst>
                                  <p:childTnLst>
                                    <p:anim calcmode="lin" valueType="num">
                                      <p:cBhvr additive="base">
                                        <p:cTn id="227" dur="3000"/>
                                        <p:tgtEl>
                                          <p:spTgt spid="22"/>
                                        </p:tgtEl>
                                        <p:attrNameLst>
                                          <p:attrName>ppt_x</p:attrName>
                                        </p:attrNameLst>
                                      </p:cBhvr>
                                      <p:tavLst>
                                        <p:tav tm="0">
                                          <p:val>
                                            <p:strVal val="ppt_x"/>
                                          </p:val>
                                        </p:tav>
                                        <p:tav tm="100000">
                                          <p:val>
                                            <p:strVal val="ppt_x"/>
                                          </p:val>
                                        </p:tav>
                                      </p:tavLst>
                                    </p:anim>
                                    <p:anim calcmode="lin" valueType="num">
                                      <p:cBhvr additive="base">
                                        <p:cTn id="228" dur="3000"/>
                                        <p:tgtEl>
                                          <p:spTgt spid="22"/>
                                        </p:tgtEl>
                                        <p:attrNameLst>
                                          <p:attrName>ppt_y</p:attrName>
                                        </p:attrNameLst>
                                      </p:cBhvr>
                                      <p:tavLst>
                                        <p:tav tm="0">
                                          <p:val>
                                            <p:strVal val="ppt_y"/>
                                          </p:val>
                                        </p:tav>
                                        <p:tav tm="100000">
                                          <p:val>
                                            <p:strVal val="1+ppt_h/2"/>
                                          </p:val>
                                        </p:tav>
                                      </p:tavLst>
                                    </p:anim>
                                    <p:set>
                                      <p:cBhvr>
                                        <p:cTn id="229" dur="1" fill="hold">
                                          <p:stCondLst>
                                            <p:cond delay="2999"/>
                                          </p:stCondLst>
                                        </p:cTn>
                                        <p:tgtEl>
                                          <p:spTgt spid="22"/>
                                        </p:tgtEl>
                                        <p:attrNameLst>
                                          <p:attrName>style.visibility</p:attrName>
                                        </p:attrNameLst>
                                      </p:cBhvr>
                                      <p:to>
                                        <p:strVal val="hidden"/>
                                      </p:to>
                                    </p:set>
                                  </p:childTnLst>
                                </p:cTn>
                              </p:par>
                              <p:par>
                                <p:cTn id="230" presetID="2" presetClass="exit" presetSubtype="1" fill="hold" grpId="2" nodeType="withEffect">
                                  <p:stCondLst>
                                    <p:cond delay="0"/>
                                  </p:stCondLst>
                                  <p:childTnLst>
                                    <p:anim calcmode="lin" valueType="num">
                                      <p:cBhvr additive="base">
                                        <p:cTn id="231" dur="3000"/>
                                        <p:tgtEl>
                                          <p:spTgt spid="23"/>
                                        </p:tgtEl>
                                        <p:attrNameLst>
                                          <p:attrName>ppt_x</p:attrName>
                                        </p:attrNameLst>
                                      </p:cBhvr>
                                      <p:tavLst>
                                        <p:tav tm="0">
                                          <p:val>
                                            <p:strVal val="ppt_x"/>
                                          </p:val>
                                        </p:tav>
                                        <p:tav tm="100000">
                                          <p:val>
                                            <p:strVal val="ppt_x"/>
                                          </p:val>
                                        </p:tav>
                                      </p:tavLst>
                                    </p:anim>
                                    <p:anim calcmode="lin" valueType="num">
                                      <p:cBhvr additive="base">
                                        <p:cTn id="232" dur="3000"/>
                                        <p:tgtEl>
                                          <p:spTgt spid="23"/>
                                        </p:tgtEl>
                                        <p:attrNameLst>
                                          <p:attrName>ppt_y</p:attrName>
                                        </p:attrNameLst>
                                      </p:cBhvr>
                                      <p:tavLst>
                                        <p:tav tm="0">
                                          <p:val>
                                            <p:strVal val="ppt_y"/>
                                          </p:val>
                                        </p:tav>
                                        <p:tav tm="100000">
                                          <p:val>
                                            <p:strVal val="0-ppt_h/2"/>
                                          </p:val>
                                        </p:tav>
                                      </p:tavLst>
                                    </p:anim>
                                    <p:set>
                                      <p:cBhvr>
                                        <p:cTn id="233" dur="1" fill="hold">
                                          <p:stCondLst>
                                            <p:cond delay="2999"/>
                                          </p:stCondLst>
                                        </p:cTn>
                                        <p:tgtEl>
                                          <p:spTgt spid="23"/>
                                        </p:tgtEl>
                                        <p:attrNameLst>
                                          <p:attrName>style.visibility</p:attrName>
                                        </p:attrNameLst>
                                      </p:cBhvr>
                                      <p:to>
                                        <p:strVal val="hidden"/>
                                      </p:to>
                                    </p:set>
                                  </p:childTnLst>
                                </p:cTn>
                              </p:par>
                              <p:par>
                                <p:cTn id="234" presetID="2" presetClass="exit" presetSubtype="1" fill="hold" grpId="2" nodeType="withEffect">
                                  <p:stCondLst>
                                    <p:cond delay="0"/>
                                  </p:stCondLst>
                                  <p:childTnLst>
                                    <p:anim calcmode="lin" valueType="num">
                                      <p:cBhvr additive="base">
                                        <p:cTn id="235" dur="3000"/>
                                        <p:tgtEl>
                                          <p:spTgt spid="24"/>
                                        </p:tgtEl>
                                        <p:attrNameLst>
                                          <p:attrName>ppt_x</p:attrName>
                                        </p:attrNameLst>
                                      </p:cBhvr>
                                      <p:tavLst>
                                        <p:tav tm="0">
                                          <p:val>
                                            <p:strVal val="ppt_x"/>
                                          </p:val>
                                        </p:tav>
                                        <p:tav tm="100000">
                                          <p:val>
                                            <p:strVal val="ppt_x"/>
                                          </p:val>
                                        </p:tav>
                                      </p:tavLst>
                                    </p:anim>
                                    <p:anim calcmode="lin" valueType="num">
                                      <p:cBhvr additive="base">
                                        <p:cTn id="236" dur="3000"/>
                                        <p:tgtEl>
                                          <p:spTgt spid="24"/>
                                        </p:tgtEl>
                                        <p:attrNameLst>
                                          <p:attrName>ppt_y</p:attrName>
                                        </p:attrNameLst>
                                      </p:cBhvr>
                                      <p:tavLst>
                                        <p:tav tm="0">
                                          <p:val>
                                            <p:strVal val="ppt_y"/>
                                          </p:val>
                                        </p:tav>
                                        <p:tav tm="100000">
                                          <p:val>
                                            <p:strVal val="0-ppt_h/2"/>
                                          </p:val>
                                        </p:tav>
                                      </p:tavLst>
                                    </p:anim>
                                    <p:set>
                                      <p:cBhvr>
                                        <p:cTn id="237" dur="1" fill="hold">
                                          <p:stCondLst>
                                            <p:cond delay="2999"/>
                                          </p:stCondLst>
                                        </p:cTn>
                                        <p:tgtEl>
                                          <p:spTgt spid="24"/>
                                        </p:tgtEl>
                                        <p:attrNameLst>
                                          <p:attrName>style.visibility</p:attrName>
                                        </p:attrNameLst>
                                      </p:cBhvr>
                                      <p:to>
                                        <p:strVal val="hidden"/>
                                      </p:to>
                                    </p:set>
                                  </p:childTnLst>
                                </p:cTn>
                              </p:par>
                              <p:par>
                                <p:cTn id="238" presetID="2" presetClass="exit" presetSubtype="1" fill="hold" grpId="2" nodeType="withEffect">
                                  <p:stCondLst>
                                    <p:cond delay="0"/>
                                  </p:stCondLst>
                                  <p:childTnLst>
                                    <p:anim calcmode="lin" valueType="num">
                                      <p:cBhvr additive="base">
                                        <p:cTn id="239" dur="3000"/>
                                        <p:tgtEl>
                                          <p:spTgt spid="25"/>
                                        </p:tgtEl>
                                        <p:attrNameLst>
                                          <p:attrName>ppt_x</p:attrName>
                                        </p:attrNameLst>
                                      </p:cBhvr>
                                      <p:tavLst>
                                        <p:tav tm="0">
                                          <p:val>
                                            <p:strVal val="ppt_x"/>
                                          </p:val>
                                        </p:tav>
                                        <p:tav tm="100000">
                                          <p:val>
                                            <p:strVal val="ppt_x"/>
                                          </p:val>
                                        </p:tav>
                                      </p:tavLst>
                                    </p:anim>
                                    <p:anim calcmode="lin" valueType="num">
                                      <p:cBhvr additive="base">
                                        <p:cTn id="240" dur="3000"/>
                                        <p:tgtEl>
                                          <p:spTgt spid="25"/>
                                        </p:tgtEl>
                                        <p:attrNameLst>
                                          <p:attrName>ppt_y</p:attrName>
                                        </p:attrNameLst>
                                      </p:cBhvr>
                                      <p:tavLst>
                                        <p:tav tm="0">
                                          <p:val>
                                            <p:strVal val="ppt_y"/>
                                          </p:val>
                                        </p:tav>
                                        <p:tav tm="100000">
                                          <p:val>
                                            <p:strVal val="0-ppt_h/2"/>
                                          </p:val>
                                        </p:tav>
                                      </p:tavLst>
                                    </p:anim>
                                    <p:set>
                                      <p:cBhvr>
                                        <p:cTn id="241" dur="1" fill="hold">
                                          <p:stCondLst>
                                            <p:cond delay="2999"/>
                                          </p:stCondLst>
                                        </p:cTn>
                                        <p:tgtEl>
                                          <p:spTgt spid="25"/>
                                        </p:tgtEl>
                                        <p:attrNameLst>
                                          <p:attrName>style.visibility</p:attrName>
                                        </p:attrNameLst>
                                      </p:cBhvr>
                                      <p:to>
                                        <p:strVal val="hidden"/>
                                      </p:to>
                                    </p:set>
                                  </p:childTnLst>
                                </p:cTn>
                              </p:par>
                              <p:par>
                                <p:cTn id="242" presetID="2" presetClass="exit" presetSubtype="1" fill="hold" grpId="2" nodeType="withEffect">
                                  <p:stCondLst>
                                    <p:cond delay="0"/>
                                  </p:stCondLst>
                                  <p:childTnLst>
                                    <p:anim calcmode="lin" valueType="num">
                                      <p:cBhvr additive="base">
                                        <p:cTn id="243" dur="3000"/>
                                        <p:tgtEl>
                                          <p:spTgt spid="26"/>
                                        </p:tgtEl>
                                        <p:attrNameLst>
                                          <p:attrName>ppt_x</p:attrName>
                                        </p:attrNameLst>
                                      </p:cBhvr>
                                      <p:tavLst>
                                        <p:tav tm="0">
                                          <p:val>
                                            <p:strVal val="ppt_x"/>
                                          </p:val>
                                        </p:tav>
                                        <p:tav tm="100000">
                                          <p:val>
                                            <p:strVal val="ppt_x"/>
                                          </p:val>
                                        </p:tav>
                                      </p:tavLst>
                                    </p:anim>
                                    <p:anim calcmode="lin" valueType="num">
                                      <p:cBhvr additive="base">
                                        <p:cTn id="244" dur="3000"/>
                                        <p:tgtEl>
                                          <p:spTgt spid="26"/>
                                        </p:tgtEl>
                                        <p:attrNameLst>
                                          <p:attrName>ppt_y</p:attrName>
                                        </p:attrNameLst>
                                      </p:cBhvr>
                                      <p:tavLst>
                                        <p:tav tm="0">
                                          <p:val>
                                            <p:strVal val="ppt_y"/>
                                          </p:val>
                                        </p:tav>
                                        <p:tav tm="100000">
                                          <p:val>
                                            <p:strVal val="0-ppt_h/2"/>
                                          </p:val>
                                        </p:tav>
                                      </p:tavLst>
                                    </p:anim>
                                    <p:set>
                                      <p:cBhvr>
                                        <p:cTn id="245" dur="1" fill="hold">
                                          <p:stCondLst>
                                            <p:cond delay="2999"/>
                                          </p:stCondLst>
                                        </p:cTn>
                                        <p:tgtEl>
                                          <p:spTgt spid="26"/>
                                        </p:tgtEl>
                                        <p:attrNameLst>
                                          <p:attrName>style.visibility</p:attrName>
                                        </p:attrNameLst>
                                      </p:cBhvr>
                                      <p:to>
                                        <p:strVal val="hidden"/>
                                      </p:to>
                                    </p:set>
                                  </p:childTnLst>
                                </p:cTn>
                              </p:par>
                              <p:par>
                                <p:cTn id="246" presetID="2" presetClass="exit" presetSubtype="1" fill="hold" grpId="2" nodeType="withEffect">
                                  <p:stCondLst>
                                    <p:cond delay="0"/>
                                  </p:stCondLst>
                                  <p:childTnLst>
                                    <p:anim calcmode="lin" valueType="num">
                                      <p:cBhvr additive="base">
                                        <p:cTn id="247" dur="3000"/>
                                        <p:tgtEl>
                                          <p:spTgt spid="27"/>
                                        </p:tgtEl>
                                        <p:attrNameLst>
                                          <p:attrName>ppt_x</p:attrName>
                                        </p:attrNameLst>
                                      </p:cBhvr>
                                      <p:tavLst>
                                        <p:tav tm="0">
                                          <p:val>
                                            <p:strVal val="ppt_x"/>
                                          </p:val>
                                        </p:tav>
                                        <p:tav tm="100000">
                                          <p:val>
                                            <p:strVal val="ppt_x"/>
                                          </p:val>
                                        </p:tav>
                                      </p:tavLst>
                                    </p:anim>
                                    <p:anim calcmode="lin" valueType="num">
                                      <p:cBhvr additive="base">
                                        <p:cTn id="248" dur="3000"/>
                                        <p:tgtEl>
                                          <p:spTgt spid="27"/>
                                        </p:tgtEl>
                                        <p:attrNameLst>
                                          <p:attrName>ppt_y</p:attrName>
                                        </p:attrNameLst>
                                      </p:cBhvr>
                                      <p:tavLst>
                                        <p:tav tm="0">
                                          <p:val>
                                            <p:strVal val="ppt_y"/>
                                          </p:val>
                                        </p:tav>
                                        <p:tav tm="100000">
                                          <p:val>
                                            <p:strVal val="0-ppt_h/2"/>
                                          </p:val>
                                        </p:tav>
                                      </p:tavLst>
                                    </p:anim>
                                    <p:set>
                                      <p:cBhvr>
                                        <p:cTn id="249" dur="1" fill="hold">
                                          <p:stCondLst>
                                            <p:cond delay="2999"/>
                                          </p:stCondLst>
                                        </p:cTn>
                                        <p:tgtEl>
                                          <p:spTgt spid="27"/>
                                        </p:tgtEl>
                                        <p:attrNameLst>
                                          <p:attrName>style.visibility</p:attrName>
                                        </p:attrNameLst>
                                      </p:cBhvr>
                                      <p:to>
                                        <p:strVal val="hidden"/>
                                      </p:to>
                                    </p:set>
                                  </p:childTnLst>
                                </p:cTn>
                              </p:par>
                              <p:par>
                                <p:cTn id="250" presetID="2" presetClass="exit" presetSubtype="1" fill="hold" grpId="2" nodeType="withEffect">
                                  <p:stCondLst>
                                    <p:cond delay="0"/>
                                  </p:stCondLst>
                                  <p:childTnLst>
                                    <p:anim calcmode="lin" valueType="num">
                                      <p:cBhvr additive="base">
                                        <p:cTn id="251" dur="3000"/>
                                        <p:tgtEl>
                                          <p:spTgt spid="28"/>
                                        </p:tgtEl>
                                        <p:attrNameLst>
                                          <p:attrName>ppt_x</p:attrName>
                                        </p:attrNameLst>
                                      </p:cBhvr>
                                      <p:tavLst>
                                        <p:tav tm="0">
                                          <p:val>
                                            <p:strVal val="ppt_x"/>
                                          </p:val>
                                        </p:tav>
                                        <p:tav tm="100000">
                                          <p:val>
                                            <p:strVal val="ppt_x"/>
                                          </p:val>
                                        </p:tav>
                                      </p:tavLst>
                                    </p:anim>
                                    <p:anim calcmode="lin" valueType="num">
                                      <p:cBhvr additive="base">
                                        <p:cTn id="252" dur="3000"/>
                                        <p:tgtEl>
                                          <p:spTgt spid="28"/>
                                        </p:tgtEl>
                                        <p:attrNameLst>
                                          <p:attrName>ppt_y</p:attrName>
                                        </p:attrNameLst>
                                      </p:cBhvr>
                                      <p:tavLst>
                                        <p:tav tm="0">
                                          <p:val>
                                            <p:strVal val="ppt_y"/>
                                          </p:val>
                                        </p:tav>
                                        <p:tav tm="100000">
                                          <p:val>
                                            <p:strVal val="0-ppt_h/2"/>
                                          </p:val>
                                        </p:tav>
                                      </p:tavLst>
                                    </p:anim>
                                    <p:set>
                                      <p:cBhvr>
                                        <p:cTn id="253" dur="1" fill="hold">
                                          <p:stCondLst>
                                            <p:cond delay="2999"/>
                                          </p:stCondLst>
                                        </p:cTn>
                                        <p:tgtEl>
                                          <p:spTgt spid="28"/>
                                        </p:tgtEl>
                                        <p:attrNameLst>
                                          <p:attrName>style.visibility</p:attrName>
                                        </p:attrNameLst>
                                      </p:cBhvr>
                                      <p:to>
                                        <p:strVal val="hidden"/>
                                      </p:to>
                                    </p:set>
                                  </p:childTnLst>
                                </p:cTn>
                              </p:par>
                              <p:par>
                                <p:cTn id="254" presetID="2" presetClass="exit" presetSubtype="4" fill="hold" grpId="2" nodeType="withEffect">
                                  <p:stCondLst>
                                    <p:cond delay="0"/>
                                  </p:stCondLst>
                                  <p:childTnLst>
                                    <p:anim calcmode="lin" valueType="num">
                                      <p:cBhvr additive="base">
                                        <p:cTn id="255" dur="3000"/>
                                        <p:tgtEl>
                                          <p:spTgt spid="29"/>
                                        </p:tgtEl>
                                        <p:attrNameLst>
                                          <p:attrName>ppt_x</p:attrName>
                                        </p:attrNameLst>
                                      </p:cBhvr>
                                      <p:tavLst>
                                        <p:tav tm="0">
                                          <p:val>
                                            <p:strVal val="ppt_x"/>
                                          </p:val>
                                        </p:tav>
                                        <p:tav tm="100000">
                                          <p:val>
                                            <p:strVal val="ppt_x"/>
                                          </p:val>
                                        </p:tav>
                                      </p:tavLst>
                                    </p:anim>
                                    <p:anim calcmode="lin" valueType="num">
                                      <p:cBhvr additive="base">
                                        <p:cTn id="256" dur="3000"/>
                                        <p:tgtEl>
                                          <p:spTgt spid="29"/>
                                        </p:tgtEl>
                                        <p:attrNameLst>
                                          <p:attrName>ppt_y</p:attrName>
                                        </p:attrNameLst>
                                      </p:cBhvr>
                                      <p:tavLst>
                                        <p:tav tm="0">
                                          <p:val>
                                            <p:strVal val="ppt_y"/>
                                          </p:val>
                                        </p:tav>
                                        <p:tav tm="100000">
                                          <p:val>
                                            <p:strVal val="1+ppt_h/2"/>
                                          </p:val>
                                        </p:tav>
                                      </p:tavLst>
                                    </p:anim>
                                    <p:set>
                                      <p:cBhvr>
                                        <p:cTn id="257" dur="1" fill="hold">
                                          <p:stCondLst>
                                            <p:cond delay="2999"/>
                                          </p:stCondLst>
                                        </p:cTn>
                                        <p:tgtEl>
                                          <p:spTgt spid="29"/>
                                        </p:tgtEl>
                                        <p:attrNameLst>
                                          <p:attrName>style.visibility</p:attrName>
                                        </p:attrNameLst>
                                      </p:cBhvr>
                                      <p:to>
                                        <p:strVal val="hidden"/>
                                      </p:to>
                                    </p:set>
                                  </p:childTnLst>
                                </p:cTn>
                              </p:par>
                              <p:par>
                                <p:cTn id="258" presetID="2" presetClass="exit" presetSubtype="4" fill="hold" grpId="2" nodeType="withEffect">
                                  <p:stCondLst>
                                    <p:cond delay="0"/>
                                  </p:stCondLst>
                                  <p:childTnLst>
                                    <p:anim calcmode="lin" valueType="num">
                                      <p:cBhvr additive="base">
                                        <p:cTn id="259" dur="3000"/>
                                        <p:tgtEl>
                                          <p:spTgt spid="30"/>
                                        </p:tgtEl>
                                        <p:attrNameLst>
                                          <p:attrName>ppt_x</p:attrName>
                                        </p:attrNameLst>
                                      </p:cBhvr>
                                      <p:tavLst>
                                        <p:tav tm="0">
                                          <p:val>
                                            <p:strVal val="ppt_x"/>
                                          </p:val>
                                        </p:tav>
                                        <p:tav tm="100000">
                                          <p:val>
                                            <p:strVal val="ppt_x"/>
                                          </p:val>
                                        </p:tav>
                                      </p:tavLst>
                                    </p:anim>
                                    <p:anim calcmode="lin" valueType="num">
                                      <p:cBhvr additive="base">
                                        <p:cTn id="260" dur="3000"/>
                                        <p:tgtEl>
                                          <p:spTgt spid="30"/>
                                        </p:tgtEl>
                                        <p:attrNameLst>
                                          <p:attrName>ppt_y</p:attrName>
                                        </p:attrNameLst>
                                      </p:cBhvr>
                                      <p:tavLst>
                                        <p:tav tm="0">
                                          <p:val>
                                            <p:strVal val="ppt_y"/>
                                          </p:val>
                                        </p:tav>
                                        <p:tav tm="100000">
                                          <p:val>
                                            <p:strVal val="1+ppt_h/2"/>
                                          </p:val>
                                        </p:tav>
                                      </p:tavLst>
                                    </p:anim>
                                    <p:set>
                                      <p:cBhvr>
                                        <p:cTn id="261" dur="1" fill="hold">
                                          <p:stCondLst>
                                            <p:cond delay="2999"/>
                                          </p:stCondLst>
                                        </p:cTn>
                                        <p:tgtEl>
                                          <p:spTgt spid="30"/>
                                        </p:tgtEl>
                                        <p:attrNameLst>
                                          <p:attrName>style.visibility</p:attrName>
                                        </p:attrNameLst>
                                      </p:cBhvr>
                                      <p:to>
                                        <p:strVal val="hidden"/>
                                      </p:to>
                                    </p:set>
                                  </p:childTnLst>
                                </p:cTn>
                              </p:par>
                              <p:par>
                                <p:cTn id="262" presetID="2" presetClass="exit" presetSubtype="4" fill="hold" grpId="2" nodeType="withEffect">
                                  <p:stCondLst>
                                    <p:cond delay="0"/>
                                  </p:stCondLst>
                                  <p:childTnLst>
                                    <p:anim calcmode="lin" valueType="num">
                                      <p:cBhvr additive="base">
                                        <p:cTn id="263" dur="3000"/>
                                        <p:tgtEl>
                                          <p:spTgt spid="31"/>
                                        </p:tgtEl>
                                        <p:attrNameLst>
                                          <p:attrName>ppt_x</p:attrName>
                                        </p:attrNameLst>
                                      </p:cBhvr>
                                      <p:tavLst>
                                        <p:tav tm="0">
                                          <p:val>
                                            <p:strVal val="ppt_x"/>
                                          </p:val>
                                        </p:tav>
                                        <p:tav tm="100000">
                                          <p:val>
                                            <p:strVal val="ppt_x"/>
                                          </p:val>
                                        </p:tav>
                                      </p:tavLst>
                                    </p:anim>
                                    <p:anim calcmode="lin" valueType="num">
                                      <p:cBhvr additive="base">
                                        <p:cTn id="264" dur="3000"/>
                                        <p:tgtEl>
                                          <p:spTgt spid="31"/>
                                        </p:tgtEl>
                                        <p:attrNameLst>
                                          <p:attrName>ppt_y</p:attrName>
                                        </p:attrNameLst>
                                      </p:cBhvr>
                                      <p:tavLst>
                                        <p:tav tm="0">
                                          <p:val>
                                            <p:strVal val="ppt_y"/>
                                          </p:val>
                                        </p:tav>
                                        <p:tav tm="100000">
                                          <p:val>
                                            <p:strVal val="1+ppt_h/2"/>
                                          </p:val>
                                        </p:tav>
                                      </p:tavLst>
                                    </p:anim>
                                    <p:set>
                                      <p:cBhvr>
                                        <p:cTn id="265" dur="1" fill="hold">
                                          <p:stCondLst>
                                            <p:cond delay="2999"/>
                                          </p:stCondLst>
                                        </p:cTn>
                                        <p:tgtEl>
                                          <p:spTgt spid="31"/>
                                        </p:tgtEl>
                                        <p:attrNameLst>
                                          <p:attrName>style.visibility</p:attrName>
                                        </p:attrNameLst>
                                      </p:cBhvr>
                                      <p:to>
                                        <p:strVal val="hidden"/>
                                      </p:to>
                                    </p:set>
                                  </p:childTnLst>
                                </p:cTn>
                              </p:par>
                              <p:par>
                                <p:cTn id="266" presetID="2" presetClass="exit" presetSubtype="4" fill="hold" grpId="2" nodeType="withEffect">
                                  <p:stCondLst>
                                    <p:cond delay="0"/>
                                  </p:stCondLst>
                                  <p:childTnLst>
                                    <p:anim calcmode="lin" valueType="num">
                                      <p:cBhvr additive="base">
                                        <p:cTn id="267" dur="3000"/>
                                        <p:tgtEl>
                                          <p:spTgt spid="32"/>
                                        </p:tgtEl>
                                        <p:attrNameLst>
                                          <p:attrName>ppt_x</p:attrName>
                                        </p:attrNameLst>
                                      </p:cBhvr>
                                      <p:tavLst>
                                        <p:tav tm="0">
                                          <p:val>
                                            <p:strVal val="ppt_x"/>
                                          </p:val>
                                        </p:tav>
                                        <p:tav tm="100000">
                                          <p:val>
                                            <p:strVal val="ppt_x"/>
                                          </p:val>
                                        </p:tav>
                                      </p:tavLst>
                                    </p:anim>
                                    <p:anim calcmode="lin" valueType="num">
                                      <p:cBhvr additive="base">
                                        <p:cTn id="268" dur="3000"/>
                                        <p:tgtEl>
                                          <p:spTgt spid="32"/>
                                        </p:tgtEl>
                                        <p:attrNameLst>
                                          <p:attrName>ppt_y</p:attrName>
                                        </p:attrNameLst>
                                      </p:cBhvr>
                                      <p:tavLst>
                                        <p:tav tm="0">
                                          <p:val>
                                            <p:strVal val="ppt_y"/>
                                          </p:val>
                                        </p:tav>
                                        <p:tav tm="100000">
                                          <p:val>
                                            <p:strVal val="1+ppt_h/2"/>
                                          </p:val>
                                        </p:tav>
                                      </p:tavLst>
                                    </p:anim>
                                    <p:set>
                                      <p:cBhvr>
                                        <p:cTn id="269" dur="1" fill="hold">
                                          <p:stCondLst>
                                            <p:cond delay="2999"/>
                                          </p:stCondLst>
                                        </p:cTn>
                                        <p:tgtEl>
                                          <p:spTgt spid="32"/>
                                        </p:tgtEl>
                                        <p:attrNameLst>
                                          <p:attrName>style.visibility</p:attrName>
                                        </p:attrNameLst>
                                      </p:cBhvr>
                                      <p:to>
                                        <p:strVal val="hidden"/>
                                      </p:to>
                                    </p:set>
                                  </p:childTnLst>
                                </p:cTn>
                              </p:par>
                              <p:par>
                                <p:cTn id="270" presetID="2" presetClass="exit" presetSubtype="4" fill="hold" grpId="2" nodeType="withEffect">
                                  <p:stCondLst>
                                    <p:cond delay="0"/>
                                  </p:stCondLst>
                                  <p:childTnLst>
                                    <p:anim calcmode="lin" valueType="num">
                                      <p:cBhvr additive="base">
                                        <p:cTn id="271" dur="3000"/>
                                        <p:tgtEl>
                                          <p:spTgt spid="33"/>
                                        </p:tgtEl>
                                        <p:attrNameLst>
                                          <p:attrName>ppt_x</p:attrName>
                                        </p:attrNameLst>
                                      </p:cBhvr>
                                      <p:tavLst>
                                        <p:tav tm="0">
                                          <p:val>
                                            <p:strVal val="ppt_x"/>
                                          </p:val>
                                        </p:tav>
                                        <p:tav tm="100000">
                                          <p:val>
                                            <p:strVal val="ppt_x"/>
                                          </p:val>
                                        </p:tav>
                                      </p:tavLst>
                                    </p:anim>
                                    <p:anim calcmode="lin" valueType="num">
                                      <p:cBhvr additive="base">
                                        <p:cTn id="272" dur="3000"/>
                                        <p:tgtEl>
                                          <p:spTgt spid="33"/>
                                        </p:tgtEl>
                                        <p:attrNameLst>
                                          <p:attrName>ppt_y</p:attrName>
                                        </p:attrNameLst>
                                      </p:cBhvr>
                                      <p:tavLst>
                                        <p:tav tm="0">
                                          <p:val>
                                            <p:strVal val="ppt_y"/>
                                          </p:val>
                                        </p:tav>
                                        <p:tav tm="100000">
                                          <p:val>
                                            <p:strVal val="1+ppt_h/2"/>
                                          </p:val>
                                        </p:tav>
                                      </p:tavLst>
                                    </p:anim>
                                    <p:set>
                                      <p:cBhvr>
                                        <p:cTn id="273" dur="1" fill="hold">
                                          <p:stCondLst>
                                            <p:cond delay="2999"/>
                                          </p:stCondLst>
                                        </p:cTn>
                                        <p:tgtEl>
                                          <p:spTgt spid="33"/>
                                        </p:tgtEl>
                                        <p:attrNameLst>
                                          <p:attrName>style.visibility</p:attrName>
                                        </p:attrNameLst>
                                      </p:cBhvr>
                                      <p:to>
                                        <p:strVal val="hidden"/>
                                      </p:to>
                                    </p:set>
                                  </p:childTnLst>
                                </p:cTn>
                              </p:par>
                              <p:par>
                                <p:cTn id="274" presetID="2" presetClass="exit" presetSubtype="4" fill="hold" grpId="2" nodeType="withEffect">
                                  <p:stCondLst>
                                    <p:cond delay="0"/>
                                  </p:stCondLst>
                                  <p:childTnLst>
                                    <p:anim calcmode="lin" valueType="num">
                                      <p:cBhvr additive="base">
                                        <p:cTn id="275" dur="3000"/>
                                        <p:tgtEl>
                                          <p:spTgt spid="34"/>
                                        </p:tgtEl>
                                        <p:attrNameLst>
                                          <p:attrName>ppt_x</p:attrName>
                                        </p:attrNameLst>
                                      </p:cBhvr>
                                      <p:tavLst>
                                        <p:tav tm="0">
                                          <p:val>
                                            <p:strVal val="ppt_x"/>
                                          </p:val>
                                        </p:tav>
                                        <p:tav tm="100000">
                                          <p:val>
                                            <p:strVal val="ppt_x"/>
                                          </p:val>
                                        </p:tav>
                                      </p:tavLst>
                                    </p:anim>
                                    <p:anim calcmode="lin" valueType="num">
                                      <p:cBhvr additive="base">
                                        <p:cTn id="276" dur="3000"/>
                                        <p:tgtEl>
                                          <p:spTgt spid="34"/>
                                        </p:tgtEl>
                                        <p:attrNameLst>
                                          <p:attrName>ppt_y</p:attrName>
                                        </p:attrNameLst>
                                      </p:cBhvr>
                                      <p:tavLst>
                                        <p:tav tm="0">
                                          <p:val>
                                            <p:strVal val="ppt_y"/>
                                          </p:val>
                                        </p:tav>
                                        <p:tav tm="100000">
                                          <p:val>
                                            <p:strVal val="1+ppt_h/2"/>
                                          </p:val>
                                        </p:tav>
                                      </p:tavLst>
                                    </p:anim>
                                    <p:set>
                                      <p:cBhvr>
                                        <p:cTn id="277" dur="1" fill="hold">
                                          <p:stCondLst>
                                            <p:cond delay="2999"/>
                                          </p:stCondLst>
                                        </p:cTn>
                                        <p:tgtEl>
                                          <p:spTgt spid="34"/>
                                        </p:tgtEl>
                                        <p:attrNameLst>
                                          <p:attrName>style.visibility</p:attrName>
                                        </p:attrNameLst>
                                      </p:cBhvr>
                                      <p:to>
                                        <p:strVal val="hidden"/>
                                      </p:to>
                                    </p:set>
                                  </p:childTnLst>
                                </p:cTn>
                              </p:par>
                              <p:par>
                                <p:cTn id="278" presetID="23" presetClass="entr" presetSubtype="272" fill="hold" nodeType="withEffect">
                                  <p:stCondLst>
                                    <p:cond delay="0"/>
                                  </p:stCondLst>
                                  <p:childTnLst>
                                    <p:set>
                                      <p:cBhvr>
                                        <p:cTn id="279" dur="1" fill="hold">
                                          <p:stCondLst>
                                            <p:cond delay="0"/>
                                          </p:stCondLst>
                                        </p:cTn>
                                        <p:tgtEl>
                                          <p:spTgt spid="6146"/>
                                        </p:tgtEl>
                                        <p:attrNameLst>
                                          <p:attrName>style.visibility</p:attrName>
                                        </p:attrNameLst>
                                      </p:cBhvr>
                                      <p:to>
                                        <p:strVal val="visible"/>
                                      </p:to>
                                    </p:set>
                                    <p:anim calcmode="lin" valueType="num">
                                      <p:cBhvr>
                                        <p:cTn id="280" dur="3000" fill="hold"/>
                                        <p:tgtEl>
                                          <p:spTgt spid="6146"/>
                                        </p:tgtEl>
                                        <p:attrNameLst>
                                          <p:attrName>ppt_w</p:attrName>
                                        </p:attrNameLst>
                                      </p:cBhvr>
                                      <p:tavLst>
                                        <p:tav tm="0">
                                          <p:val>
                                            <p:strVal val="2/3*#ppt_w"/>
                                          </p:val>
                                        </p:tav>
                                        <p:tav tm="100000">
                                          <p:val>
                                            <p:strVal val="#ppt_w"/>
                                          </p:val>
                                        </p:tav>
                                      </p:tavLst>
                                    </p:anim>
                                    <p:anim calcmode="lin" valueType="num">
                                      <p:cBhvr>
                                        <p:cTn id="281" dur="3000" fill="hold"/>
                                        <p:tgtEl>
                                          <p:spTgt spid="6146"/>
                                        </p:tgtEl>
                                        <p:attrNameLst>
                                          <p:attrName>ppt_h</p:attrName>
                                        </p:attrNameLst>
                                      </p:cBhvr>
                                      <p:tavLst>
                                        <p:tav tm="0">
                                          <p:val>
                                            <p:strVal val="2/3*#ppt_h"/>
                                          </p:val>
                                        </p:tav>
                                        <p:tav tm="100000">
                                          <p:val>
                                            <p:strVal val="#ppt_h"/>
                                          </p:val>
                                        </p:tav>
                                      </p:tavLst>
                                    </p:anim>
                                  </p:childTnLst>
                                </p:cTn>
                              </p:par>
                              <p:par>
                                <p:cTn id="282" presetID="16" presetClass="entr" presetSubtype="37" fill="hold" nodeType="withEffect">
                                  <p:stCondLst>
                                    <p:cond delay="0"/>
                                  </p:stCondLst>
                                  <p:childTnLst>
                                    <p:set>
                                      <p:cBhvr>
                                        <p:cTn id="283" dur="1" fill="hold">
                                          <p:stCondLst>
                                            <p:cond delay="0"/>
                                          </p:stCondLst>
                                        </p:cTn>
                                        <p:tgtEl>
                                          <p:spTgt spid="6146"/>
                                        </p:tgtEl>
                                        <p:attrNameLst>
                                          <p:attrName>style.visibility</p:attrName>
                                        </p:attrNameLst>
                                      </p:cBhvr>
                                      <p:to>
                                        <p:strVal val="visible"/>
                                      </p:to>
                                    </p:set>
                                    <p:animEffect transition="in" filter="barn(outVertical)">
                                      <p:cBhvr>
                                        <p:cTn id="284" dur="3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122" name="Picture 2"/>
          <p:cNvPicPr>
            <a:picLocks noChangeAspect="1" noChangeArrowheads="1"/>
          </p:cNvPicPr>
          <p:nvPr/>
        </p:nvPicPr>
        <p:blipFill>
          <a:blip r:embed="rId2"/>
          <a:srcRect/>
          <a:stretch>
            <a:fillRect/>
          </a:stretch>
        </p:blipFill>
        <p:spPr bwMode="auto">
          <a:xfrm>
            <a:off x="-30" y="0"/>
            <a:ext cx="9144030" cy="6858000"/>
          </a:xfrm>
          <a:prstGeom prst="rect">
            <a:avLst/>
          </a:prstGeom>
          <a:noFill/>
          <a:ln w="9525">
            <a:noFill/>
            <a:miter lim="800000"/>
            <a:headEnd/>
            <a:tailEnd/>
          </a:ln>
          <a:effectLst/>
          <a:scene3d>
            <a:camera prst="orthographicFront"/>
            <a:lightRig rig="threePt" dir="t"/>
          </a:scene3d>
          <a:sp3d>
            <a:bevelT prst="angle"/>
          </a:sp3d>
        </p:spPr>
      </p:pic>
      <p:sp>
        <p:nvSpPr>
          <p:cNvPr id="6" name="5 Marco"/>
          <p:cNvSpPr/>
          <p:nvPr/>
        </p:nvSpPr>
        <p:spPr>
          <a:xfrm>
            <a:off x="0" y="0"/>
            <a:ext cx="1071538" cy="1000108"/>
          </a:xfrm>
          <a:prstGeom prst="frame">
            <a:avLst>
              <a:gd name="adj1" fmla="val 25049"/>
            </a:avLst>
          </a:prstGeom>
          <a:solidFill>
            <a:srgbClr val="B8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8001024" y="0"/>
            <a:ext cx="1142976" cy="1000108"/>
          </a:xfrm>
          <a:prstGeom prst="frame">
            <a:avLst>
              <a:gd name="adj1" fmla="val 25049"/>
            </a:avLst>
          </a:prstGeom>
          <a:solidFill>
            <a:srgbClr val="B8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1071538" y="928670"/>
            <a:ext cx="1071570" cy="1000132"/>
          </a:xfrm>
          <a:prstGeom prst="frame">
            <a:avLst>
              <a:gd name="adj1" fmla="val 25049"/>
            </a:avLst>
          </a:prstGeom>
          <a:solidFill>
            <a:srgbClr val="B8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7000892" y="928670"/>
            <a:ext cx="1071538" cy="1000132"/>
          </a:xfrm>
          <a:prstGeom prst="frame">
            <a:avLst>
              <a:gd name="adj1" fmla="val 25049"/>
            </a:avLst>
          </a:prstGeom>
          <a:solidFill>
            <a:srgbClr val="B8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2071670" y="1928802"/>
            <a:ext cx="1000132" cy="1000132"/>
          </a:xfrm>
          <a:prstGeom prst="frame">
            <a:avLst>
              <a:gd name="adj1" fmla="val 25049"/>
            </a:avLst>
          </a:prstGeom>
          <a:solidFill>
            <a:srgbClr val="B8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6000760" y="1928802"/>
            <a:ext cx="1000100" cy="928694"/>
          </a:xfrm>
          <a:prstGeom prst="frame">
            <a:avLst>
              <a:gd name="adj1" fmla="val 25049"/>
            </a:avLst>
          </a:prstGeom>
          <a:solidFill>
            <a:srgbClr val="B8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3071802" y="2857496"/>
            <a:ext cx="1000132" cy="1000132"/>
          </a:xfrm>
          <a:prstGeom prst="frame">
            <a:avLst>
              <a:gd name="adj1" fmla="val 25049"/>
            </a:avLst>
          </a:prstGeom>
          <a:solidFill>
            <a:srgbClr val="B8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a:off x="5072066" y="3000372"/>
            <a:ext cx="1071538" cy="1000108"/>
          </a:xfrm>
          <a:prstGeom prst="frame">
            <a:avLst>
              <a:gd name="adj1" fmla="val 25049"/>
            </a:avLst>
          </a:prstGeom>
          <a:solidFill>
            <a:srgbClr val="B8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a:off x="6143604" y="3929042"/>
            <a:ext cx="1071570" cy="1000132"/>
          </a:xfrm>
          <a:prstGeom prst="frame">
            <a:avLst>
              <a:gd name="adj1" fmla="val 25049"/>
            </a:avLst>
          </a:prstGeom>
          <a:solidFill>
            <a:srgbClr val="B8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7143736" y="4929174"/>
            <a:ext cx="1000132" cy="1000132"/>
          </a:xfrm>
          <a:prstGeom prst="frame">
            <a:avLst>
              <a:gd name="adj1" fmla="val 25049"/>
            </a:avLst>
          </a:prstGeom>
          <a:solidFill>
            <a:srgbClr val="B8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8143868" y="5857868"/>
            <a:ext cx="1000132" cy="1000132"/>
          </a:xfrm>
          <a:prstGeom prst="frame">
            <a:avLst>
              <a:gd name="adj1" fmla="val 25049"/>
            </a:avLst>
          </a:prstGeom>
          <a:solidFill>
            <a:srgbClr val="B8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a:off x="2000232" y="3929066"/>
            <a:ext cx="1071538" cy="1000132"/>
          </a:xfrm>
          <a:prstGeom prst="frame">
            <a:avLst>
              <a:gd name="adj1" fmla="val 25049"/>
            </a:avLst>
          </a:prstGeom>
          <a:solidFill>
            <a:srgbClr val="B8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a:off x="1000100" y="4929198"/>
            <a:ext cx="1000100" cy="928694"/>
          </a:xfrm>
          <a:prstGeom prst="frame">
            <a:avLst>
              <a:gd name="adj1" fmla="val 25049"/>
            </a:avLst>
          </a:prstGeom>
          <a:solidFill>
            <a:srgbClr val="B8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Marco"/>
          <p:cNvSpPr/>
          <p:nvPr/>
        </p:nvSpPr>
        <p:spPr>
          <a:xfrm>
            <a:off x="0" y="5929306"/>
            <a:ext cx="1000100" cy="928694"/>
          </a:xfrm>
          <a:prstGeom prst="frame">
            <a:avLst>
              <a:gd name="adj1" fmla="val 25049"/>
            </a:avLst>
          </a:prstGeom>
          <a:solidFill>
            <a:srgbClr val="B8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1+#ppt_w/2"/>
                                          </p:val>
                                        </p:tav>
                                        <p:tav tm="100000">
                                          <p:val>
                                            <p:strVal val="#ppt_x"/>
                                          </p:val>
                                        </p:tav>
                                      </p:tavLst>
                                    </p:anim>
                                    <p:anim calcmode="lin" valueType="num">
                                      <p:cBhvr additive="base">
                                        <p:cTn id="43" dur="3000" fill="hold"/>
                                        <p:tgtEl>
                                          <p:spTgt spid="17"/>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3000" fill="hold"/>
                                        <p:tgtEl>
                                          <p:spTgt spid="18"/>
                                        </p:tgtEl>
                                        <p:attrNameLst>
                                          <p:attrName>ppt_x</p:attrName>
                                        </p:attrNameLst>
                                      </p:cBhvr>
                                      <p:tavLst>
                                        <p:tav tm="0">
                                          <p:val>
                                            <p:strVal val="1+#ppt_w/2"/>
                                          </p:val>
                                        </p:tav>
                                        <p:tav tm="100000">
                                          <p:val>
                                            <p:strVal val="#ppt_x"/>
                                          </p:val>
                                        </p:tav>
                                      </p:tavLst>
                                    </p:anim>
                                    <p:anim calcmode="lin" valueType="num">
                                      <p:cBhvr additive="base">
                                        <p:cTn id="47" dur="3000" fill="hold"/>
                                        <p:tgtEl>
                                          <p:spTgt spid="18"/>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3000" fill="hold"/>
                                        <p:tgtEl>
                                          <p:spTgt spid="19"/>
                                        </p:tgtEl>
                                        <p:attrNameLst>
                                          <p:attrName>ppt_x</p:attrName>
                                        </p:attrNameLst>
                                      </p:cBhvr>
                                      <p:tavLst>
                                        <p:tav tm="0">
                                          <p:val>
                                            <p:strVal val="1+#ppt_w/2"/>
                                          </p:val>
                                        </p:tav>
                                        <p:tav tm="100000">
                                          <p:val>
                                            <p:strVal val="#ppt_x"/>
                                          </p:val>
                                        </p:tav>
                                      </p:tavLst>
                                    </p:anim>
                                    <p:anim calcmode="lin" valueType="num">
                                      <p:cBhvr additive="base">
                                        <p:cTn id="51" dur="3000" fill="hold"/>
                                        <p:tgtEl>
                                          <p:spTgt spid="19"/>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0-#ppt_h/2"/>
                                          </p:val>
                                        </p:tav>
                                        <p:tav tm="100000">
                                          <p:val>
                                            <p:strVal val="#ppt_y"/>
                                          </p:val>
                                        </p:tav>
                                      </p:tavLst>
                                    </p:anim>
                                  </p:childTnLst>
                                </p:cTn>
                              </p:par>
                              <p:par>
                                <p:cTn id="64" presetID="8" presetClass="emph" presetSubtype="0" fill="hold" grpId="1" nodeType="withEffect">
                                  <p:stCondLst>
                                    <p:cond delay="0"/>
                                  </p:stCondLst>
                                  <p:childTnLst>
                                    <p:animRot by="21600000">
                                      <p:cBhvr>
                                        <p:cTn id="65" dur="3000" fill="hold"/>
                                        <p:tgtEl>
                                          <p:spTgt spid="6"/>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0"/>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7"/>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8"/>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9"/>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7"/>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9"/>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1"/>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3"/>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4"/>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6"/>
                                        </p:tgtEl>
                                        <p:attrNameLst>
                                          <p:attrName>r</p:attrName>
                                        </p:attrNameLst>
                                      </p:cBhvr>
                                    </p:animRot>
                                  </p:childTnLst>
                                </p:cTn>
                              </p:par>
                            </p:childTnLst>
                          </p:cTn>
                        </p:par>
                        <p:par>
                          <p:cTn id="92" fill="hold">
                            <p:stCondLst>
                              <p:cond delay="3000"/>
                            </p:stCondLst>
                            <p:childTnLst>
                              <p:par>
                                <p:cTn id="93" presetID="5" presetClass="exit" presetSubtype="10" fill="hold" grpId="2" nodeType="afterEffect">
                                  <p:stCondLst>
                                    <p:cond delay="0"/>
                                  </p:stCondLst>
                                  <p:childTnLst>
                                    <p:animEffect transition="out" filter="checkerboard(across)">
                                      <p:cBhvr>
                                        <p:cTn id="94" dur="3000"/>
                                        <p:tgtEl>
                                          <p:spTgt spid="6"/>
                                        </p:tgtEl>
                                      </p:cBhvr>
                                    </p:animEffect>
                                    <p:set>
                                      <p:cBhvr>
                                        <p:cTn id="95" dur="1" fill="hold">
                                          <p:stCondLst>
                                            <p:cond delay="2999"/>
                                          </p:stCondLst>
                                        </p:cTn>
                                        <p:tgtEl>
                                          <p:spTgt spid="6"/>
                                        </p:tgtEl>
                                        <p:attrNameLst>
                                          <p:attrName>style.visibility</p:attrName>
                                        </p:attrNameLst>
                                      </p:cBhvr>
                                      <p:to>
                                        <p:strVal val="hidden"/>
                                      </p:to>
                                    </p:set>
                                  </p:childTnLst>
                                </p:cTn>
                              </p:par>
                              <p:par>
                                <p:cTn id="96" presetID="5" presetClass="exit" presetSubtype="10" fill="hold" grpId="2" nodeType="withEffect">
                                  <p:stCondLst>
                                    <p:cond delay="0"/>
                                  </p:stCondLst>
                                  <p:childTnLst>
                                    <p:animEffect transition="out" filter="checkerboard(across)">
                                      <p:cBhvr>
                                        <p:cTn id="97" dur="3000"/>
                                        <p:tgtEl>
                                          <p:spTgt spid="8"/>
                                        </p:tgtEl>
                                      </p:cBhvr>
                                    </p:animEffect>
                                    <p:set>
                                      <p:cBhvr>
                                        <p:cTn id="98" dur="1" fill="hold">
                                          <p:stCondLst>
                                            <p:cond delay="2999"/>
                                          </p:stCondLst>
                                        </p:cTn>
                                        <p:tgtEl>
                                          <p:spTgt spid="8"/>
                                        </p:tgtEl>
                                        <p:attrNameLst>
                                          <p:attrName>style.visibility</p:attrName>
                                        </p:attrNameLst>
                                      </p:cBhvr>
                                      <p:to>
                                        <p:strVal val="hidden"/>
                                      </p:to>
                                    </p:set>
                                  </p:childTnLst>
                                </p:cTn>
                              </p:par>
                              <p:par>
                                <p:cTn id="99" presetID="5" presetClass="exit" presetSubtype="10" fill="hold" grpId="2" nodeType="withEffect">
                                  <p:stCondLst>
                                    <p:cond delay="0"/>
                                  </p:stCondLst>
                                  <p:childTnLst>
                                    <p:animEffect transition="out" filter="checkerboard(across)">
                                      <p:cBhvr>
                                        <p:cTn id="100" dur="3000"/>
                                        <p:tgtEl>
                                          <p:spTgt spid="10"/>
                                        </p:tgtEl>
                                      </p:cBhvr>
                                    </p:animEffect>
                                    <p:set>
                                      <p:cBhvr>
                                        <p:cTn id="101" dur="1" fill="hold">
                                          <p:stCondLst>
                                            <p:cond delay="2999"/>
                                          </p:stCondLst>
                                        </p:cTn>
                                        <p:tgtEl>
                                          <p:spTgt spid="10"/>
                                        </p:tgtEl>
                                        <p:attrNameLst>
                                          <p:attrName>style.visibility</p:attrName>
                                        </p:attrNameLst>
                                      </p:cBhvr>
                                      <p:to>
                                        <p:strVal val="hidden"/>
                                      </p:to>
                                    </p:set>
                                  </p:childTnLst>
                                </p:cTn>
                              </p:par>
                              <p:par>
                                <p:cTn id="102" presetID="5" presetClass="exit" presetSubtype="10" fill="hold" grpId="2" nodeType="withEffect">
                                  <p:stCondLst>
                                    <p:cond delay="0"/>
                                  </p:stCondLst>
                                  <p:childTnLst>
                                    <p:animEffect transition="out" filter="checkerboard(across)">
                                      <p:cBhvr>
                                        <p:cTn id="103" dur="3000"/>
                                        <p:tgtEl>
                                          <p:spTgt spid="12"/>
                                        </p:tgtEl>
                                      </p:cBhvr>
                                    </p:animEffect>
                                    <p:set>
                                      <p:cBhvr>
                                        <p:cTn id="104" dur="1" fill="hold">
                                          <p:stCondLst>
                                            <p:cond delay="2999"/>
                                          </p:stCondLst>
                                        </p:cTn>
                                        <p:tgtEl>
                                          <p:spTgt spid="12"/>
                                        </p:tgtEl>
                                        <p:attrNameLst>
                                          <p:attrName>style.visibility</p:attrName>
                                        </p:attrNameLst>
                                      </p:cBhvr>
                                      <p:to>
                                        <p:strVal val="hidden"/>
                                      </p:to>
                                    </p:set>
                                  </p:childTnLst>
                                </p:cTn>
                              </p:par>
                              <p:par>
                                <p:cTn id="105" presetID="5" presetClass="exit" presetSubtype="10" fill="hold" grpId="2" nodeType="withEffect">
                                  <p:stCondLst>
                                    <p:cond delay="0"/>
                                  </p:stCondLst>
                                  <p:childTnLst>
                                    <p:animEffect transition="out" filter="checkerboard(across)">
                                      <p:cBhvr>
                                        <p:cTn id="106" dur="3000"/>
                                        <p:tgtEl>
                                          <p:spTgt spid="17"/>
                                        </p:tgtEl>
                                      </p:cBhvr>
                                    </p:animEffect>
                                    <p:set>
                                      <p:cBhvr>
                                        <p:cTn id="107" dur="1" fill="hold">
                                          <p:stCondLst>
                                            <p:cond delay="2999"/>
                                          </p:stCondLst>
                                        </p:cTn>
                                        <p:tgtEl>
                                          <p:spTgt spid="17"/>
                                        </p:tgtEl>
                                        <p:attrNameLst>
                                          <p:attrName>style.visibility</p:attrName>
                                        </p:attrNameLst>
                                      </p:cBhvr>
                                      <p:to>
                                        <p:strVal val="hidden"/>
                                      </p:to>
                                    </p:set>
                                  </p:childTnLst>
                                </p:cTn>
                              </p:par>
                              <p:par>
                                <p:cTn id="108" presetID="5" presetClass="exit" presetSubtype="10" fill="hold" grpId="2" nodeType="withEffect">
                                  <p:stCondLst>
                                    <p:cond delay="0"/>
                                  </p:stCondLst>
                                  <p:childTnLst>
                                    <p:animEffect transition="out" filter="checkerboard(across)">
                                      <p:cBhvr>
                                        <p:cTn id="109" dur="3000"/>
                                        <p:tgtEl>
                                          <p:spTgt spid="18"/>
                                        </p:tgtEl>
                                      </p:cBhvr>
                                    </p:animEffect>
                                    <p:set>
                                      <p:cBhvr>
                                        <p:cTn id="110" dur="1" fill="hold">
                                          <p:stCondLst>
                                            <p:cond delay="2999"/>
                                          </p:stCondLst>
                                        </p:cTn>
                                        <p:tgtEl>
                                          <p:spTgt spid="18"/>
                                        </p:tgtEl>
                                        <p:attrNameLst>
                                          <p:attrName>style.visibility</p:attrName>
                                        </p:attrNameLst>
                                      </p:cBhvr>
                                      <p:to>
                                        <p:strVal val="hidden"/>
                                      </p:to>
                                    </p:set>
                                  </p:childTnLst>
                                </p:cTn>
                              </p:par>
                              <p:par>
                                <p:cTn id="111" presetID="5" presetClass="exit" presetSubtype="10" fill="hold" grpId="2" nodeType="withEffect">
                                  <p:stCondLst>
                                    <p:cond delay="0"/>
                                  </p:stCondLst>
                                  <p:childTnLst>
                                    <p:animEffect transition="out" filter="checkerboard(across)">
                                      <p:cBhvr>
                                        <p:cTn id="112" dur="3000"/>
                                        <p:tgtEl>
                                          <p:spTgt spid="19"/>
                                        </p:tgtEl>
                                      </p:cBhvr>
                                    </p:animEffect>
                                    <p:set>
                                      <p:cBhvr>
                                        <p:cTn id="113" dur="1" fill="hold">
                                          <p:stCondLst>
                                            <p:cond delay="2999"/>
                                          </p:stCondLst>
                                        </p:cTn>
                                        <p:tgtEl>
                                          <p:spTgt spid="19"/>
                                        </p:tgtEl>
                                        <p:attrNameLst>
                                          <p:attrName>style.visibility</p:attrName>
                                        </p:attrNameLst>
                                      </p:cBhvr>
                                      <p:to>
                                        <p:strVal val="hidden"/>
                                      </p:to>
                                    </p:set>
                                  </p:childTnLst>
                                </p:cTn>
                              </p:par>
                              <p:par>
                                <p:cTn id="114" presetID="5" presetClass="exit" presetSubtype="10" fill="hold" grpId="2" nodeType="withEffect">
                                  <p:stCondLst>
                                    <p:cond delay="0"/>
                                  </p:stCondLst>
                                  <p:childTnLst>
                                    <p:animEffect transition="out" filter="checkerboard(across)">
                                      <p:cBhvr>
                                        <p:cTn id="115" dur="3000"/>
                                        <p:tgtEl>
                                          <p:spTgt spid="7"/>
                                        </p:tgtEl>
                                      </p:cBhvr>
                                    </p:animEffect>
                                    <p:set>
                                      <p:cBhvr>
                                        <p:cTn id="116" dur="1" fill="hold">
                                          <p:stCondLst>
                                            <p:cond delay="2999"/>
                                          </p:stCondLst>
                                        </p:cTn>
                                        <p:tgtEl>
                                          <p:spTgt spid="7"/>
                                        </p:tgtEl>
                                        <p:attrNameLst>
                                          <p:attrName>style.visibility</p:attrName>
                                        </p:attrNameLst>
                                      </p:cBhvr>
                                      <p:to>
                                        <p:strVal val="hidden"/>
                                      </p:to>
                                    </p:set>
                                  </p:childTnLst>
                                </p:cTn>
                              </p:par>
                              <p:par>
                                <p:cTn id="117" presetID="5" presetClass="exit" presetSubtype="10" fill="hold" grpId="2" nodeType="withEffect">
                                  <p:stCondLst>
                                    <p:cond delay="0"/>
                                  </p:stCondLst>
                                  <p:childTnLst>
                                    <p:animEffect transition="out" filter="checkerboard(across)">
                                      <p:cBhvr>
                                        <p:cTn id="118" dur="3000"/>
                                        <p:tgtEl>
                                          <p:spTgt spid="9"/>
                                        </p:tgtEl>
                                      </p:cBhvr>
                                    </p:animEffect>
                                    <p:set>
                                      <p:cBhvr>
                                        <p:cTn id="119" dur="1" fill="hold">
                                          <p:stCondLst>
                                            <p:cond delay="2999"/>
                                          </p:stCondLst>
                                        </p:cTn>
                                        <p:tgtEl>
                                          <p:spTgt spid="9"/>
                                        </p:tgtEl>
                                        <p:attrNameLst>
                                          <p:attrName>style.visibility</p:attrName>
                                        </p:attrNameLst>
                                      </p:cBhvr>
                                      <p:to>
                                        <p:strVal val="hidden"/>
                                      </p:to>
                                    </p:set>
                                  </p:childTnLst>
                                </p:cTn>
                              </p:par>
                              <p:par>
                                <p:cTn id="120" presetID="5" presetClass="exit" presetSubtype="10" fill="hold" grpId="2" nodeType="withEffect">
                                  <p:stCondLst>
                                    <p:cond delay="0"/>
                                  </p:stCondLst>
                                  <p:childTnLst>
                                    <p:animEffect transition="out" filter="checkerboard(across)">
                                      <p:cBhvr>
                                        <p:cTn id="121" dur="3000"/>
                                        <p:tgtEl>
                                          <p:spTgt spid="11"/>
                                        </p:tgtEl>
                                      </p:cBhvr>
                                    </p:animEffect>
                                    <p:set>
                                      <p:cBhvr>
                                        <p:cTn id="122" dur="1" fill="hold">
                                          <p:stCondLst>
                                            <p:cond delay="2999"/>
                                          </p:stCondLst>
                                        </p:cTn>
                                        <p:tgtEl>
                                          <p:spTgt spid="11"/>
                                        </p:tgtEl>
                                        <p:attrNameLst>
                                          <p:attrName>style.visibility</p:attrName>
                                        </p:attrNameLst>
                                      </p:cBhvr>
                                      <p:to>
                                        <p:strVal val="hidden"/>
                                      </p:to>
                                    </p:set>
                                  </p:childTnLst>
                                </p:cTn>
                              </p:par>
                              <p:par>
                                <p:cTn id="123" presetID="5" presetClass="exit" presetSubtype="10" fill="hold" grpId="2" nodeType="withEffect">
                                  <p:stCondLst>
                                    <p:cond delay="0"/>
                                  </p:stCondLst>
                                  <p:childTnLst>
                                    <p:animEffect transition="out" filter="checkerboard(across)">
                                      <p:cBhvr>
                                        <p:cTn id="124" dur="3000"/>
                                        <p:tgtEl>
                                          <p:spTgt spid="13"/>
                                        </p:tgtEl>
                                      </p:cBhvr>
                                    </p:animEffect>
                                    <p:set>
                                      <p:cBhvr>
                                        <p:cTn id="125" dur="1" fill="hold">
                                          <p:stCondLst>
                                            <p:cond delay="2999"/>
                                          </p:stCondLst>
                                        </p:cTn>
                                        <p:tgtEl>
                                          <p:spTgt spid="13"/>
                                        </p:tgtEl>
                                        <p:attrNameLst>
                                          <p:attrName>style.visibility</p:attrName>
                                        </p:attrNameLst>
                                      </p:cBhvr>
                                      <p:to>
                                        <p:strVal val="hidden"/>
                                      </p:to>
                                    </p:set>
                                  </p:childTnLst>
                                </p:cTn>
                              </p:par>
                              <p:par>
                                <p:cTn id="126" presetID="5" presetClass="exit" presetSubtype="10" fill="hold" grpId="2" nodeType="withEffect">
                                  <p:stCondLst>
                                    <p:cond delay="0"/>
                                  </p:stCondLst>
                                  <p:childTnLst>
                                    <p:animEffect transition="out" filter="checkerboard(across)">
                                      <p:cBhvr>
                                        <p:cTn id="127" dur="3000"/>
                                        <p:tgtEl>
                                          <p:spTgt spid="14"/>
                                        </p:tgtEl>
                                      </p:cBhvr>
                                    </p:animEffect>
                                    <p:set>
                                      <p:cBhvr>
                                        <p:cTn id="128" dur="1" fill="hold">
                                          <p:stCondLst>
                                            <p:cond delay="2999"/>
                                          </p:stCondLst>
                                        </p:cTn>
                                        <p:tgtEl>
                                          <p:spTgt spid="14"/>
                                        </p:tgtEl>
                                        <p:attrNameLst>
                                          <p:attrName>style.visibility</p:attrName>
                                        </p:attrNameLst>
                                      </p:cBhvr>
                                      <p:to>
                                        <p:strVal val="hidden"/>
                                      </p:to>
                                    </p:set>
                                  </p:childTnLst>
                                </p:cTn>
                              </p:par>
                              <p:par>
                                <p:cTn id="129" presetID="5" presetClass="exit" presetSubtype="10" fill="hold" grpId="2" nodeType="withEffect">
                                  <p:stCondLst>
                                    <p:cond delay="0"/>
                                  </p:stCondLst>
                                  <p:childTnLst>
                                    <p:animEffect transition="out" filter="checkerboard(across)">
                                      <p:cBhvr>
                                        <p:cTn id="130" dur="3000"/>
                                        <p:tgtEl>
                                          <p:spTgt spid="15"/>
                                        </p:tgtEl>
                                      </p:cBhvr>
                                    </p:animEffect>
                                    <p:set>
                                      <p:cBhvr>
                                        <p:cTn id="131" dur="1" fill="hold">
                                          <p:stCondLst>
                                            <p:cond delay="2999"/>
                                          </p:stCondLst>
                                        </p:cTn>
                                        <p:tgtEl>
                                          <p:spTgt spid="15"/>
                                        </p:tgtEl>
                                        <p:attrNameLst>
                                          <p:attrName>style.visibility</p:attrName>
                                        </p:attrNameLst>
                                      </p:cBhvr>
                                      <p:to>
                                        <p:strVal val="hidden"/>
                                      </p:to>
                                    </p:set>
                                  </p:childTnLst>
                                </p:cTn>
                              </p:par>
                              <p:par>
                                <p:cTn id="132" presetID="5" presetClass="exit" presetSubtype="10" fill="hold" grpId="2" nodeType="withEffect">
                                  <p:stCondLst>
                                    <p:cond delay="0"/>
                                  </p:stCondLst>
                                  <p:childTnLst>
                                    <p:animEffect transition="out" filter="checkerboard(across)">
                                      <p:cBhvr>
                                        <p:cTn id="133" dur="3000"/>
                                        <p:tgtEl>
                                          <p:spTgt spid="16"/>
                                        </p:tgtEl>
                                      </p:cBhvr>
                                    </p:animEffect>
                                    <p:set>
                                      <p:cBhvr>
                                        <p:cTn id="134" dur="1" fill="hold">
                                          <p:stCondLst>
                                            <p:cond delay="2999"/>
                                          </p:stCondLst>
                                        </p:cTn>
                                        <p:tgtEl>
                                          <p:spTgt spid="16"/>
                                        </p:tgtEl>
                                        <p:attrNameLst>
                                          <p:attrName>style.visibility</p:attrName>
                                        </p:attrNameLst>
                                      </p:cBhvr>
                                      <p:to>
                                        <p:strVal val="hidden"/>
                                      </p:to>
                                    </p:set>
                                  </p:childTnLst>
                                </p:cTn>
                              </p:par>
                              <p:par>
                                <p:cTn id="135" presetID="2" presetClass="exit" presetSubtype="12" fill="hold" grpId="3" nodeType="withEffect">
                                  <p:stCondLst>
                                    <p:cond delay="0"/>
                                  </p:stCondLst>
                                  <p:childTnLst>
                                    <p:anim calcmode="lin" valueType="num">
                                      <p:cBhvr additive="base">
                                        <p:cTn id="136" dur="3000"/>
                                        <p:tgtEl>
                                          <p:spTgt spid="7"/>
                                        </p:tgtEl>
                                        <p:attrNameLst>
                                          <p:attrName>ppt_x</p:attrName>
                                        </p:attrNameLst>
                                      </p:cBhvr>
                                      <p:tavLst>
                                        <p:tav tm="0">
                                          <p:val>
                                            <p:strVal val="ppt_x"/>
                                          </p:val>
                                        </p:tav>
                                        <p:tav tm="100000">
                                          <p:val>
                                            <p:strVal val="0-ppt_w/2"/>
                                          </p:val>
                                        </p:tav>
                                      </p:tavLst>
                                    </p:anim>
                                    <p:anim calcmode="lin" valueType="num">
                                      <p:cBhvr additive="base">
                                        <p:cTn id="137" dur="3000"/>
                                        <p:tgtEl>
                                          <p:spTgt spid="7"/>
                                        </p:tgtEl>
                                        <p:attrNameLst>
                                          <p:attrName>ppt_y</p:attrName>
                                        </p:attrNameLst>
                                      </p:cBhvr>
                                      <p:tavLst>
                                        <p:tav tm="0">
                                          <p:val>
                                            <p:strVal val="ppt_y"/>
                                          </p:val>
                                        </p:tav>
                                        <p:tav tm="100000">
                                          <p:val>
                                            <p:strVal val="1+ppt_h/2"/>
                                          </p:val>
                                        </p:tav>
                                      </p:tavLst>
                                    </p:anim>
                                    <p:set>
                                      <p:cBhvr>
                                        <p:cTn id="138" dur="1" fill="hold">
                                          <p:stCondLst>
                                            <p:cond delay="2999"/>
                                          </p:stCondLst>
                                        </p:cTn>
                                        <p:tgtEl>
                                          <p:spTgt spid="7"/>
                                        </p:tgtEl>
                                        <p:attrNameLst>
                                          <p:attrName>style.visibility</p:attrName>
                                        </p:attrNameLst>
                                      </p:cBhvr>
                                      <p:to>
                                        <p:strVal val="hidden"/>
                                      </p:to>
                                    </p:set>
                                  </p:childTnLst>
                                </p:cTn>
                              </p:par>
                              <p:par>
                                <p:cTn id="139" presetID="2" presetClass="exit" presetSubtype="12" fill="hold" grpId="3" nodeType="withEffect">
                                  <p:stCondLst>
                                    <p:cond delay="0"/>
                                  </p:stCondLst>
                                  <p:childTnLst>
                                    <p:anim calcmode="lin" valueType="num">
                                      <p:cBhvr additive="base">
                                        <p:cTn id="140" dur="3000"/>
                                        <p:tgtEl>
                                          <p:spTgt spid="9"/>
                                        </p:tgtEl>
                                        <p:attrNameLst>
                                          <p:attrName>ppt_x</p:attrName>
                                        </p:attrNameLst>
                                      </p:cBhvr>
                                      <p:tavLst>
                                        <p:tav tm="0">
                                          <p:val>
                                            <p:strVal val="ppt_x"/>
                                          </p:val>
                                        </p:tav>
                                        <p:tav tm="100000">
                                          <p:val>
                                            <p:strVal val="0-ppt_w/2"/>
                                          </p:val>
                                        </p:tav>
                                      </p:tavLst>
                                    </p:anim>
                                    <p:anim calcmode="lin" valueType="num">
                                      <p:cBhvr additive="base">
                                        <p:cTn id="141" dur="3000"/>
                                        <p:tgtEl>
                                          <p:spTgt spid="9"/>
                                        </p:tgtEl>
                                        <p:attrNameLst>
                                          <p:attrName>ppt_y</p:attrName>
                                        </p:attrNameLst>
                                      </p:cBhvr>
                                      <p:tavLst>
                                        <p:tav tm="0">
                                          <p:val>
                                            <p:strVal val="ppt_y"/>
                                          </p:val>
                                        </p:tav>
                                        <p:tav tm="100000">
                                          <p:val>
                                            <p:strVal val="1+ppt_h/2"/>
                                          </p:val>
                                        </p:tav>
                                      </p:tavLst>
                                    </p:anim>
                                    <p:set>
                                      <p:cBhvr>
                                        <p:cTn id="142" dur="1" fill="hold">
                                          <p:stCondLst>
                                            <p:cond delay="2999"/>
                                          </p:stCondLst>
                                        </p:cTn>
                                        <p:tgtEl>
                                          <p:spTgt spid="9"/>
                                        </p:tgtEl>
                                        <p:attrNameLst>
                                          <p:attrName>style.visibility</p:attrName>
                                        </p:attrNameLst>
                                      </p:cBhvr>
                                      <p:to>
                                        <p:strVal val="hidden"/>
                                      </p:to>
                                    </p:set>
                                  </p:childTnLst>
                                </p:cTn>
                              </p:par>
                              <p:par>
                                <p:cTn id="143" presetID="2" presetClass="exit" presetSubtype="12" fill="hold" grpId="3" nodeType="withEffect">
                                  <p:stCondLst>
                                    <p:cond delay="0"/>
                                  </p:stCondLst>
                                  <p:childTnLst>
                                    <p:anim calcmode="lin" valueType="num">
                                      <p:cBhvr additive="base">
                                        <p:cTn id="144" dur="3000"/>
                                        <p:tgtEl>
                                          <p:spTgt spid="11"/>
                                        </p:tgtEl>
                                        <p:attrNameLst>
                                          <p:attrName>ppt_x</p:attrName>
                                        </p:attrNameLst>
                                      </p:cBhvr>
                                      <p:tavLst>
                                        <p:tav tm="0">
                                          <p:val>
                                            <p:strVal val="ppt_x"/>
                                          </p:val>
                                        </p:tav>
                                        <p:tav tm="100000">
                                          <p:val>
                                            <p:strVal val="0-ppt_w/2"/>
                                          </p:val>
                                        </p:tav>
                                      </p:tavLst>
                                    </p:anim>
                                    <p:anim calcmode="lin" valueType="num">
                                      <p:cBhvr additive="base">
                                        <p:cTn id="145" dur="3000"/>
                                        <p:tgtEl>
                                          <p:spTgt spid="11"/>
                                        </p:tgtEl>
                                        <p:attrNameLst>
                                          <p:attrName>ppt_y</p:attrName>
                                        </p:attrNameLst>
                                      </p:cBhvr>
                                      <p:tavLst>
                                        <p:tav tm="0">
                                          <p:val>
                                            <p:strVal val="ppt_y"/>
                                          </p:val>
                                        </p:tav>
                                        <p:tav tm="100000">
                                          <p:val>
                                            <p:strVal val="1+ppt_h/2"/>
                                          </p:val>
                                        </p:tav>
                                      </p:tavLst>
                                    </p:anim>
                                    <p:set>
                                      <p:cBhvr>
                                        <p:cTn id="146" dur="1" fill="hold">
                                          <p:stCondLst>
                                            <p:cond delay="2999"/>
                                          </p:stCondLst>
                                        </p:cTn>
                                        <p:tgtEl>
                                          <p:spTgt spid="11"/>
                                        </p:tgtEl>
                                        <p:attrNameLst>
                                          <p:attrName>style.visibility</p:attrName>
                                        </p:attrNameLst>
                                      </p:cBhvr>
                                      <p:to>
                                        <p:strVal val="hidden"/>
                                      </p:to>
                                    </p:set>
                                  </p:childTnLst>
                                </p:cTn>
                              </p:par>
                              <p:par>
                                <p:cTn id="147" presetID="2" presetClass="exit" presetSubtype="12" fill="hold" grpId="3" nodeType="withEffect">
                                  <p:stCondLst>
                                    <p:cond delay="0"/>
                                  </p:stCondLst>
                                  <p:childTnLst>
                                    <p:anim calcmode="lin" valueType="num">
                                      <p:cBhvr additive="base">
                                        <p:cTn id="148" dur="3000"/>
                                        <p:tgtEl>
                                          <p:spTgt spid="13"/>
                                        </p:tgtEl>
                                        <p:attrNameLst>
                                          <p:attrName>ppt_x</p:attrName>
                                        </p:attrNameLst>
                                      </p:cBhvr>
                                      <p:tavLst>
                                        <p:tav tm="0">
                                          <p:val>
                                            <p:strVal val="ppt_x"/>
                                          </p:val>
                                        </p:tav>
                                        <p:tav tm="100000">
                                          <p:val>
                                            <p:strVal val="0-ppt_w/2"/>
                                          </p:val>
                                        </p:tav>
                                      </p:tavLst>
                                    </p:anim>
                                    <p:anim calcmode="lin" valueType="num">
                                      <p:cBhvr additive="base">
                                        <p:cTn id="149" dur="3000"/>
                                        <p:tgtEl>
                                          <p:spTgt spid="13"/>
                                        </p:tgtEl>
                                        <p:attrNameLst>
                                          <p:attrName>ppt_y</p:attrName>
                                        </p:attrNameLst>
                                      </p:cBhvr>
                                      <p:tavLst>
                                        <p:tav tm="0">
                                          <p:val>
                                            <p:strVal val="ppt_y"/>
                                          </p:val>
                                        </p:tav>
                                        <p:tav tm="100000">
                                          <p:val>
                                            <p:strVal val="1+ppt_h/2"/>
                                          </p:val>
                                        </p:tav>
                                      </p:tavLst>
                                    </p:anim>
                                    <p:set>
                                      <p:cBhvr>
                                        <p:cTn id="150" dur="1" fill="hold">
                                          <p:stCondLst>
                                            <p:cond delay="2999"/>
                                          </p:stCondLst>
                                        </p:cTn>
                                        <p:tgtEl>
                                          <p:spTgt spid="13"/>
                                        </p:tgtEl>
                                        <p:attrNameLst>
                                          <p:attrName>style.visibility</p:attrName>
                                        </p:attrNameLst>
                                      </p:cBhvr>
                                      <p:to>
                                        <p:strVal val="hidden"/>
                                      </p:to>
                                    </p:set>
                                  </p:childTnLst>
                                </p:cTn>
                              </p:par>
                              <p:par>
                                <p:cTn id="151" presetID="2" presetClass="exit" presetSubtype="6" fill="hold" grpId="3" nodeType="withEffect">
                                  <p:stCondLst>
                                    <p:cond delay="0"/>
                                  </p:stCondLst>
                                  <p:childTnLst>
                                    <p:anim calcmode="lin" valueType="num">
                                      <p:cBhvr additive="base">
                                        <p:cTn id="152" dur="3000"/>
                                        <p:tgtEl>
                                          <p:spTgt spid="6"/>
                                        </p:tgtEl>
                                        <p:attrNameLst>
                                          <p:attrName>ppt_x</p:attrName>
                                        </p:attrNameLst>
                                      </p:cBhvr>
                                      <p:tavLst>
                                        <p:tav tm="0">
                                          <p:val>
                                            <p:strVal val="ppt_x"/>
                                          </p:val>
                                        </p:tav>
                                        <p:tav tm="100000">
                                          <p:val>
                                            <p:strVal val="1+ppt_w/2"/>
                                          </p:val>
                                        </p:tav>
                                      </p:tavLst>
                                    </p:anim>
                                    <p:anim calcmode="lin" valueType="num">
                                      <p:cBhvr additive="base">
                                        <p:cTn id="153" dur="3000"/>
                                        <p:tgtEl>
                                          <p:spTgt spid="6"/>
                                        </p:tgtEl>
                                        <p:attrNameLst>
                                          <p:attrName>ppt_y</p:attrName>
                                        </p:attrNameLst>
                                      </p:cBhvr>
                                      <p:tavLst>
                                        <p:tav tm="0">
                                          <p:val>
                                            <p:strVal val="ppt_y"/>
                                          </p:val>
                                        </p:tav>
                                        <p:tav tm="100000">
                                          <p:val>
                                            <p:strVal val="1+ppt_h/2"/>
                                          </p:val>
                                        </p:tav>
                                      </p:tavLst>
                                    </p:anim>
                                    <p:set>
                                      <p:cBhvr>
                                        <p:cTn id="154" dur="1" fill="hold">
                                          <p:stCondLst>
                                            <p:cond delay="2999"/>
                                          </p:stCondLst>
                                        </p:cTn>
                                        <p:tgtEl>
                                          <p:spTgt spid="6"/>
                                        </p:tgtEl>
                                        <p:attrNameLst>
                                          <p:attrName>style.visibility</p:attrName>
                                        </p:attrNameLst>
                                      </p:cBhvr>
                                      <p:to>
                                        <p:strVal val="hidden"/>
                                      </p:to>
                                    </p:set>
                                  </p:childTnLst>
                                </p:cTn>
                              </p:par>
                              <p:par>
                                <p:cTn id="155" presetID="2" presetClass="exit" presetSubtype="6" fill="hold" grpId="3" nodeType="withEffect">
                                  <p:stCondLst>
                                    <p:cond delay="0"/>
                                  </p:stCondLst>
                                  <p:childTnLst>
                                    <p:anim calcmode="lin" valueType="num">
                                      <p:cBhvr additive="base">
                                        <p:cTn id="156" dur="3000"/>
                                        <p:tgtEl>
                                          <p:spTgt spid="8"/>
                                        </p:tgtEl>
                                        <p:attrNameLst>
                                          <p:attrName>ppt_x</p:attrName>
                                        </p:attrNameLst>
                                      </p:cBhvr>
                                      <p:tavLst>
                                        <p:tav tm="0">
                                          <p:val>
                                            <p:strVal val="ppt_x"/>
                                          </p:val>
                                        </p:tav>
                                        <p:tav tm="100000">
                                          <p:val>
                                            <p:strVal val="1+ppt_w/2"/>
                                          </p:val>
                                        </p:tav>
                                      </p:tavLst>
                                    </p:anim>
                                    <p:anim calcmode="lin" valueType="num">
                                      <p:cBhvr additive="base">
                                        <p:cTn id="157" dur="3000"/>
                                        <p:tgtEl>
                                          <p:spTgt spid="8"/>
                                        </p:tgtEl>
                                        <p:attrNameLst>
                                          <p:attrName>ppt_y</p:attrName>
                                        </p:attrNameLst>
                                      </p:cBhvr>
                                      <p:tavLst>
                                        <p:tav tm="0">
                                          <p:val>
                                            <p:strVal val="ppt_y"/>
                                          </p:val>
                                        </p:tav>
                                        <p:tav tm="100000">
                                          <p:val>
                                            <p:strVal val="1+ppt_h/2"/>
                                          </p:val>
                                        </p:tav>
                                      </p:tavLst>
                                    </p:anim>
                                    <p:set>
                                      <p:cBhvr>
                                        <p:cTn id="158" dur="1" fill="hold">
                                          <p:stCondLst>
                                            <p:cond delay="2999"/>
                                          </p:stCondLst>
                                        </p:cTn>
                                        <p:tgtEl>
                                          <p:spTgt spid="8"/>
                                        </p:tgtEl>
                                        <p:attrNameLst>
                                          <p:attrName>style.visibility</p:attrName>
                                        </p:attrNameLst>
                                      </p:cBhvr>
                                      <p:to>
                                        <p:strVal val="hidden"/>
                                      </p:to>
                                    </p:set>
                                  </p:childTnLst>
                                </p:cTn>
                              </p:par>
                              <p:par>
                                <p:cTn id="159" presetID="2" presetClass="exit" presetSubtype="6" fill="hold" grpId="3" nodeType="withEffect">
                                  <p:stCondLst>
                                    <p:cond delay="0"/>
                                  </p:stCondLst>
                                  <p:childTnLst>
                                    <p:anim calcmode="lin" valueType="num">
                                      <p:cBhvr additive="base">
                                        <p:cTn id="160" dur="3000"/>
                                        <p:tgtEl>
                                          <p:spTgt spid="10"/>
                                        </p:tgtEl>
                                        <p:attrNameLst>
                                          <p:attrName>ppt_x</p:attrName>
                                        </p:attrNameLst>
                                      </p:cBhvr>
                                      <p:tavLst>
                                        <p:tav tm="0">
                                          <p:val>
                                            <p:strVal val="ppt_x"/>
                                          </p:val>
                                        </p:tav>
                                        <p:tav tm="100000">
                                          <p:val>
                                            <p:strVal val="1+ppt_w/2"/>
                                          </p:val>
                                        </p:tav>
                                      </p:tavLst>
                                    </p:anim>
                                    <p:anim calcmode="lin" valueType="num">
                                      <p:cBhvr additive="base">
                                        <p:cTn id="161" dur="3000"/>
                                        <p:tgtEl>
                                          <p:spTgt spid="10"/>
                                        </p:tgtEl>
                                        <p:attrNameLst>
                                          <p:attrName>ppt_y</p:attrName>
                                        </p:attrNameLst>
                                      </p:cBhvr>
                                      <p:tavLst>
                                        <p:tav tm="0">
                                          <p:val>
                                            <p:strVal val="ppt_y"/>
                                          </p:val>
                                        </p:tav>
                                        <p:tav tm="100000">
                                          <p:val>
                                            <p:strVal val="1+ppt_h/2"/>
                                          </p:val>
                                        </p:tav>
                                      </p:tavLst>
                                    </p:anim>
                                    <p:set>
                                      <p:cBhvr>
                                        <p:cTn id="162" dur="1" fill="hold">
                                          <p:stCondLst>
                                            <p:cond delay="2999"/>
                                          </p:stCondLst>
                                        </p:cTn>
                                        <p:tgtEl>
                                          <p:spTgt spid="10"/>
                                        </p:tgtEl>
                                        <p:attrNameLst>
                                          <p:attrName>style.visibility</p:attrName>
                                        </p:attrNameLst>
                                      </p:cBhvr>
                                      <p:to>
                                        <p:strVal val="hidden"/>
                                      </p:to>
                                    </p:set>
                                  </p:childTnLst>
                                </p:cTn>
                              </p:par>
                              <p:par>
                                <p:cTn id="163" presetID="2" presetClass="exit" presetSubtype="6" fill="hold" grpId="3" nodeType="withEffect">
                                  <p:stCondLst>
                                    <p:cond delay="0"/>
                                  </p:stCondLst>
                                  <p:childTnLst>
                                    <p:anim calcmode="lin" valueType="num">
                                      <p:cBhvr additive="base">
                                        <p:cTn id="164" dur="3000"/>
                                        <p:tgtEl>
                                          <p:spTgt spid="12"/>
                                        </p:tgtEl>
                                        <p:attrNameLst>
                                          <p:attrName>ppt_x</p:attrName>
                                        </p:attrNameLst>
                                      </p:cBhvr>
                                      <p:tavLst>
                                        <p:tav tm="0">
                                          <p:val>
                                            <p:strVal val="ppt_x"/>
                                          </p:val>
                                        </p:tav>
                                        <p:tav tm="100000">
                                          <p:val>
                                            <p:strVal val="1+ppt_w/2"/>
                                          </p:val>
                                        </p:tav>
                                      </p:tavLst>
                                    </p:anim>
                                    <p:anim calcmode="lin" valueType="num">
                                      <p:cBhvr additive="base">
                                        <p:cTn id="165" dur="3000"/>
                                        <p:tgtEl>
                                          <p:spTgt spid="12"/>
                                        </p:tgtEl>
                                        <p:attrNameLst>
                                          <p:attrName>ppt_y</p:attrName>
                                        </p:attrNameLst>
                                      </p:cBhvr>
                                      <p:tavLst>
                                        <p:tav tm="0">
                                          <p:val>
                                            <p:strVal val="ppt_y"/>
                                          </p:val>
                                        </p:tav>
                                        <p:tav tm="100000">
                                          <p:val>
                                            <p:strVal val="1+ppt_h/2"/>
                                          </p:val>
                                        </p:tav>
                                      </p:tavLst>
                                    </p:anim>
                                    <p:set>
                                      <p:cBhvr>
                                        <p:cTn id="166" dur="1" fill="hold">
                                          <p:stCondLst>
                                            <p:cond delay="2999"/>
                                          </p:stCondLst>
                                        </p:cTn>
                                        <p:tgtEl>
                                          <p:spTgt spid="12"/>
                                        </p:tgtEl>
                                        <p:attrNameLst>
                                          <p:attrName>style.visibility</p:attrName>
                                        </p:attrNameLst>
                                      </p:cBhvr>
                                      <p:to>
                                        <p:strVal val="hidden"/>
                                      </p:to>
                                    </p:set>
                                  </p:childTnLst>
                                </p:cTn>
                              </p:par>
                              <p:par>
                                <p:cTn id="167" presetID="2" presetClass="exit" presetSubtype="3" fill="hold" grpId="3" nodeType="withEffect">
                                  <p:stCondLst>
                                    <p:cond delay="0"/>
                                  </p:stCondLst>
                                  <p:childTnLst>
                                    <p:anim calcmode="lin" valueType="num">
                                      <p:cBhvr additive="base">
                                        <p:cTn id="168" dur="3000"/>
                                        <p:tgtEl>
                                          <p:spTgt spid="17"/>
                                        </p:tgtEl>
                                        <p:attrNameLst>
                                          <p:attrName>ppt_x</p:attrName>
                                        </p:attrNameLst>
                                      </p:cBhvr>
                                      <p:tavLst>
                                        <p:tav tm="0">
                                          <p:val>
                                            <p:strVal val="ppt_x"/>
                                          </p:val>
                                        </p:tav>
                                        <p:tav tm="100000">
                                          <p:val>
                                            <p:strVal val="1+ppt_w/2"/>
                                          </p:val>
                                        </p:tav>
                                      </p:tavLst>
                                    </p:anim>
                                    <p:anim calcmode="lin" valueType="num">
                                      <p:cBhvr additive="base">
                                        <p:cTn id="169" dur="3000"/>
                                        <p:tgtEl>
                                          <p:spTgt spid="17"/>
                                        </p:tgtEl>
                                        <p:attrNameLst>
                                          <p:attrName>ppt_y</p:attrName>
                                        </p:attrNameLst>
                                      </p:cBhvr>
                                      <p:tavLst>
                                        <p:tav tm="0">
                                          <p:val>
                                            <p:strVal val="ppt_y"/>
                                          </p:val>
                                        </p:tav>
                                        <p:tav tm="100000">
                                          <p:val>
                                            <p:strVal val="0-ppt_h/2"/>
                                          </p:val>
                                        </p:tav>
                                      </p:tavLst>
                                    </p:anim>
                                    <p:set>
                                      <p:cBhvr>
                                        <p:cTn id="170" dur="1" fill="hold">
                                          <p:stCondLst>
                                            <p:cond delay="2999"/>
                                          </p:stCondLst>
                                        </p:cTn>
                                        <p:tgtEl>
                                          <p:spTgt spid="17"/>
                                        </p:tgtEl>
                                        <p:attrNameLst>
                                          <p:attrName>style.visibility</p:attrName>
                                        </p:attrNameLst>
                                      </p:cBhvr>
                                      <p:to>
                                        <p:strVal val="hidden"/>
                                      </p:to>
                                    </p:set>
                                  </p:childTnLst>
                                </p:cTn>
                              </p:par>
                              <p:par>
                                <p:cTn id="171" presetID="2" presetClass="exit" presetSubtype="3" fill="hold" grpId="3" nodeType="withEffect">
                                  <p:stCondLst>
                                    <p:cond delay="0"/>
                                  </p:stCondLst>
                                  <p:childTnLst>
                                    <p:anim calcmode="lin" valueType="num">
                                      <p:cBhvr additive="base">
                                        <p:cTn id="172" dur="3000"/>
                                        <p:tgtEl>
                                          <p:spTgt spid="18"/>
                                        </p:tgtEl>
                                        <p:attrNameLst>
                                          <p:attrName>ppt_x</p:attrName>
                                        </p:attrNameLst>
                                      </p:cBhvr>
                                      <p:tavLst>
                                        <p:tav tm="0">
                                          <p:val>
                                            <p:strVal val="ppt_x"/>
                                          </p:val>
                                        </p:tav>
                                        <p:tav tm="100000">
                                          <p:val>
                                            <p:strVal val="1+ppt_w/2"/>
                                          </p:val>
                                        </p:tav>
                                      </p:tavLst>
                                    </p:anim>
                                    <p:anim calcmode="lin" valueType="num">
                                      <p:cBhvr additive="base">
                                        <p:cTn id="173" dur="3000"/>
                                        <p:tgtEl>
                                          <p:spTgt spid="18"/>
                                        </p:tgtEl>
                                        <p:attrNameLst>
                                          <p:attrName>ppt_y</p:attrName>
                                        </p:attrNameLst>
                                      </p:cBhvr>
                                      <p:tavLst>
                                        <p:tav tm="0">
                                          <p:val>
                                            <p:strVal val="ppt_y"/>
                                          </p:val>
                                        </p:tav>
                                        <p:tav tm="100000">
                                          <p:val>
                                            <p:strVal val="0-ppt_h/2"/>
                                          </p:val>
                                        </p:tav>
                                      </p:tavLst>
                                    </p:anim>
                                    <p:set>
                                      <p:cBhvr>
                                        <p:cTn id="174" dur="1" fill="hold">
                                          <p:stCondLst>
                                            <p:cond delay="2999"/>
                                          </p:stCondLst>
                                        </p:cTn>
                                        <p:tgtEl>
                                          <p:spTgt spid="18"/>
                                        </p:tgtEl>
                                        <p:attrNameLst>
                                          <p:attrName>style.visibility</p:attrName>
                                        </p:attrNameLst>
                                      </p:cBhvr>
                                      <p:to>
                                        <p:strVal val="hidden"/>
                                      </p:to>
                                    </p:set>
                                  </p:childTnLst>
                                </p:cTn>
                              </p:par>
                              <p:par>
                                <p:cTn id="175" presetID="2" presetClass="exit" presetSubtype="3" fill="hold" grpId="3" nodeType="withEffect">
                                  <p:stCondLst>
                                    <p:cond delay="0"/>
                                  </p:stCondLst>
                                  <p:childTnLst>
                                    <p:anim calcmode="lin" valueType="num">
                                      <p:cBhvr additive="base">
                                        <p:cTn id="176" dur="3000"/>
                                        <p:tgtEl>
                                          <p:spTgt spid="19"/>
                                        </p:tgtEl>
                                        <p:attrNameLst>
                                          <p:attrName>ppt_x</p:attrName>
                                        </p:attrNameLst>
                                      </p:cBhvr>
                                      <p:tavLst>
                                        <p:tav tm="0">
                                          <p:val>
                                            <p:strVal val="ppt_x"/>
                                          </p:val>
                                        </p:tav>
                                        <p:tav tm="100000">
                                          <p:val>
                                            <p:strVal val="1+ppt_w/2"/>
                                          </p:val>
                                        </p:tav>
                                      </p:tavLst>
                                    </p:anim>
                                    <p:anim calcmode="lin" valueType="num">
                                      <p:cBhvr additive="base">
                                        <p:cTn id="177" dur="3000"/>
                                        <p:tgtEl>
                                          <p:spTgt spid="19"/>
                                        </p:tgtEl>
                                        <p:attrNameLst>
                                          <p:attrName>ppt_y</p:attrName>
                                        </p:attrNameLst>
                                      </p:cBhvr>
                                      <p:tavLst>
                                        <p:tav tm="0">
                                          <p:val>
                                            <p:strVal val="ppt_y"/>
                                          </p:val>
                                        </p:tav>
                                        <p:tav tm="100000">
                                          <p:val>
                                            <p:strVal val="0-ppt_h/2"/>
                                          </p:val>
                                        </p:tav>
                                      </p:tavLst>
                                    </p:anim>
                                    <p:set>
                                      <p:cBhvr>
                                        <p:cTn id="178" dur="1" fill="hold">
                                          <p:stCondLst>
                                            <p:cond delay="2999"/>
                                          </p:stCondLst>
                                        </p:cTn>
                                        <p:tgtEl>
                                          <p:spTgt spid="19"/>
                                        </p:tgtEl>
                                        <p:attrNameLst>
                                          <p:attrName>style.visibility</p:attrName>
                                        </p:attrNameLst>
                                      </p:cBhvr>
                                      <p:to>
                                        <p:strVal val="hidden"/>
                                      </p:to>
                                    </p:set>
                                  </p:childTnLst>
                                </p:cTn>
                              </p:par>
                              <p:par>
                                <p:cTn id="179" presetID="2" presetClass="exit" presetSubtype="9" fill="hold" grpId="3" nodeType="withEffect">
                                  <p:stCondLst>
                                    <p:cond delay="0"/>
                                  </p:stCondLst>
                                  <p:childTnLst>
                                    <p:anim calcmode="lin" valueType="num">
                                      <p:cBhvr additive="base">
                                        <p:cTn id="180" dur="3000"/>
                                        <p:tgtEl>
                                          <p:spTgt spid="14"/>
                                        </p:tgtEl>
                                        <p:attrNameLst>
                                          <p:attrName>ppt_x</p:attrName>
                                        </p:attrNameLst>
                                      </p:cBhvr>
                                      <p:tavLst>
                                        <p:tav tm="0">
                                          <p:val>
                                            <p:strVal val="ppt_x"/>
                                          </p:val>
                                        </p:tav>
                                        <p:tav tm="100000">
                                          <p:val>
                                            <p:strVal val="0-ppt_w/2"/>
                                          </p:val>
                                        </p:tav>
                                      </p:tavLst>
                                    </p:anim>
                                    <p:anim calcmode="lin" valueType="num">
                                      <p:cBhvr additive="base">
                                        <p:cTn id="181" dur="3000"/>
                                        <p:tgtEl>
                                          <p:spTgt spid="14"/>
                                        </p:tgtEl>
                                        <p:attrNameLst>
                                          <p:attrName>ppt_y</p:attrName>
                                        </p:attrNameLst>
                                      </p:cBhvr>
                                      <p:tavLst>
                                        <p:tav tm="0">
                                          <p:val>
                                            <p:strVal val="ppt_y"/>
                                          </p:val>
                                        </p:tav>
                                        <p:tav tm="100000">
                                          <p:val>
                                            <p:strVal val="0-ppt_h/2"/>
                                          </p:val>
                                        </p:tav>
                                      </p:tavLst>
                                    </p:anim>
                                    <p:set>
                                      <p:cBhvr>
                                        <p:cTn id="182" dur="1" fill="hold">
                                          <p:stCondLst>
                                            <p:cond delay="2999"/>
                                          </p:stCondLst>
                                        </p:cTn>
                                        <p:tgtEl>
                                          <p:spTgt spid="14"/>
                                        </p:tgtEl>
                                        <p:attrNameLst>
                                          <p:attrName>style.visibility</p:attrName>
                                        </p:attrNameLst>
                                      </p:cBhvr>
                                      <p:to>
                                        <p:strVal val="hidden"/>
                                      </p:to>
                                    </p:set>
                                  </p:childTnLst>
                                </p:cTn>
                              </p:par>
                              <p:par>
                                <p:cTn id="183" presetID="2" presetClass="exit" presetSubtype="9" fill="hold" grpId="3" nodeType="withEffect">
                                  <p:stCondLst>
                                    <p:cond delay="0"/>
                                  </p:stCondLst>
                                  <p:childTnLst>
                                    <p:anim calcmode="lin" valueType="num">
                                      <p:cBhvr additive="base">
                                        <p:cTn id="184" dur="3000"/>
                                        <p:tgtEl>
                                          <p:spTgt spid="15"/>
                                        </p:tgtEl>
                                        <p:attrNameLst>
                                          <p:attrName>ppt_x</p:attrName>
                                        </p:attrNameLst>
                                      </p:cBhvr>
                                      <p:tavLst>
                                        <p:tav tm="0">
                                          <p:val>
                                            <p:strVal val="ppt_x"/>
                                          </p:val>
                                        </p:tav>
                                        <p:tav tm="100000">
                                          <p:val>
                                            <p:strVal val="0-ppt_w/2"/>
                                          </p:val>
                                        </p:tav>
                                      </p:tavLst>
                                    </p:anim>
                                    <p:anim calcmode="lin" valueType="num">
                                      <p:cBhvr additive="base">
                                        <p:cTn id="185" dur="3000"/>
                                        <p:tgtEl>
                                          <p:spTgt spid="15"/>
                                        </p:tgtEl>
                                        <p:attrNameLst>
                                          <p:attrName>ppt_y</p:attrName>
                                        </p:attrNameLst>
                                      </p:cBhvr>
                                      <p:tavLst>
                                        <p:tav tm="0">
                                          <p:val>
                                            <p:strVal val="ppt_y"/>
                                          </p:val>
                                        </p:tav>
                                        <p:tav tm="100000">
                                          <p:val>
                                            <p:strVal val="0-ppt_h/2"/>
                                          </p:val>
                                        </p:tav>
                                      </p:tavLst>
                                    </p:anim>
                                    <p:set>
                                      <p:cBhvr>
                                        <p:cTn id="186" dur="1" fill="hold">
                                          <p:stCondLst>
                                            <p:cond delay="2999"/>
                                          </p:stCondLst>
                                        </p:cTn>
                                        <p:tgtEl>
                                          <p:spTgt spid="15"/>
                                        </p:tgtEl>
                                        <p:attrNameLst>
                                          <p:attrName>style.visibility</p:attrName>
                                        </p:attrNameLst>
                                      </p:cBhvr>
                                      <p:to>
                                        <p:strVal val="hidden"/>
                                      </p:to>
                                    </p:set>
                                  </p:childTnLst>
                                </p:cTn>
                              </p:par>
                              <p:par>
                                <p:cTn id="187" presetID="2" presetClass="exit" presetSubtype="9" fill="hold" grpId="3" nodeType="withEffect">
                                  <p:stCondLst>
                                    <p:cond delay="0"/>
                                  </p:stCondLst>
                                  <p:childTnLst>
                                    <p:anim calcmode="lin" valueType="num">
                                      <p:cBhvr additive="base">
                                        <p:cTn id="188" dur="3000"/>
                                        <p:tgtEl>
                                          <p:spTgt spid="16"/>
                                        </p:tgtEl>
                                        <p:attrNameLst>
                                          <p:attrName>ppt_x</p:attrName>
                                        </p:attrNameLst>
                                      </p:cBhvr>
                                      <p:tavLst>
                                        <p:tav tm="0">
                                          <p:val>
                                            <p:strVal val="ppt_x"/>
                                          </p:val>
                                        </p:tav>
                                        <p:tav tm="100000">
                                          <p:val>
                                            <p:strVal val="0-ppt_w/2"/>
                                          </p:val>
                                        </p:tav>
                                      </p:tavLst>
                                    </p:anim>
                                    <p:anim calcmode="lin" valueType="num">
                                      <p:cBhvr additive="base">
                                        <p:cTn id="189" dur="3000"/>
                                        <p:tgtEl>
                                          <p:spTgt spid="16"/>
                                        </p:tgtEl>
                                        <p:attrNameLst>
                                          <p:attrName>ppt_y</p:attrName>
                                        </p:attrNameLst>
                                      </p:cBhvr>
                                      <p:tavLst>
                                        <p:tav tm="0">
                                          <p:val>
                                            <p:strVal val="ppt_y"/>
                                          </p:val>
                                        </p:tav>
                                        <p:tav tm="100000">
                                          <p:val>
                                            <p:strVal val="0-ppt_h/2"/>
                                          </p:val>
                                        </p:tav>
                                      </p:tavLst>
                                    </p:anim>
                                    <p:set>
                                      <p:cBhvr>
                                        <p:cTn id="190" dur="1" fill="hold">
                                          <p:stCondLst>
                                            <p:cond delay="2999"/>
                                          </p:stCondLst>
                                        </p:cTn>
                                        <p:tgtEl>
                                          <p:spTgt spid="16"/>
                                        </p:tgtEl>
                                        <p:attrNameLst>
                                          <p:attrName>style.visibility</p:attrName>
                                        </p:attrNameLst>
                                      </p:cBhvr>
                                      <p:to>
                                        <p:strVal val="hidden"/>
                                      </p:to>
                                    </p:set>
                                  </p:childTnLst>
                                </p:cTn>
                              </p:par>
                              <p:par>
                                <p:cTn id="191" presetID="23" presetClass="entr" presetSubtype="272" fill="hold" nodeType="withEffect">
                                  <p:stCondLst>
                                    <p:cond delay="0"/>
                                  </p:stCondLst>
                                  <p:childTnLst>
                                    <p:set>
                                      <p:cBhvr>
                                        <p:cTn id="192" dur="1" fill="hold">
                                          <p:stCondLst>
                                            <p:cond delay="0"/>
                                          </p:stCondLst>
                                        </p:cTn>
                                        <p:tgtEl>
                                          <p:spTgt spid="5122"/>
                                        </p:tgtEl>
                                        <p:attrNameLst>
                                          <p:attrName>style.visibility</p:attrName>
                                        </p:attrNameLst>
                                      </p:cBhvr>
                                      <p:to>
                                        <p:strVal val="visible"/>
                                      </p:to>
                                    </p:set>
                                    <p:anim calcmode="lin" valueType="num">
                                      <p:cBhvr>
                                        <p:cTn id="193" dur="3000" fill="hold"/>
                                        <p:tgtEl>
                                          <p:spTgt spid="5122"/>
                                        </p:tgtEl>
                                        <p:attrNameLst>
                                          <p:attrName>ppt_w</p:attrName>
                                        </p:attrNameLst>
                                      </p:cBhvr>
                                      <p:tavLst>
                                        <p:tav tm="0">
                                          <p:val>
                                            <p:strVal val="2/3*#ppt_w"/>
                                          </p:val>
                                        </p:tav>
                                        <p:tav tm="100000">
                                          <p:val>
                                            <p:strVal val="#ppt_w"/>
                                          </p:val>
                                        </p:tav>
                                      </p:tavLst>
                                    </p:anim>
                                    <p:anim calcmode="lin" valueType="num">
                                      <p:cBhvr>
                                        <p:cTn id="194" dur="3000" fill="hold"/>
                                        <p:tgtEl>
                                          <p:spTgt spid="5122"/>
                                        </p:tgtEl>
                                        <p:attrNameLst>
                                          <p:attrName>ppt_h</p:attrName>
                                        </p:attrNameLst>
                                      </p:cBhvr>
                                      <p:tavLst>
                                        <p:tav tm="0">
                                          <p:val>
                                            <p:strVal val="2/3*#ppt_h"/>
                                          </p:val>
                                        </p:tav>
                                        <p:tav tm="100000">
                                          <p:val>
                                            <p:strVal val="#ppt_h"/>
                                          </p:val>
                                        </p:tav>
                                      </p:tavLst>
                                    </p:anim>
                                  </p:childTnLst>
                                </p:cTn>
                              </p:par>
                              <p:par>
                                <p:cTn id="195" presetID="4" presetClass="entr" presetSubtype="32" fill="hold" nodeType="withEffect">
                                  <p:stCondLst>
                                    <p:cond delay="0"/>
                                  </p:stCondLst>
                                  <p:childTnLst>
                                    <p:set>
                                      <p:cBhvr>
                                        <p:cTn id="196" dur="1" fill="hold">
                                          <p:stCondLst>
                                            <p:cond delay="0"/>
                                          </p:stCondLst>
                                        </p:cTn>
                                        <p:tgtEl>
                                          <p:spTgt spid="5122"/>
                                        </p:tgtEl>
                                        <p:attrNameLst>
                                          <p:attrName>style.visibility</p:attrName>
                                        </p:attrNameLst>
                                      </p:cBhvr>
                                      <p:to>
                                        <p:strVal val="visible"/>
                                      </p:to>
                                    </p:set>
                                    <p:animEffect transition="in" filter="box(out)">
                                      <p:cBhvr>
                                        <p:cTn id="197" dur="3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anilo martinis embrace.jpg"/>
          <p:cNvPicPr>
            <a:picLocks noChangeAspect="1"/>
          </p:cNvPicPr>
          <p:nvPr/>
        </p:nvPicPr>
        <p:blipFill>
          <a:blip r:embed="rId2"/>
          <a:stretch>
            <a:fillRect/>
          </a:stretch>
        </p:blipFill>
        <p:spPr>
          <a:xfrm>
            <a:off x="0" y="0"/>
            <a:ext cx="9033621" cy="6858000"/>
          </a:xfrm>
          <a:prstGeom prst="rect">
            <a:avLst/>
          </a:prstGeom>
        </p:spPr>
      </p:pic>
      <p:sp>
        <p:nvSpPr>
          <p:cNvPr id="5" name="4 Anillo"/>
          <p:cNvSpPr/>
          <p:nvPr/>
        </p:nvSpPr>
        <p:spPr>
          <a:xfrm>
            <a:off x="1071538" y="0"/>
            <a:ext cx="6858048" cy="6858000"/>
          </a:xfrm>
          <a:prstGeom prst="donut">
            <a:avLst>
              <a:gd name="adj" fmla="val 4234"/>
            </a:avLst>
          </a:prstGeom>
          <a:solidFill>
            <a:schemeClr val="tx1">
              <a:lumMod val="85000"/>
            </a:schemeClr>
          </a:solidFill>
          <a:ln w="9525">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428728" y="357166"/>
            <a:ext cx="6143668" cy="6153168"/>
          </a:xfrm>
          <a:prstGeom prst="donut">
            <a:avLst>
              <a:gd name="adj" fmla="val 4234"/>
            </a:avLst>
          </a:prstGeom>
          <a:solidFill>
            <a:schemeClr val="bg1">
              <a:lumMod val="50000"/>
              <a:lumOff val="50000"/>
            </a:schemeClr>
          </a:solidFill>
          <a:ln w="9525">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785918" y="714356"/>
            <a:ext cx="5429288" cy="5429288"/>
          </a:xfrm>
          <a:prstGeom prst="donut">
            <a:avLst>
              <a:gd name="adj" fmla="val 5285"/>
            </a:avLst>
          </a:prstGeom>
          <a:solidFill>
            <a:schemeClr val="bg1">
              <a:lumMod val="65000"/>
              <a:lumOff val="35000"/>
            </a:schemeClr>
          </a:solidFill>
          <a:ln w="9525">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143108" y="1071546"/>
            <a:ext cx="4714908" cy="4714908"/>
          </a:xfrm>
          <a:prstGeom prst="donut">
            <a:avLst>
              <a:gd name="adj" fmla="val 6366"/>
            </a:avLst>
          </a:prstGeom>
          <a:solidFill>
            <a:schemeClr val="tx1">
              <a:lumMod val="85000"/>
            </a:schemeClr>
          </a:solidFill>
          <a:ln w="9525">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500298" y="1428736"/>
            <a:ext cx="3929090" cy="4000528"/>
          </a:xfrm>
          <a:prstGeom prst="donut">
            <a:avLst>
              <a:gd name="adj" fmla="val 6658"/>
            </a:avLst>
          </a:prstGeom>
          <a:solidFill>
            <a:schemeClr val="bg1">
              <a:lumMod val="65000"/>
              <a:lumOff val="35000"/>
            </a:schemeClr>
          </a:solidFill>
          <a:ln w="9525">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857488" y="1785926"/>
            <a:ext cx="3214710" cy="3286148"/>
          </a:xfrm>
          <a:prstGeom prst="donut">
            <a:avLst>
              <a:gd name="adj" fmla="val 8436"/>
            </a:avLst>
          </a:prstGeom>
          <a:solidFill>
            <a:schemeClr val="tx1">
              <a:lumMod val="85000"/>
            </a:schemeClr>
          </a:solidFill>
          <a:ln w="9525">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1"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8)">
                                      <p:cBhvr>
                                        <p:cTn id="10" dur="3000"/>
                                        <p:tgtEl>
                                          <p:spTgt spid="5"/>
                                        </p:tgtEl>
                                      </p:cBhvr>
                                    </p:animEffect>
                                  </p:childTnLst>
                                </p:cTn>
                              </p:par>
                              <p:par>
                                <p:cTn id="11" presetID="21" presetClass="entr" presetSubtype="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heel(8)">
                                      <p:cBhvr>
                                        <p:cTn id="13" dur="3000"/>
                                        <p:tgtEl>
                                          <p:spTgt spid="6"/>
                                        </p:tgtEl>
                                      </p:cBhvr>
                                    </p:animEffect>
                                  </p:childTnLst>
                                </p:cTn>
                              </p:par>
                              <p:par>
                                <p:cTn id="14" presetID="21" presetClass="entr" presetSubtype="8"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heel(8)">
                                      <p:cBhvr>
                                        <p:cTn id="16" dur="3000"/>
                                        <p:tgtEl>
                                          <p:spTgt spid="7"/>
                                        </p:tgtEl>
                                      </p:cBhvr>
                                    </p:animEffect>
                                  </p:childTnLst>
                                </p:cTn>
                              </p:par>
                              <p:par>
                                <p:cTn id="17" presetID="21" presetClass="entr" presetSubtype="8"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heel(8)">
                                      <p:cBhvr>
                                        <p:cTn id="19" dur="3000"/>
                                        <p:tgtEl>
                                          <p:spTgt spid="8"/>
                                        </p:tgtEl>
                                      </p:cBhvr>
                                    </p:animEffect>
                                  </p:childTnLst>
                                </p:cTn>
                              </p:par>
                              <p:par>
                                <p:cTn id="20" presetID="21"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heel(8)">
                                      <p:cBhvr>
                                        <p:cTn id="22" dur="3000"/>
                                        <p:tgtEl>
                                          <p:spTgt spid="9"/>
                                        </p:tgtEl>
                                      </p:cBhvr>
                                    </p:animEffect>
                                  </p:childTnLst>
                                </p:cTn>
                              </p:par>
                              <p:par>
                                <p:cTn id="23" presetID="21" presetClass="entr" presetSubtype="8"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heel(8)">
                                      <p:cBhvr>
                                        <p:cTn id="25" dur="3000"/>
                                        <p:tgtEl>
                                          <p:spTgt spid="10"/>
                                        </p:tgtEl>
                                      </p:cBhvr>
                                    </p:animEffect>
                                  </p:childTnLst>
                                </p:cTn>
                              </p:par>
                              <p:par>
                                <p:cTn id="26" presetID="8" presetClass="emph" presetSubtype="0" fill="hold" grpId="1" nodeType="withEffect">
                                  <p:stCondLst>
                                    <p:cond delay="0"/>
                                  </p:stCondLst>
                                  <p:childTnLst>
                                    <p:animRot by="21600000">
                                      <p:cBhvr>
                                        <p:cTn id="27" dur="3000" fill="hold"/>
                                        <p:tgtEl>
                                          <p:spTgt spid="5"/>
                                        </p:tgtEl>
                                        <p:attrNameLst>
                                          <p:attrName>r</p:attrName>
                                        </p:attrNameLst>
                                      </p:cBhvr>
                                    </p:animRot>
                                  </p:childTnLst>
                                </p:cTn>
                              </p:par>
                              <p:par>
                                <p:cTn id="28" presetID="8" presetClass="emph" presetSubtype="0" fill="hold" grpId="1" nodeType="withEffect">
                                  <p:stCondLst>
                                    <p:cond delay="0"/>
                                  </p:stCondLst>
                                  <p:childTnLst>
                                    <p:animRot by="-21600000">
                                      <p:cBhvr>
                                        <p:cTn id="29" dur="3000" fill="hold"/>
                                        <p:tgtEl>
                                          <p:spTgt spid="6"/>
                                        </p:tgtEl>
                                        <p:attrNameLst>
                                          <p:attrName>r</p:attrName>
                                        </p:attrNameLst>
                                      </p:cBhvr>
                                    </p:animRot>
                                  </p:childTnLst>
                                </p:cTn>
                              </p:par>
                              <p:par>
                                <p:cTn id="30" presetID="8" presetClass="emph" presetSubtype="0" fill="hold" grpId="1" nodeType="withEffect">
                                  <p:stCondLst>
                                    <p:cond delay="0"/>
                                  </p:stCondLst>
                                  <p:childTnLst>
                                    <p:animRot by="21600000">
                                      <p:cBhvr>
                                        <p:cTn id="31" dur="3000" fill="hold"/>
                                        <p:tgtEl>
                                          <p:spTgt spid="7"/>
                                        </p:tgtEl>
                                        <p:attrNameLst>
                                          <p:attrName>r</p:attrName>
                                        </p:attrNameLst>
                                      </p:cBhvr>
                                    </p:animRot>
                                  </p:childTnLst>
                                </p:cTn>
                              </p:par>
                              <p:par>
                                <p:cTn id="32" presetID="8" presetClass="emph" presetSubtype="0" fill="hold" grpId="1" nodeType="withEffect">
                                  <p:stCondLst>
                                    <p:cond delay="0"/>
                                  </p:stCondLst>
                                  <p:childTnLst>
                                    <p:animRot by="-21600000">
                                      <p:cBhvr>
                                        <p:cTn id="33" dur="3000" fill="hold"/>
                                        <p:tgtEl>
                                          <p:spTgt spid="8"/>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9"/>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10"/>
                                        </p:tgtEl>
                                        <p:attrNameLst>
                                          <p:attrName>r</p:attrName>
                                        </p:attrNameLst>
                                      </p:cBhvr>
                                    </p:animRot>
                                  </p:childTnLst>
                                </p:cTn>
                              </p:par>
                            </p:childTnLst>
                          </p:cTn>
                        </p:par>
                        <p:par>
                          <p:cTn id="38" fill="hold">
                            <p:stCondLst>
                              <p:cond delay="3000"/>
                            </p:stCondLst>
                            <p:childTnLst>
                              <p:par>
                                <p:cTn id="39" presetID="23" presetClass="exit" presetSubtype="32" fill="hold" grpId="2" nodeType="afterEffect">
                                  <p:stCondLst>
                                    <p:cond delay="0"/>
                                  </p:stCondLst>
                                  <p:childTnLst>
                                    <p:anim calcmode="lin" valueType="num">
                                      <p:cBhvr>
                                        <p:cTn id="40" dur="3000"/>
                                        <p:tgtEl>
                                          <p:spTgt spid="5"/>
                                        </p:tgtEl>
                                        <p:attrNameLst>
                                          <p:attrName>ppt_w</p:attrName>
                                        </p:attrNameLst>
                                      </p:cBhvr>
                                      <p:tavLst>
                                        <p:tav tm="0">
                                          <p:val>
                                            <p:strVal val="ppt_w"/>
                                          </p:val>
                                        </p:tav>
                                        <p:tav tm="100000">
                                          <p:val>
                                            <p:fltVal val="0"/>
                                          </p:val>
                                        </p:tav>
                                      </p:tavLst>
                                    </p:anim>
                                    <p:anim calcmode="lin" valueType="num">
                                      <p:cBhvr>
                                        <p:cTn id="41" dur="3000"/>
                                        <p:tgtEl>
                                          <p:spTgt spid="5"/>
                                        </p:tgtEl>
                                        <p:attrNameLst>
                                          <p:attrName>ppt_h</p:attrName>
                                        </p:attrNameLst>
                                      </p:cBhvr>
                                      <p:tavLst>
                                        <p:tav tm="0">
                                          <p:val>
                                            <p:strVal val="ppt_h"/>
                                          </p:val>
                                        </p:tav>
                                        <p:tav tm="100000">
                                          <p:val>
                                            <p:fltVal val="0"/>
                                          </p:val>
                                        </p:tav>
                                      </p:tavLst>
                                    </p:anim>
                                    <p:set>
                                      <p:cBhvr>
                                        <p:cTn id="42" dur="1" fill="hold">
                                          <p:stCondLst>
                                            <p:cond delay="2999"/>
                                          </p:stCondLst>
                                        </p:cTn>
                                        <p:tgtEl>
                                          <p:spTgt spid="5"/>
                                        </p:tgtEl>
                                        <p:attrNameLst>
                                          <p:attrName>style.visibility</p:attrName>
                                        </p:attrNameLst>
                                      </p:cBhvr>
                                      <p:to>
                                        <p:strVal val="hidden"/>
                                      </p:to>
                                    </p:set>
                                  </p:childTnLst>
                                </p:cTn>
                              </p:par>
                              <p:par>
                                <p:cTn id="43" presetID="23" presetClass="exit" presetSubtype="32" fill="hold" grpId="2" nodeType="withEffect">
                                  <p:stCondLst>
                                    <p:cond delay="0"/>
                                  </p:stCondLst>
                                  <p:childTnLst>
                                    <p:anim calcmode="lin" valueType="num">
                                      <p:cBhvr>
                                        <p:cTn id="44" dur="3000"/>
                                        <p:tgtEl>
                                          <p:spTgt spid="6"/>
                                        </p:tgtEl>
                                        <p:attrNameLst>
                                          <p:attrName>ppt_w</p:attrName>
                                        </p:attrNameLst>
                                      </p:cBhvr>
                                      <p:tavLst>
                                        <p:tav tm="0">
                                          <p:val>
                                            <p:strVal val="ppt_w"/>
                                          </p:val>
                                        </p:tav>
                                        <p:tav tm="100000">
                                          <p:val>
                                            <p:fltVal val="0"/>
                                          </p:val>
                                        </p:tav>
                                      </p:tavLst>
                                    </p:anim>
                                    <p:anim calcmode="lin" valueType="num">
                                      <p:cBhvr>
                                        <p:cTn id="45" dur="3000"/>
                                        <p:tgtEl>
                                          <p:spTgt spid="6"/>
                                        </p:tgtEl>
                                        <p:attrNameLst>
                                          <p:attrName>ppt_h</p:attrName>
                                        </p:attrNameLst>
                                      </p:cBhvr>
                                      <p:tavLst>
                                        <p:tav tm="0">
                                          <p:val>
                                            <p:strVal val="ppt_h"/>
                                          </p:val>
                                        </p:tav>
                                        <p:tav tm="100000">
                                          <p:val>
                                            <p:fltVal val="0"/>
                                          </p:val>
                                        </p:tav>
                                      </p:tavLst>
                                    </p:anim>
                                    <p:set>
                                      <p:cBhvr>
                                        <p:cTn id="46" dur="1" fill="hold">
                                          <p:stCondLst>
                                            <p:cond delay="2999"/>
                                          </p:stCondLst>
                                        </p:cTn>
                                        <p:tgtEl>
                                          <p:spTgt spid="6"/>
                                        </p:tgtEl>
                                        <p:attrNameLst>
                                          <p:attrName>style.visibility</p:attrName>
                                        </p:attrNameLst>
                                      </p:cBhvr>
                                      <p:to>
                                        <p:strVal val="hidden"/>
                                      </p:to>
                                    </p:set>
                                  </p:childTnLst>
                                </p:cTn>
                              </p:par>
                              <p:par>
                                <p:cTn id="47" presetID="23" presetClass="exit" presetSubtype="32" fill="hold" grpId="2" nodeType="withEffect">
                                  <p:stCondLst>
                                    <p:cond delay="0"/>
                                  </p:stCondLst>
                                  <p:childTnLst>
                                    <p:anim calcmode="lin" valueType="num">
                                      <p:cBhvr>
                                        <p:cTn id="48" dur="3000"/>
                                        <p:tgtEl>
                                          <p:spTgt spid="7"/>
                                        </p:tgtEl>
                                        <p:attrNameLst>
                                          <p:attrName>ppt_w</p:attrName>
                                        </p:attrNameLst>
                                      </p:cBhvr>
                                      <p:tavLst>
                                        <p:tav tm="0">
                                          <p:val>
                                            <p:strVal val="ppt_w"/>
                                          </p:val>
                                        </p:tav>
                                        <p:tav tm="100000">
                                          <p:val>
                                            <p:fltVal val="0"/>
                                          </p:val>
                                        </p:tav>
                                      </p:tavLst>
                                    </p:anim>
                                    <p:anim calcmode="lin" valueType="num">
                                      <p:cBhvr>
                                        <p:cTn id="49" dur="3000"/>
                                        <p:tgtEl>
                                          <p:spTgt spid="7"/>
                                        </p:tgtEl>
                                        <p:attrNameLst>
                                          <p:attrName>ppt_h</p:attrName>
                                        </p:attrNameLst>
                                      </p:cBhvr>
                                      <p:tavLst>
                                        <p:tav tm="0">
                                          <p:val>
                                            <p:strVal val="ppt_h"/>
                                          </p:val>
                                        </p:tav>
                                        <p:tav tm="100000">
                                          <p:val>
                                            <p:fltVal val="0"/>
                                          </p:val>
                                        </p:tav>
                                      </p:tavLst>
                                    </p:anim>
                                    <p:set>
                                      <p:cBhvr>
                                        <p:cTn id="50" dur="1" fill="hold">
                                          <p:stCondLst>
                                            <p:cond delay="2999"/>
                                          </p:stCondLst>
                                        </p:cTn>
                                        <p:tgtEl>
                                          <p:spTgt spid="7"/>
                                        </p:tgtEl>
                                        <p:attrNameLst>
                                          <p:attrName>style.visibility</p:attrName>
                                        </p:attrNameLst>
                                      </p:cBhvr>
                                      <p:to>
                                        <p:strVal val="hidden"/>
                                      </p:to>
                                    </p:set>
                                  </p:childTnLst>
                                </p:cTn>
                              </p:par>
                              <p:par>
                                <p:cTn id="51" presetID="23" presetClass="exit" presetSubtype="32" fill="hold" grpId="2" nodeType="withEffect">
                                  <p:stCondLst>
                                    <p:cond delay="0"/>
                                  </p:stCondLst>
                                  <p:childTnLst>
                                    <p:anim calcmode="lin" valueType="num">
                                      <p:cBhvr>
                                        <p:cTn id="52" dur="3000"/>
                                        <p:tgtEl>
                                          <p:spTgt spid="8"/>
                                        </p:tgtEl>
                                        <p:attrNameLst>
                                          <p:attrName>ppt_w</p:attrName>
                                        </p:attrNameLst>
                                      </p:cBhvr>
                                      <p:tavLst>
                                        <p:tav tm="0">
                                          <p:val>
                                            <p:strVal val="ppt_w"/>
                                          </p:val>
                                        </p:tav>
                                        <p:tav tm="100000">
                                          <p:val>
                                            <p:fltVal val="0"/>
                                          </p:val>
                                        </p:tav>
                                      </p:tavLst>
                                    </p:anim>
                                    <p:anim calcmode="lin" valueType="num">
                                      <p:cBhvr>
                                        <p:cTn id="53" dur="3000"/>
                                        <p:tgtEl>
                                          <p:spTgt spid="8"/>
                                        </p:tgtEl>
                                        <p:attrNameLst>
                                          <p:attrName>ppt_h</p:attrName>
                                        </p:attrNameLst>
                                      </p:cBhvr>
                                      <p:tavLst>
                                        <p:tav tm="0">
                                          <p:val>
                                            <p:strVal val="ppt_h"/>
                                          </p:val>
                                        </p:tav>
                                        <p:tav tm="100000">
                                          <p:val>
                                            <p:fltVal val="0"/>
                                          </p:val>
                                        </p:tav>
                                      </p:tavLst>
                                    </p:anim>
                                    <p:set>
                                      <p:cBhvr>
                                        <p:cTn id="54" dur="1" fill="hold">
                                          <p:stCondLst>
                                            <p:cond delay="2999"/>
                                          </p:stCondLst>
                                        </p:cTn>
                                        <p:tgtEl>
                                          <p:spTgt spid="8"/>
                                        </p:tgtEl>
                                        <p:attrNameLst>
                                          <p:attrName>style.visibility</p:attrName>
                                        </p:attrNameLst>
                                      </p:cBhvr>
                                      <p:to>
                                        <p:strVal val="hidden"/>
                                      </p:to>
                                    </p:set>
                                  </p:childTnLst>
                                </p:cTn>
                              </p:par>
                              <p:par>
                                <p:cTn id="55" presetID="23" presetClass="exit" presetSubtype="32" fill="hold" grpId="2" nodeType="withEffect">
                                  <p:stCondLst>
                                    <p:cond delay="0"/>
                                  </p:stCondLst>
                                  <p:childTnLst>
                                    <p:anim calcmode="lin" valueType="num">
                                      <p:cBhvr>
                                        <p:cTn id="56" dur="3000"/>
                                        <p:tgtEl>
                                          <p:spTgt spid="9"/>
                                        </p:tgtEl>
                                        <p:attrNameLst>
                                          <p:attrName>ppt_w</p:attrName>
                                        </p:attrNameLst>
                                      </p:cBhvr>
                                      <p:tavLst>
                                        <p:tav tm="0">
                                          <p:val>
                                            <p:strVal val="ppt_w"/>
                                          </p:val>
                                        </p:tav>
                                        <p:tav tm="100000">
                                          <p:val>
                                            <p:fltVal val="0"/>
                                          </p:val>
                                        </p:tav>
                                      </p:tavLst>
                                    </p:anim>
                                    <p:anim calcmode="lin" valueType="num">
                                      <p:cBhvr>
                                        <p:cTn id="57" dur="3000"/>
                                        <p:tgtEl>
                                          <p:spTgt spid="9"/>
                                        </p:tgtEl>
                                        <p:attrNameLst>
                                          <p:attrName>ppt_h</p:attrName>
                                        </p:attrNameLst>
                                      </p:cBhvr>
                                      <p:tavLst>
                                        <p:tav tm="0">
                                          <p:val>
                                            <p:strVal val="ppt_h"/>
                                          </p:val>
                                        </p:tav>
                                        <p:tav tm="100000">
                                          <p:val>
                                            <p:fltVal val="0"/>
                                          </p:val>
                                        </p:tav>
                                      </p:tavLst>
                                    </p:anim>
                                    <p:set>
                                      <p:cBhvr>
                                        <p:cTn id="58" dur="1" fill="hold">
                                          <p:stCondLst>
                                            <p:cond delay="2999"/>
                                          </p:stCondLst>
                                        </p:cTn>
                                        <p:tgtEl>
                                          <p:spTgt spid="9"/>
                                        </p:tgtEl>
                                        <p:attrNameLst>
                                          <p:attrName>style.visibility</p:attrName>
                                        </p:attrNameLst>
                                      </p:cBhvr>
                                      <p:to>
                                        <p:strVal val="hidden"/>
                                      </p:to>
                                    </p:set>
                                  </p:childTnLst>
                                </p:cTn>
                              </p:par>
                              <p:par>
                                <p:cTn id="59" presetID="23" presetClass="exit" presetSubtype="32" fill="hold" grpId="2" nodeType="withEffect">
                                  <p:stCondLst>
                                    <p:cond delay="0"/>
                                  </p:stCondLst>
                                  <p:childTnLst>
                                    <p:anim calcmode="lin" valueType="num">
                                      <p:cBhvr>
                                        <p:cTn id="60" dur="3000"/>
                                        <p:tgtEl>
                                          <p:spTgt spid="10"/>
                                        </p:tgtEl>
                                        <p:attrNameLst>
                                          <p:attrName>ppt_w</p:attrName>
                                        </p:attrNameLst>
                                      </p:cBhvr>
                                      <p:tavLst>
                                        <p:tav tm="0">
                                          <p:val>
                                            <p:strVal val="ppt_w"/>
                                          </p:val>
                                        </p:tav>
                                        <p:tav tm="100000">
                                          <p:val>
                                            <p:fltVal val="0"/>
                                          </p:val>
                                        </p:tav>
                                      </p:tavLst>
                                    </p:anim>
                                    <p:anim calcmode="lin" valueType="num">
                                      <p:cBhvr>
                                        <p:cTn id="61" dur="3000"/>
                                        <p:tgtEl>
                                          <p:spTgt spid="10"/>
                                        </p:tgtEl>
                                        <p:attrNameLst>
                                          <p:attrName>ppt_h</p:attrName>
                                        </p:attrNameLst>
                                      </p:cBhvr>
                                      <p:tavLst>
                                        <p:tav tm="0">
                                          <p:val>
                                            <p:strVal val="ppt_h"/>
                                          </p:val>
                                        </p:tav>
                                        <p:tav tm="100000">
                                          <p:val>
                                            <p:fltVal val="0"/>
                                          </p:val>
                                        </p:tav>
                                      </p:tavLst>
                                    </p:anim>
                                    <p:set>
                                      <p:cBhvr>
                                        <p:cTn id="62" dur="1" fill="hold">
                                          <p:stCondLst>
                                            <p:cond delay="2999"/>
                                          </p:stCondLst>
                                        </p:cTn>
                                        <p:tgtEl>
                                          <p:spTgt spid="10"/>
                                        </p:tgtEl>
                                        <p:attrNameLst>
                                          <p:attrName>style.visibility</p:attrName>
                                        </p:attrNameLst>
                                      </p:cBhvr>
                                      <p:to>
                                        <p:strVal val="hidden"/>
                                      </p:to>
                                    </p:set>
                                  </p:childTnLst>
                                </p:cTn>
                              </p:par>
                              <p:par>
                                <p:cTn id="63" presetID="35" presetClass="exit" presetSubtype="0" fill="hold" grpId="3" nodeType="withEffect">
                                  <p:stCondLst>
                                    <p:cond delay="0"/>
                                  </p:stCondLst>
                                  <p:childTnLst>
                                    <p:animEffect transition="out" filter="fade">
                                      <p:cBhvr>
                                        <p:cTn id="64" dur="3000"/>
                                        <p:tgtEl>
                                          <p:spTgt spid="5"/>
                                        </p:tgtEl>
                                      </p:cBhvr>
                                    </p:animEffect>
                                    <p:anim calcmode="lin" valueType="num">
                                      <p:cBhvr>
                                        <p:cTn id="65" dur="3000"/>
                                        <p:tgtEl>
                                          <p:spTgt spid="5"/>
                                        </p:tgtEl>
                                        <p:attrNameLst>
                                          <p:attrName>style.rotation</p:attrName>
                                        </p:attrNameLst>
                                      </p:cBhvr>
                                      <p:tavLst>
                                        <p:tav tm="0">
                                          <p:val>
                                            <p:fltVal val="0"/>
                                          </p:val>
                                        </p:tav>
                                        <p:tav tm="100000">
                                          <p:val>
                                            <p:fltVal val="720"/>
                                          </p:val>
                                        </p:tav>
                                      </p:tavLst>
                                    </p:anim>
                                    <p:anim calcmode="lin" valueType="num">
                                      <p:cBhvr>
                                        <p:cTn id="66" dur="3000"/>
                                        <p:tgtEl>
                                          <p:spTgt spid="5"/>
                                        </p:tgtEl>
                                        <p:attrNameLst>
                                          <p:attrName>ppt_h</p:attrName>
                                        </p:attrNameLst>
                                      </p:cBhvr>
                                      <p:tavLst>
                                        <p:tav tm="0">
                                          <p:val>
                                            <p:strVal val="ppt_h"/>
                                          </p:val>
                                        </p:tav>
                                        <p:tav tm="100000">
                                          <p:val>
                                            <p:fltVal val="0"/>
                                          </p:val>
                                        </p:tav>
                                      </p:tavLst>
                                    </p:anim>
                                    <p:anim calcmode="lin" valueType="num">
                                      <p:cBhvr>
                                        <p:cTn id="67" dur="3000"/>
                                        <p:tgtEl>
                                          <p:spTgt spid="5"/>
                                        </p:tgtEl>
                                        <p:attrNameLst>
                                          <p:attrName>ppt_w</p:attrName>
                                        </p:attrNameLst>
                                      </p:cBhvr>
                                      <p:tavLst>
                                        <p:tav tm="0">
                                          <p:val>
                                            <p:strVal val="ppt_w"/>
                                          </p:val>
                                        </p:tav>
                                        <p:tav tm="100000">
                                          <p:val>
                                            <p:fltVal val="0"/>
                                          </p:val>
                                        </p:tav>
                                      </p:tavLst>
                                    </p:anim>
                                    <p:set>
                                      <p:cBhvr>
                                        <p:cTn id="68" dur="1" fill="hold">
                                          <p:stCondLst>
                                            <p:cond delay="2999"/>
                                          </p:stCondLst>
                                        </p:cTn>
                                        <p:tgtEl>
                                          <p:spTgt spid="5"/>
                                        </p:tgtEl>
                                        <p:attrNameLst>
                                          <p:attrName>style.visibility</p:attrName>
                                        </p:attrNameLst>
                                      </p:cBhvr>
                                      <p:to>
                                        <p:strVal val="hidden"/>
                                      </p:to>
                                    </p:set>
                                  </p:childTnLst>
                                </p:cTn>
                              </p:par>
                              <p:par>
                                <p:cTn id="69" presetID="35" presetClass="exit" presetSubtype="0" fill="hold" grpId="3" nodeType="withEffect">
                                  <p:stCondLst>
                                    <p:cond delay="0"/>
                                  </p:stCondLst>
                                  <p:childTnLst>
                                    <p:animEffect transition="out" filter="fade">
                                      <p:cBhvr>
                                        <p:cTn id="70" dur="3000"/>
                                        <p:tgtEl>
                                          <p:spTgt spid="6"/>
                                        </p:tgtEl>
                                      </p:cBhvr>
                                    </p:animEffect>
                                    <p:anim calcmode="lin" valueType="num">
                                      <p:cBhvr>
                                        <p:cTn id="71" dur="3000"/>
                                        <p:tgtEl>
                                          <p:spTgt spid="6"/>
                                        </p:tgtEl>
                                        <p:attrNameLst>
                                          <p:attrName>style.rotation</p:attrName>
                                        </p:attrNameLst>
                                      </p:cBhvr>
                                      <p:tavLst>
                                        <p:tav tm="0">
                                          <p:val>
                                            <p:fltVal val="0"/>
                                          </p:val>
                                        </p:tav>
                                        <p:tav tm="100000">
                                          <p:val>
                                            <p:fltVal val="720"/>
                                          </p:val>
                                        </p:tav>
                                      </p:tavLst>
                                    </p:anim>
                                    <p:anim calcmode="lin" valueType="num">
                                      <p:cBhvr>
                                        <p:cTn id="72" dur="3000"/>
                                        <p:tgtEl>
                                          <p:spTgt spid="6"/>
                                        </p:tgtEl>
                                        <p:attrNameLst>
                                          <p:attrName>ppt_h</p:attrName>
                                        </p:attrNameLst>
                                      </p:cBhvr>
                                      <p:tavLst>
                                        <p:tav tm="0">
                                          <p:val>
                                            <p:strVal val="ppt_h"/>
                                          </p:val>
                                        </p:tav>
                                        <p:tav tm="100000">
                                          <p:val>
                                            <p:fltVal val="0"/>
                                          </p:val>
                                        </p:tav>
                                      </p:tavLst>
                                    </p:anim>
                                    <p:anim calcmode="lin" valueType="num">
                                      <p:cBhvr>
                                        <p:cTn id="73" dur="3000"/>
                                        <p:tgtEl>
                                          <p:spTgt spid="6"/>
                                        </p:tgtEl>
                                        <p:attrNameLst>
                                          <p:attrName>ppt_w</p:attrName>
                                        </p:attrNameLst>
                                      </p:cBhvr>
                                      <p:tavLst>
                                        <p:tav tm="0">
                                          <p:val>
                                            <p:strVal val="ppt_w"/>
                                          </p:val>
                                        </p:tav>
                                        <p:tav tm="100000">
                                          <p:val>
                                            <p:fltVal val="0"/>
                                          </p:val>
                                        </p:tav>
                                      </p:tavLst>
                                    </p:anim>
                                    <p:set>
                                      <p:cBhvr>
                                        <p:cTn id="74" dur="1" fill="hold">
                                          <p:stCondLst>
                                            <p:cond delay="2999"/>
                                          </p:stCondLst>
                                        </p:cTn>
                                        <p:tgtEl>
                                          <p:spTgt spid="6"/>
                                        </p:tgtEl>
                                        <p:attrNameLst>
                                          <p:attrName>style.visibility</p:attrName>
                                        </p:attrNameLst>
                                      </p:cBhvr>
                                      <p:to>
                                        <p:strVal val="hidden"/>
                                      </p:to>
                                    </p:set>
                                  </p:childTnLst>
                                </p:cTn>
                              </p:par>
                              <p:par>
                                <p:cTn id="75" presetID="35" presetClass="exit" presetSubtype="0" fill="hold" grpId="3" nodeType="withEffect">
                                  <p:stCondLst>
                                    <p:cond delay="0"/>
                                  </p:stCondLst>
                                  <p:childTnLst>
                                    <p:animEffect transition="out" filter="fade">
                                      <p:cBhvr>
                                        <p:cTn id="76" dur="3000"/>
                                        <p:tgtEl>
                                          <p:spTgt spid="7"/>
                                        </p:tgtEl>
                                      </p:cBhvr>
                                    </p:animEffect>
                                    <p:anim calcmode="lin" valueType="num">
                                      <p:cBhvr>
                                        <p:cTn id="77" dur="3000"/>
                                        <p:tgtEl>
                                          <p:spTgt spid="7"/>
                                        </p:tgtEl>
                                        <p:attrNameLst>
                                          <p:attrName>style.rotation</p:attrName>
                                        </p:attrNameLst>
                                      </p:cBhvr>
                                      <p:tavLst>
                                        <p:tav tm="0">
                                          <p:val>
                                            <p:fltVal val="0"/>
                                          </p:val>
                                        </p:tav>
                                        <p:tav tm="100000">
                                          <p:val>
                                            <p:fltVal val="720"/>
                                          </p:val>
                                        </p:tav>
                                      </p:tavLst>
                                    </p:anim>
                                    <p:anim calcmode="lin" valueType="num">
                                      <p:cBhvr>
                                        <p:cTn id="78" dur="3000"/>
                                        <p:tgtEl>
                                          <p:spTgt spid="7"/>
                                        </p:tgtEl>
                                        <p:attrNameLst>
                                          <p:attrName>ppt_h</p:attrName>
                                        </p:attrNameLst>
                                      </p:cBhvr>
                                      <p:tavLst>
                                        <p:tav tm="0">
                                          <p:val>
                                            <p:strVal val="ppt_h"/>
                                          </p:val>
                                        </p:tav>
                                        <p:tav tm="100000">
                                          <p:val>
                                            <p:fltVal val="0"/>
                                          </p:val>
                                        </p:tav>
                                      </p:tavLst>
                                    </p:anim>
                                    <p:anim calcmode="lin" valueType="num">
                                      <p:cBhvr>
                                        <p:cTn id="79" dur="3000"/>
                                        <p:tgtEl>
                                          <p:spTgt spid="7"/>
                                        </p:tgtEl>
                                        <p:attrNameLst>
                                          <p:attrName>ppt_w</p:attrName>
                                        </p:attrNameLst>
                                      </p:cBhvr>
                                      <p:tavLst>
                                        <p:tav tm="0">
                                          <p:val>
                                            <p:strVal val="ppt_w"/>
                                          </p:val>
                                        </p:tav>
                                        <p:tav tm="100000">
                                          <p:val>
                                            <p:fltVal val="0"/>
                                          </p:val>
                                        </p:tav>
                                      </p:tavLst>
                                    </p:anim>
                                    <p:set>
                                      <p:cBhvr>
                                        <p:cTn id="80" dur="1" fill="hold">
                                          <p:stCondLst>
                                            <p:cond delay="2999"/>
                                          </p:stCondLst>
                                        </p:cTn>
                                        <p:tgtEl>
                                          <p:spTgt spid="7"/>
                                        </p:tgtEl>
                                        <p:attrNameLst>
                                          <p:attrName>style.visibility</p:attrName>
                                        </p:attrNameLst>
                                      </p:cBhvr>
                                      <p:to>
                                        <p:strVal val="hidden"/>
                                      </p:to>
                                    </p:set>
                                  </p:childTnLst>
                                </p:cTn>
                              </p:par>
                              <p:par>
                                <p:cTn id="81" presetID="35" presetClass="exit" presetSubtype="0" fill="hold" grpId="3" nodeType="withEffect">
                                  <p:stCondLst>
                                    <p:cond delay="0"/>
                                  </p:stCondLst>
                                  <p:childTnLst>
                                    <p:animEffect transition="out" filter="fade">
                                      <p:cBhvr>
                                        <p:cTn id="82" dur="3000"/>
                                        <p:tgtEl>
                                          <p:spTgt spid="8"/>
                                        </p:tgtEl>
                                      </p:cBhvr>
                                    </p:animEffect>
                                    <p:anim calcmode="lin" valueType="num">
                                      <p:cBhvr>
                                        <p:cTn id="83" dur="3000"/>
                                        <p:tgtEl>
                                          <p:spTgt spid="8"/>
                                        </p:tgtEl>
                                        <p:attrNameLst>
                                          <p:attrName>style.rotation</p:attrName>
                                        </p:attrNameLst>
                                      </p:cBhvr>
                                      <p:tavLst>
                                        <p:tav tm="0">
                                          <p:val>
                                            <p:fltVal val="0"/>
                                          </p:val>
                                        </p:tav>
                                        <p:tav tm="100000">
                                          <p:val>
                                            <p:fltVal val="720"/>
                                          </p:val>
                                        </p:tav>
                                      </p:tavLst>
                                    </p:anim>
                                    <p:anim calcmode="lin" valueType="num">
                                      <p:cBhvr>
                                        <p:cTn id="84" dur="3000"/>
                                        <p:tgtEl>
                                          <p:spTgt spid="8"/>
                                        </p:tgtEl>
                                        <p:attrNameLst>
                                          <p:attrName>ppt_h</p:attrName>
                                        </p:attrNameLst>
                                      </p:cBhvr>
                                      <p:tavLst>
                                        <p:tav tm="0">
                                          <p:val>
                                            <p:strVal val="ppt_h"/>
                                          </p:val>
                                        </p:tav>
                                        <p:tav tm="100000">
                                          <p:val>
                                            <p:fltVal val="0"/>
                                          </p:val>
                                        </p:tav>
                                      </p:tavLst>
                                    </p:anim>
                                    <p:anim calcmode="lin" valueType="num">
                                      <p:cBhvr>
                                        <p:cTn id="85" dur="3000"/>
                                        <p:tgtEl>
                                          <p:spTgt spid="8"/>
                                        </p:tgtEl>
                                        <p:attrNameLst>
                                          <p:attrName>ppt_w</p:attrName>
                                        </p:attrNameLst>
                                      </p:cBhvr>
                                      <p:tavLst>
                                        <p:tav tm="0">
                                          <p:val>
                                            <p:strVal val="ppt_w"/>
                                          </p:val>
                                        </p:tav>
                                        <p:tav tm="100000">
                                          <p:val>
                                            <p:fltVal val="0"/>
                                          </p:val>
                                        </p:tav>
                                      </p:tavLst>
                                    </p:anim>
                                    <p:set>
                                      <p:cBhvr>
                                        <p:cTn id="86" dur="1" fill="hold">
                                          <p:stCondLst>
                                            <p:cond delay="2999"/>
                                          </p:stCondLst>
                                        </p:cTn>
                                        <p:tgtEl>
                                          <p:spTgt spid="8"/>
                                        </p:tgtEl>
                                        <p:attrNameLst>
                                          <p:attrName>style.visibility</p:attrName>
                                        </p:attrNameLst>
                                      </p:cBhvr>
                                      <p:to>
                                        <p:strVal val="hidden"/>
                                      </p:to>
                                    </p:set>
                                  </p:childTnLst>
                                </p:cTn>
                              </p:par>
                              <p:par>
                                <p:cTn id="87" presetID="35" presetClass="exit" presetSubtype="0" fill="hold" grpId="3" nodeType="withEffect">
                                  <p:stCondLst>
                                    <p:cond delay="0"/>
                                  </p:stCondLst>
                                  <p:childTnLst>
                                    <p:animEffect transition="out" filter="fade">
                                      <p:cBhvr>
                                        <p:cTn id="88" dur="3000"/>
                                        <p:tgtEl>
                                          <p:spTgt spid="9"/>
                                        </p:tgtEl>
                                      </p:cBhvr>
                                    </p:animEffect>
                                    <p:anim calcmode="lin" valueType="num">
                                      <p:cBhvr>
                                        <p:cTn id="89" dur="3000"/>
                                        <p:tgtEl>
                                          <p:spTgt spid="9"/>
                                        </p:tgtEl>
                                        <p:attrNameLst>
                                          <p:attrName>style.rotation</p:attrName>
                                        </p:attrNameLst>
                                      </p:cBhvr>
                                      <p:tavLst>
                                        <p:tav tm="0">
                                          <p:val>
                                            <p:fltVal val="0"/>
                                          </p:val>
                                        </p:tav>
                                        <p:tav tm="100000">
                                          <p:val>
                                            <p:fltVal val="720"/>
                                          </p:val>
                                        </p:tav>
                                      </p:tavLst>
                                    </p:anim>
                                    <p:anim calcmode="lin" valueType="num">
                                      <p:cBhvr>
                                        <p:cTn id="90" dur="3000"/>
                                        <p:tgtEl>
                                          <p:spTgt spid="9"/>
                                        </p:tgtEl>
                                        <p:attrNameLst>
                                          <p:attrName>ppt_h</p:attrName>
                                        </p:attrNameLst>
                                      </p:cBhvr>
                                      <p:tavLst>
                                        <p:tav tm="0">
                                          <p:val>
                                            <p:strVal val="ppt_h"/>
                                          </p:val>
                                        </p:tav>
                                        <p:tav tm="100000">
                                          <p:val>
                                            <p:fltVal val="0"/>
                                          </p:val>
                                        </p:tav>
                                      </p:tavLst>
                                    </p:anim>
                                    <p:anim calcmode="lin" valueType="num">
                                      <p:cBhvr>
                                        <p:cTn id="91" dur="3000"/>
                                        <p:tgtEl>
                                          <p:spTgt spid="9"/>
                                        </p:tgtEl>
                                        <p:attrNameLst>
                                          <p:attrName>ppt_w</p:attrName>
                                        </p:attrNameLst>
                                      </p:cBhvr>
                                      <p:tavLst>
                                        <p:tav tm="0">
                                          <p:val>
                                            <p:strVal val="ppt_w"/>
                                          </p:val>
                                        </p:tav>
                                        <p:tav tm="100000">
                                          <p:val>
                                            <p:fltVal val="0"/>
                                          </p:val>
                                        </p:tav>
                                      </p:tavLst>
                                    </p:anim>
                                    <p:set>
                                      <p:cBhvr>
                                        <p:cTn id="92" dur="1" fill="hold">
                                          <p:stCondLst>
                                            <p:cond delay="2999"/>
                                          </p:stCondLst>
                                        </p:cTn>
                                        <p:tgtEl>
                                          <p:spTgt spid="9"/>
                                        </p:tgtEl>
                                        <p:attrNameLst>
                                          <p:attrName>style.visibility</p:attrName>
                                        </p:attrNameLst>
                                      </p:cBhvr>
                                      <p:to>
                                        <p:strVal val="hidden"/>
                                      </p:to>
                                    </p:set>
                                  </p:childTnLst>
                                </p:cTn>
                              </p:par>
                              <p:par>
                                <p:cTn id="93" presetID="35" presetClass="exit" presetSubtype="0" fill="hold" grpId="3" nodeType="withEffect">
                                  <p:stCondLst>
                                    <p:cond delay="0"/>
                                  </p:stCondLst>
                                  <p:childTnLst>
                                    <p:animEffect transition="out" filter="fade">
                                      <p:cBhvr>
                                        <p:cTn id="94" dur="3000"/>
                                        <p:tgtEl>
                                          <p:spTgt spid="10"/>
                                        </p:tgtEl>
                                      </p:cBhvr>
                                    </p:animEffect>
                                    <p:anim calcmode="lin" valueType="num">
                                      <p:cBhvr>
                                        <p:cTn id="95" dur="3000"/>
                                        <p:tgtEl>
                                          <p:spTgt spid="10"/>
                                        </p:tgtEl>
                                        <p:attrNameLst>
                                          <p:attrName>style.rotation</p:attrName>
                                        </p:attrNameLst>
                                      </p:cBhvr>
                                      <p:tavLst>
                                        <p:tav tm="0">
                                          <p:val>
                                            <p:fltVal val="0"/>
                                          </p:val>
                                        </p:tav>
                                        <p:tav tm="100000">
                                          <p:val>
                                            <p:fltVal val="720"/>
                                          </p:val>
                                        </p:tav>
                                      </p:tavLst>
                                    </p:anim>
                                    <p:anim calcmode="lin" valueType="num">
                                      <p:cBhvr>
                                        <p:cTn id="96" dur="3000"/>
                                        <p:tgtEl>
                                          <p:spTgt spid="10"/>
                                        </p:tgtEl>
                                        <p:attrNameLst>
                                          <p:attrName>ppt_h</p:attrName>
                                        </p:attrNameLst>
                                      </p:cBhvr>
                                      <p:tavLst>
                                        <p:tav tm="0">
                                          <p:val>
                                            <p:strVal val="ppt_h"/>
                                          </p:val>
                                        </p:tav>
                                        <p:tav tm="100000">
                                          <p:val>
                                            <p:fltVal val="0"/>
                                          </p:val>
                                        </p:tav>
                                      </p:tavLst>
                                    </p:anim>
                                    <p:anim calcmode="lin" valueType="num">
                                      <p:cBhvr>
                                        <p:cTn id="97" dur="3000"/>
                                        <p:tgtEl>
                                          <p:spTgt spid="10"/>
                                        </p:tgtEl>
                                        <p:attrNameLst>
                                          <p:attrName>ppt_w</p:attrName>
                                        </p:attrNameLst>
                                      </p:cBhvr>
                                      <p:tavLst>
                                        <p:tav tm="0">
                                          <p:val>
                                            <p:strVal val="ppt_w"/>
                                          </p:val>
                                        </p:tav>
                                        <p:tav tm="100000">
                                          <p:val>
                                            <p:fltVal val="0"/>
                                          </p:val>
                                        </p:tav>
                                      </p:tavLst>
                                    </p:anim>
                                    <p:set>
                                      <p:cBhvr>
                                        <p:cTn id="98" dur="1" fill="hold">
                                          <p:stCondLst>
                                            <p:cond delay="2999"/>
                                          </p:stCondLst>
                                        </p:cTn>
                                        <p:tgtEl>
                                          <p:spTgt spid="10"/>
                                        </p:tgtEl>
                                        <p:attrNameLst>
                                          <p:attrName>style.visibility</p:attrName>
                                        </p:attrNameLst>
                                      </p:cBhvr>
                                      <p:to>
                                        <p:strVal val="hidden"/>
                                      </p:to>
                                    </p:set>
                                  </p:childTnLst>
                                </p:cTn>
                              </p:par>
                              <p:par>
                                <p:cTn id="99" presetID="23" presetClass="entr" presetSubtype="272" fill="hold" nodeType="withEffect">
                                  <p:stCondLst>
                                    <p:cond delay="0"/>
                                  </p:stCondLst>
                                  <p:childTnLst>
                                    <p:set>
                                      <p:cBhvr>
                                        <p:cTn id="100" dur="1" fill="hold">
                                          <p:stCondLst>
                                            <p:cond delay="0"/>
                                          </p:stCondLst>
                                        </p:cTn>
                                        <p:tgtEl>
                                          <p:spTgt spid="4"/>
                                        </p:tgtEl>
                                        <p:attrNameLst>
                                          <p:attrName>style.visibility</p:attrName>
                                        </p:attrNameLst>
                                      </p:cBhvr>
                                      <p:to>
                                        <p:strVal val="visible"/>
                                      </p:to>
                                    </p:set>
                                    <p:anim calcmode="lin" valueType="num">
                                      <p:cBhvr>
                                        <p:cTn id="101" dur="3000" fill="hold"/>
                                        <p:tgtEl>
                                          <p:spTgt spid="4"/>
                                        </p:tgtEl>
                                        <p:attrNameLst>
                                          <p:attrName>ppt_w</p:attrName>
                                        </p:attrNameLst>
                                      </p:cBhvr>
                                      <p:tavLst>
                                        <p:tav tm="0">
                                          <p:val>
                                            <p:strVal val="2/3*#ppt_w"/>
                                          </p:val>
                                        </p:tav>
                                        <p:tav tm="100000">
                                          <p:val>
                                            <p:strVal val="#ppt_w"/>
                                          </p:val>
                                        </p:tav>
                                      </p:tavLst>
                                    </p:anim>
                                    <p:anim calcmode="lin" valueType="num">
                                      <p:cBhvr>
                                        <p:cTn id="102" dur="3000" fill="hold"/>
                                        <p:tgtEl>
                                          <p:spTgt spid="4"/>
                                        </p:tgtEl>
                                        <p:attrNameLst>
                                          <p:attrName>ppt_h</p:attrName>
                                        </p:attrNameLst>
                                      </p:cBhvr>
                                      <p:tavLst>
                                        <p:tav tm="0">
                                          <p:val>
                                            <p:strVal val="2/3*#ppt_h"/>
                                          </p:val>
                                        </p:tav>
                                        <p:tav tm="100000">
                                          <p:val>
                                            <p:strVal val="#ppt_h"/>
                                          </p:val>
                                        </p:tav>
                                      </p:tavLst>
                                    </p:anim>
                                  </p:childTnLst>
                                </p:cTn>
                              </p:par>
                              <p:par>
                                <p:cTn id="103" presetID="6" presetClass="entr" presetSubtype="32" fill="hold" nodeType="withEffect">
                                  <p:stCondLst>
                                    <p:cond delay="0"/>
                                  </p:stCondLst>
                                  <p:childTnLst>
                                    <p:set>
                                      <p:cBhvr>
                                        <p:cTn id="104" dur="1" fill="hold">
                                          <p:stCondLst>
                                            <p:cond delay="0"/>
                                          </p:stCondLst>
                                        </p:cTn>
                                        <p:tgtEl>
                                          <p:spTgt spid="4"/>
                                        </p:tgtEl>
                                        <p:attrNameLst>
                                          <p:attrName>style.visibility</p:attrName>
                                        </p:attrNameLst>
                                      </p:cBhvr>
                                      <p:to>
                                        <p:strVal val="visible"/>
                                      </p:to>
                                    </p:set>
                                    <p:animEffect transition="in" filter="circle(out)">
                                      <p:cBhvr>
                                        <p:cTn id="10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1">
              <a:lumMod val="85000"/>
            </a:schemeClr>
          </a:solidFill>
        </p:spPr>
        <p:txBody>
          <a:bodyPr/>
          <a:lstStyle/>
          <a:p>
            <a:endParaRPr lang="es-ES" dirty="0"/>
          </a:p>
        </p:txBody>
      </p:sp>
      <p:pic>
        <p:nvPicPr>
          <p:cNvPr id="4" name="3 Marcador de contenido" descr="st4_by_danilomartinis-d38rjp3.jpg"/>
          <p:cNvPicPr>
            <a:picLocks noGrp="1" noChangeAspect="1"/>
          </p:cNvPicPr>
          <p:nvPr>
            <p:ph idx="1"/>
          </p:nvPr>
        </p:nvPicPr>
        <p:blipFill>
          <a:blip r:embed="rId2"/>
          <a:stretch>
            <a:fillRect/>
          </a:stretch>
        </p:blipFill>
        <p:spPr>
          <a:xfrm>
            <a:off x="1" y="0"/>
            <a:ext cx="4643437" cy="6858000"/>
          </a:xfrm>
        </p:spPr>
      </p:pic>
      <p:pic>
        <p:nvPicPr>
          <p:cNvPr id="5" name="4 Imagen" descr="st6_by_danilomartinis-d3bgypw.jpg"/>
          <p:cNvPicPr>
            <a:picLocks noChangeAspect="1"/>
          </p:cNvPicPr>
          <p:nvPr/>
        </p:nvPicPr>
        <p:blipFill>
          <a:blip r:embed="rId3"/>
          <a:stretch>
            <a:fillRect/>
          </a:stretch>
        </p:blipFill>
        <p:spPr>
          <a:xfrm>
            <a:off x="4643438" y="0"/>
            <a:ext cx="4500562" cy="6858000"/>
          </a:xfrm>
          <a:prstGeom prst="rect">
            <a:avLst/>
          </a:prstGeom>
        </p:spPr>
      </p:pic>
      <p:pic>
        <p:nvPicPr>
          <p:cNvPr id="6" name="5 Imagen" descr="st6_by_danilomartinis-d3bgypw.jpg"/>
          <p:cNvPicPr>
            <a:picLocks noChangeAspect="1"/>
          </p:cNvPicPr>
          <p:nvPr/>
        </p:nvPicPr>
        <p:blipFill>
          <a:blip r:embed="rId3"/>
          <a:stretch>
            <a:fillRect/>
          </a:stretch>
        </p:blipFill>
        <p:spPr>
          <a:xfrm>
            <a:off x="0" y="0"/>
            <a:ext cx="4643438" cy="6858000"/>
          </a:xfrm>
          <a:prstGeom prst="rect">
            <a:avLst/>
          </a:prstGeom>
        </p:spPr>
      </p:pic>
      <p:pic>
        <p:nvPicPr>
          <p:cNvPr id="7" name="3 Marcador de contenido" descr="st4_by_danilomartinis-d38rjp3.jpg"/>
          <p:cNvPicPr>
            <a:picLocks noChangeAspect="1"/>
          </p:cNvPicPr>
          <p:nvPr/>
        </p:nvPicPr>
        <p:blipFill>
          <a:blip r:embed="rId2"/>
          <a:stretch>
            <a:fillRect/>
          </a:stretch>
        </p:blipFill>
        <p:spPr>
          <a:xfrm>
            <a:off x="4643438" y="0"/>
            <a:ext cx="4500562" cy="6858000"/>
          </a:xfrm>
          <a:prstGeom prst="rect">
            <a:avLst/>
          </a:prstGeom>
        </p:spPr>
      </p:pic>
      <p:sp>
        <p:nvSpPr>
          <p:cNvPr id="8" name="7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nodeType="withEffect">
                                  <p:stCondLst>
                                    <p:cond delay="2500"/>
                                  </p:stCondLst>
                                  <p:childTnLst>
                                    <p:anim calcmode="lin" valueType="num">
                                      <p:cBhvr>
                                        <p:cTn id="9" dur="3000"/>
                                        <p:tgtEl>
                                          <p:spTgt spid="6"/>
                                        </p:tgtEl>
                                        <p:attrNameLst>
                                          <p:attrName>ppt_x</p:attrName>
                                        </p:attrNameLst>
                                      </p:cBhvr>
                                      <p:tavLst>
                                        <p:tav tm="0">
                                          <p:val>
                                            <p:strVal val="ppt_x"/>
                                          </p:val>
                                        </p:tav>
                                        <p:tav tm="100000">
                                          <p:val>
                                            <p:strVal val="ppt_x-ppt_w/2"/>
                                          </p:val>
                                        </p:tav>
                                      </p:tavLst>
                                    </p:anim>
                                    <p:anim calcmode="lin" valueType="num">
                                      <p:cBhvr>
                                        <p:cTn id="10" dur="3000"/>
                                        <p:tgtEl>
                                          <p:spTgt spid="6"/>
                                        </p:tgtEl>
                                        <p:attrNameLst>
                                          <p:attrName>ppt_y</p:attrName>
                                        </p:attrNameLst>
                                      </p:cBhvr>
                                      <p:tavLst>
                                        <p:tav tm="0">
                                          <p:val>
                                            <p:strVal val="ppt_y"/>
                                          </p:val>
                                        </p:tav>
                                        <p:tav tm="100000">
                                          <p:val>
                                            <p:strVal val="ppt_y"/>
                                          </p:val>
                                        </p:tav>
                                      </p:tavLst>
                                    </p:anim>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strVal val="ppt_h"/>
                                          </p:val>
                                        </p:tav>
                                      </p:tavLst>
                                    </p:anim>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2" fill="hold" nodeType="withEffect">
                                  <p:stCondLst>
                                    <p:cond delay="2500"/>
                                  </p:stCondLst>
                                  <p:childTnLst>
                                    <p:anim calcmode="lin" valueType="num">
                                      <p:cBhvr>
                                        <p:cTn id="15" dur="3000"/>
                                        <p:tgtEl>
                                          <p:spTgt spid="7"/>
                                        </p:tgtEl>
                                        <p:attrNameLst>
                                          <p:attrName>ppt_x</p:attrName>
                                        </p:attrNameLst>
                                      </p:cBhvr>
                                      <p:tavLst>
                                        <p:tav tm="0">
                                          <p:val>
                                            <p:strVal val="ppt_x"/>
                                          </p:val>
                                        </p:tav>
                                        <p:tav tm="100000">
                                          <p:val>
                                            <p:strVal val="ppt_x+ppt_w/2"/>
                                          </p:val>
                                        </p:tav>
                                      </p:tavLst>
                                    </p:anim>
                                    <p:anim calcmode="lin" valueType="num">
                                      <p:cBhvr>
                                        <p:cTn id="16" dur="3000"/>
                                        <p:tgtEl>
                                          <p:spTgt spid="7"/>
                                        </p:tgtEl>
                                        <p:attrNameLst>
                                          <p:attrName>ppt_y</p:attrName>
                                        </p:attrNameLst>
                                      </p:cBhvr>
                                      <p:tavLst>
                                        <p:tav tm="0">
                                          <p:val>
                                            <p:strVal val="ppt_y"/>
                                          </p:val>
                                        </p:tav>
                                        <p:tav tm="100000">
                                          <p:val>
                                            <p:strVal val="ppt_y"/>
                                          </p:val>
                                        </p:tav>
                                      </p:tavLst>
                                    </p:anim>
                                    <p:anim calcmode="lin" valueType="num">
                                      <p:cBhvr>
                                        <p:cTn id="17" dur="3000"/>
                                        <p:tgtEl>
                                          <p:spTgt spid="7"/>
                                        </p:tgtEl>
                                        <p:attrNameLst>
                                          <p:attrName>ppt_w</p:attrName>
                                        </p:attrNameLst>
                                      </p:cBhvr>
                                      <p:tavLst>
                                        <p:tav tm="0">
                                          <p:val>
                                            <p:strVal val="ppt_w"/>
                                          </p:val>
                                        </p:tav>
                                        <p:tav tm="100000">
                                          <p:val>
                                            <p:fltVal val="0"/>
                                          </p:val>
                                        </p:tav>
                                      </p:tavLst>
                                    </p:anim>
                                    <p:anim calcmode="lin" valueType="num">
                                      <p:cBhvr>
                                        <p:cTn id="18" dur="3000"/>
                                        <p:tgtEl>
                                          <p:spTgt spid="7"/>
                                        </p:tgtEl>
                                        <p:attrNameLst>
                                          <p:attrName>ppt_h</p:attrName>
                                        </p:attrNameLst>
                                      </p:cBhvr>
                                      <p:tavLst>
                                        <p:tav tm="0">
                                          <p:val>
                                            <p:strVal val="ppt_h"/>
                                          </p:val>
                                        </p:tav>
                                        <p:tav tm="100000">
                                          <p:val>
                                            <p:strVal val="ppt_h"/>
                                          </p:val>
                                        </p:tav>
                                      </p:tavLst>
                                    </p:anim>
                                    <p:set>
                                      <p:cBhvr>
                                        <p:cTn id="19" dur="1" fill="hold">
                                          <p:stCondLst>
                                            <p:cond delay="2999"/>
                                          </p:stCondLst>
                                        </p:cTn>
                                        <p:tgtEl>
                                          <p:spTgt spid="7"/>
                                        </p:tgtEl>
                                        <p:attrNameLst>
                                          <p:attrName>style.visibility</p:attrName>
                                        </p:attrNameLst>
                                      </p:cBhvr>
                                      <p:to>
                                        <p:strVal val="hidden"/>
                                      </p:to>
                                    </p:set>
                                  </p:childTnLst>
                                </p:cTn>
                              </p:par>
                              <p:par>
                                <p:cTn id="20" presetID="17" presetClass="entr" presetSubtype="8" fill="hold" nodeType="withEffect">
                                  <p:stCondLst>
                                    <p:cond delay="250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ppt_x</p:attrName>
                                        </p:attrNameLst>
                                      </p:cBhvr>
                                      <p:tavLst>
                                        <p:tav tm="0">
                                          <p:val>
                                            <p:strVal val="#ppt_x-#ppt_w/2"/>
                                          </p:val>
                                        </p:tav>
                                        <p:tav tm="100000">
                                          <p:val>
                                            <p:strVal val="#ppt_x"/>
                                          </p:val>
                                        </p:tav>
                                      </p:tavLst>
                                    </p:anim>
                                    <p:anim calcmode="lin" valueType="num">
                                      <p:cBhvr>
                                        <p:cTn id="23" dur="3000" fill="hold"/>
                                        <p:tgtEl>
                                          <p:spTgt spid="5"/>
                                        </p:tgtEl>
                                        <p:attrNameLst>
                                          <p:attrName>ppt_y</p:attrName>
                                        </p:attrNameLst>
                                      </p:cBhvr>
                                      <p:tavLst>
                                        <p:tav tm="0">
                                          <p:val>
                                            <p:strVal val="#ppt_y"/>
                                          </p:val>
                                        </p:tav>
                                        <p:tav tm="100000">
                                          <p:val>
                                            <p:strVal val="#ppt_y"/>
                                          </p:val>
                                        </p:tav>
                                      </p:tavLst>
                                    </p:anim>
                                    <p:anim calcmode="lin" valueType="num">
                                      <p:cBhvr>
                                        <p:cTn id="24" dur="3000" fill="hold"/>
                                        <p:tgtEl>
                                          <p:spTgt spid="5"/>
                                        </p:tgtEl>
                                        <p:attrNameLst>
                                          <p:attrName>ppt_w</p:attrName>
                                        </p:attrNameLst>
                                      </p:cBhvr>
                                      <p:tavLst>
                                        <p:tav tm="0">
                                          <p:val>
                                            <p:fltVal val="0"/>
                                          </p:val>
                                        </p:tav>
                                        <p:tav tm="100000">
                                          <p:val>
                                            <p:strVal val="#ppt_w"/>
                                          </p:val>
                                        </p:tav>
                                      </p:tavLst>
                                    </p:anim>
                                    <p:anim calcmode="lin" valueType="num">
                                      <p:cBhvr>
                                        <p:cTn id="25" dur="3000" fill="hold"/>
                                        <p:tgtEl>
                                          <p:spTgt spid="5"/>
                                        </p:tgtEl>
                                        <p:attrNameLst>
                                          <p:attrName>ppt_h</p:attrName>
                                        </p:attrNameLst>
                                      </p:cBhvr>
                                      <p:tavLst>
                                        <p:tav tm="0">
                                          <p:val>
                                            <p:strVal val="#ppt_h"/>
                                          </p:val>
                                        </p:tav>
                                        <p:tav tm="100000">
                                          <p:val>
                                            <p:strVal val="#ppt_h"/>
                                          </p:val>
                                        </p:tav>
                                      </p:tavLst>
                                    </p:anim>
                                  </p:childTnLst>
                                </p:cTn>
                              </p:par>
                              <p:par>
                                <p:cTn id="26" presetID="17" presetClass="entr" presetSubtype="2" fill="hold" nodeType="withEffect">
                                  <p:stCondLst>
                                    <p:cond delay="250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ppt_x</p:attrName>
                                        </p:attrNameLst>
                                      </p:cBhvr>
                                      <p:tavLst>
                                        <p:tav tm="0">
                                          <p:val>
                                            <p:strVal val="#ppt_x+#ppt_w/2"/>
                                          </p:val>
                                        </p:tav>
                                        <p:tav tm="100000">
                                          <p:val>
                                            <p:strVal val="#ppt_x"/>
                                          </p:val>
                                        </p:tav>
                                      </p:tavLst>
                                    </p:anim>
                                    <p:anim calcmode="lin" valueType="num">
                                      <p:cBhvr>
                                        <p:cTn id="29" dur="3000" fill="hold"/>
                                        <p:tgtEl>
                                          <p:spTgt spid="4"/>
                                        </p:tgtEl>
                                        <p:attrNameLst>
                                          <p:attrName>ppt_y</p:attrName>
                                        </p:attrNameLst>
                                      </p:cBhvr>
                                      <p:tavLst>
                                        <p:tav tm="0">
                                          <p:val>
                                            <p:strVal val="#ppt_y"/>
                                          </p:val>
                                        </p:tav>
                                        <p:tav tm="100000">
                                          <p:val>
                                            <p:strVal val="#ppt_y"/>
                                          </p:val>
                                        </p:tav>
                                      </p:tavLst>
                                    </p:anim>
                                    <p:anim calcmode="lin" valueType="num">
                                      <p:cBhvr>
                                        <p:cTn id="30" dur="3000" fill="hold"/>
                                        <p:tgtEl>
                                          <p:spTgt spid="4"/>
                                        </p:tgtEl>
                                        <p:attrNameLst>
                                          <p:attrName>ppt_w</p:attrName>
                                        </p:attrNameLst>
                                      </p:cBhvr>
                                      <p:tavLst>
                                        <p:tav tm="0">
                                          <p:val>
                                            <p:fltVal val="0"/>
                                          </p:val>
                                        </p:tav>
                                        <p:tav tm="100000">
                                          <p:val>
                                            <p:strVal val="#ppt_w"/>
                                          </p:val>
                                        </p:tav>
                                      </p:tavLst>
                                    </p:anim>
                                    <p:anim calcmode="lin" valueType="num">
                                      <p:cBhvr>
                                        <p:cTn id="31"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7170"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6" name="5 Marco"/>
          <p:cNvSpPr/>
          <p:nvPr/>
        </p:nvSpPr>
        <p:spPr>
          <a:xfrm>
            <a:off x="285720" y="285728"/>
            <a:ext cx="8643998" cy="6357982"/>
          </a:xfrm>
          <a:prstGeom prst="frame">
            <a:avLst>
              <a:gd name="adj1" fmla="val 6208"/>
            </a:avLst>
          </a:prstGeom>
          <a:solidFill>
            <a:srgbClr val="0033CC"/>
          </a:solidFill>
          <a:ln w="6350">
            <a:solidFill>
              <a:schemeClr val="bg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857224" y="928670"/>
            <a:ext cx="7500990" cy="5143536"/>
          </a:xfrm>
          <a:prstGeom prst="frame">
            <a:avLst>
              <a:gd name="adj1" fmla="val 5880"/>
            </a:avLst>
          </a:prstGeom>
          <a:solidFill>
            <a:srgbClr val="0033CC"/>
          </a:solidFill>
          <a:ln w="6350">
            <a:solidFill>
              <a:schemeClr val="bg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1285852" y="1357298"/>
            <a:ext cx="6643734" cy="4286280"/>
          </a:xfrm>
          <a:prstGeom prst="frame">
            <a:avLst>
              <a:gd name="adj1" fmla="val 9514"/>
            </a:avLst>
          </a:prstGeom>
          <a:solidFill>
            <a:srgbClr val="0033CC"/>
          </a:solidFill>
          <a:ln w="6350">
            <a:solidFill>
              <a:schemeClr val="bg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1785918" y="1857364"/>
            <a:ext cx="5643602" cy="3286148"/>
          </a:xfrm>
          <a:prstGeom prst="frame">
            <a:avLst>
              <a:gd name="adj1" fmla="val 10726"/>
            </a:avLst>
          </a:prstGeom>
          <a:solidFill>
            <a:srgbClr val="0033CC"/>
          </a:solidFill>
          <a:ln w="6350">
            <a:solidFill>
              <a:schemeClr val="bg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2285984" y="2285992"/>
            <a:ext cx="4714908" cy="2428892"/>
          </a:xfrm>
          <a:prstGeom prst="frame">
            <a:avLst>
              <a:gd name="adj1" fmla="val 16747"/>
            </a:avLst>
          </a:prstGeom>
          <a:solidFill>
            <a:srgbClr val="0033CC"/>
          </a:solidFill>
          <a:ln w="6350">
            <a:solidFill>
              <a:schemeClr val="bg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2786050" y="2786058"/>
            <a:ext cx="3786214" cy="1500198"/>
          </a:xfrm>
          <a:prstGeom prst="frame">
            <a:avLst>
              <a:gd name="adj1" fmla="val 17225"/>
            </a:avLst>
          </a:prstGeom>
          <a:solidFill>
            <a:srgbClr val="0033CC"/>
          </a:solidFill>
          <a:ln w="6350">
            <a:solidFill>
              <a:schemeClr val="bg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3286116" y="3214686"/>
            <a:ext cx="2857520" cy="642942"/>
          </a:xfrm>
          <a:prstGeom prst="frame">
            <a:avLst>
              <a:gd name="adj1" fmla="val 38177"/>
            </a:avLst>
          </a:prstGeom>
          <a:solidFill>
            <a:srgbClr val="0033CC"/>
          </a:solidFill>
          <a:ln w="6350">
            <a:solidFill>
              <a:schemeClr val="bg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3000"/>
                                        <p:tgtEl>
                                          <p:spTgt spid="6"/>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amond(in)">
                                      <p:cBhvr>
                                        <p:cTn id="13" dur="3000"/>
                                        <p:tgtEl>
                                          <p:spTgt spid="7"/>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diamond(in)">
                                      <p:cBhvr>
                                        <p:cTn id="16" dur="3000"/>
                                        <p:tgtEl>
                                          <p:spTgt spid="8"/>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diamond(in)">
                                      <p:cBhvr>
                                        <p:cTn id="19" dur="3000"/>
                                        <p:tgtEl>
                                          <p:spTgt spid="9"/>
                                        </p:tgtEl>
                                      </p:cBhvr>
                                    </p:animEffect>
                                  </p:childTnLst>
                                </p:cTn>
                              </p:par>
                              <p:par>
                                <p:cTn id="20" presetID="8"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diamond(in)">
                                      <p:cBhvr>
                                        <p:cTn id="22" dur="3000"/>
                                        <p:tgtEl>
                                          <p:spTgt spid="10"/>
                                        </p:tgtEl>
                                      </p:cBhvr>
                                    </p:animEffect>
                                  </p:childTnLst>
                                </p:cTn>
                              </p:par>
                              <p:par>
                                <p:cTn id="23" presetID="8"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diamond(in)">
                                      <p:cBhvr>
                                        <p:cTn id="25" dur="3000"/>
                                        <p:tgtEl>
                                          <p:spTgt spid="11"/>
                                        </p:tgtEl>
                                      </p:cBhvr>
                                    </p:animEffect>
                                  </p:childTnLst>
                                </p:cTn>
                              </p:par>
                              <p:par>
                                <p:cTn id="26" presetID="8" presetClass="entr" presetSubtype="16"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diamond(in)">
                                      <p:cBhvr>
                                        <p:cTn id="28" dur="3000"/>
                                        <p:tgtEl>
                                          <p:spTgt spid="12"/>
                                        </p:tgtEl>
                                      </p:cBhvr>
                                    </p:animEffect>
                                  </p:childTnLst>
                                </p:cTn>
                              </p:par>
                            </p:childTnLst>
                          </p:cTn>
                        </p:par>
                        <p:par>
                          <p:cTn id="29" fill="hold">
                            <p:stCondLst>
                              <p:cond delay="3000"/>
                            </p:stCondLst>
                            <p:childTnLst>
                              <p:par>
                                <p:cTn id="30" presetID="8" presetClass="exit" presetSubtype="32" fill="hold" grpId="1" nodeType="afterEffect">
                                  <p:stCondLst>
                                    <p:cond delay="0"/>
                                  </p:stCondLst>
                                  <p:childTnLst>
                                    <p:animEffect transition="out" filter="diamond(out)">
                                      <p:cBhvr>
                                        <p:cTn id="31" dur="3000"/>
                                        <p:tgtEl>
                                          <p:spTgt spid="6"/>
                                        </p:tgtEl>
                                      </p:cBhvr>
                                    </p:animEffect>
                                    <p:set>
                                      <p:cBhvr>
                                        <p:cTn id="32" dur="1" fill="hold">
                                          <p:stCondLst>
                                            <p:cond delay="2999"/>
                                          </p:stCondLst>
                                        </p:cTn>
                                        <p:tgtEl>
                                          <p:spTgt spid="6"/>
                                        </p:tgtEl>
                                        <p:attrNameLst>
                                          <p:attrName>style.visibility</p:attrName>
                                        </p:attrNameLst>
                                      </p:cBhvr>
                                      <p:to>
                                        <p:strVal val="hidden"/>
                                      </p:to>
                                    </p:set>
                                  </p:childTnLst>
                                </p:cTn>
                              </p:par>
                              <p:par>
                                <p:cTn id="33" presetID="8" presetClass="exit" presetSubtype="32" fill="hold" grpId="1" nodeType="withEffect">
                                  <p:stCondLst>
                                    <p:cond delay="0"/>
                                  </p:stCondLst>
                                  <p:childTnLst>
                                    <p:animEffect transition="out" filter="diamond(out)">
                                      <p:cBhvr>
                                        <p:cTn id="34" dur="3000"/>
                                        <p:tgtEl>
                                          <p:spTgt spid="7"/>
                                        </p:tgtEl>
                                      </p:cBhvr>
                                    </p:animEffect>
                                    <p:set>
                                      <p:cBhvr>
                                        <p:cTn id="35" dur="1" fill="hold">
                                          <p:stCondLst>
                                            <p:cond delay="2999"/>
                                          </p:stCondLst>
                                        </p:cTn>
                                        <p:tgtEl>
                                          <p:spTgt spid="7"/>
                                        </p:tgtEl>
                                        <p:attrNameLst>
                                          <p:attrName>style.visibility</p:attrName>
                                        </p:attrNameLst>
                                      </p:cBhvr>
                                      <p:to>
                                        <p:strVal val="hidden"/>
                                      </p:to>
                                    </p:set>
                                  </p:childTnLst>
                                </p:cTn>
                              </p:par>
                              <p:par>
                                <p:cTn id="36" presetID="8" presetClass="exit" presetSubtype="32" fill="hold" grpId="1" nodeType="withEffect">
                                  <p:stCondLst>
                                    <p:cond delay="0"/>
                                  </p:stCondLst>
                                  <p:childTnLst>
                                    <p:animEffect transition="out" filter="diamond(out)">
                                      <p:cBhvr>
                                        <p:cTn id="37" dur="3000"/>
                                        <p:tgtEl>
                                          <p:spTgt spid="8"/>
                                        </p:tgtEl>
                                      </p:cBhvr>
                                    </p:animEffect>
                                    <p:set>
                                      <p:cBhvr>
                                        <p:cTn id="38" dur="1" fill="hold">
                                          <p:stCondLst>
                                            <p:cond delay="2999"/>
                                          </p:stCondLst>
                                        </p:cTn>
                                        <p:tgtEl>
                                          <p:spTgt spid="8"/>
                                        </p:tgtEl>
                                        <p:attrNameLst>
                                          <p:attrName>style.visibility</p:attrName>
                                        </p:attrNameLst>
                                      </p:cBhvr>
                                      <p:to>
                                        <p:strVal val="hidden"/>
                                      </p:to>
                                    </p:set>
                                  </p:childTnLst>
                                </p:cTn>
                              </p:par>
                              <p:par>
                                <p:cTn id="39" presetID="8" presetClass="exit" presetSubtype="32" fill="hold" grpId="1" nodeType="withEffect">
                                  <p:stCondLst>
                                    <p:cond delay="0"/>
                                  </p:stCondLst>
                                  <p:childTnLst>
                                    <p:animEffect transition="out" filter="diamond(out)">
                                      <p:cBhvr>
                                        <p:cTn id="40" dur="3000"/>
                                        <p:tgtEl>
                                          <p:spTgt spid="9"/>
                                        </p:tgtEl>
                                      </p:cBhvr>
                                    </p:animEffect>
                                    <p:set>
                                      <p:cBhvr>
                                        <p:cTn id="41" dur="1" fill="hold">
                                          <p:stCondLst>
                                            <p:cond delay="2999"/>
                                          </p:stCondLst>
                                        </p:cTn>
                                        <p:tgtEl>
                                          <p:spTgt spid="9"/>
                                        </p:tgtEl>
                                        <p:attrNameLst>
                                          <p:attrName>style.visibility</p:attrName>
                                        </p:attrNameLst>
                                      </p:cBhvr>
                                      <p:to>
                                        <p:strVal val="hidden"/>
                                      </p:to>
                                    </p:set>
                                  </p:childTnLst>
                                </p:cTn>
                              </p:par>
                              <p:par>
                                <p:cTn id="42" presetID="8" presetClass="exit" presetSubtype="32" fill="hold" grpId="1" nodeType="withEffect">
                                  <p:stCondLst>
                                    <p:cond delay="0"/>
                                  </p:stCondLst>
                                  <p:childTnLst>
                                    <p:animEffect transition="out" filter="diamond(out)">
                                      <p:cBhvr>
                                        <p:cTn id="43" dur="3000"/>
                                        <p:tgtEl>
                                          <p:spTgt spid="10"/>
                                        </p:tgtEl>
                                      </p:cBhvr>
                                    </p:animEffect>
                                    <p:set>
                                      <p:cBhvr>
                                        <p:cTn id="44" dur="1" fill="hold">
                                          <p:stCondLst>
                                            <p:cond delay="2999"/>
                                          </p:stCondLst>
                                        </p:cTn>
                                        <p:tgtEl>
                                          <p:spTgt spid="10"/>
                                        </p:tgtEl>
                                        <p:attrNameLst>
                                          <p:attrName>style.visibility</p:attrName>
                                        </p:attrNameLst>
                                      </p:cBhvr>
                                      <p:to>
                                        <p:strVal val="hidden"/>
                                      </p:to>
                                    </p:set>
                                  </p:childTnLst>
                                </p:cTn>
                              </p:par>
                              <p:par>
                                <p:cTn id="45" presetID="8" presetClass="exit" presetSubtype="32" fill="hold" grpId="1" nodeType="withEffect">
                                  <p:stCondLst>
                                    <p:cond delay="0"/>
                                  </p:stCondLst>
                                  <p:childTnLst>
                                    <p:animEffect transition="out" filter="diamond(out)">
                                      <p:cBhvr>
                                        <p:cTn id="46" dur="3000"/>
                                        <p:tgtEl>
                                          <p:spTgt spid="11"/>
                                        </p:tgtEl>
                                      </p:cBhvr>
                                    </p:animEffect>
                                    <p:set>
                                      <p:cBhvr>
                                        <p:cTn id="47" dur="1" fill="hold">
                                          <p:stCondLst>
                                            <p:cond delay="2999"/>
                                          </p:stCondLst>
                                        </p:cTn>
                                        <p:tgtEl>
                                          <p:spTgt spid="11"/>
                                        </p:tgtEl>
                                        <p:attrNameLst>
                                          <p:attrName>style.visibility</p:attrName>
                                        </p:attrNameLst>
                                      </p:cBhvr>
                                      <p:to>
                                        <p:strVal val="hidden"/>
                                      </p:to>
                                    </p:set>
                                  </p:childTnLst>
                                </p:cTn>
                              </p:par>
                              <p:par>
                                <p:cTn id="48" presetID="8" presetClass="exit" presetSubtype="32" fill="hold" grpId="1" nodeType="withEffect">
                                  <p:stCondLst>
                                    <p:cond delay="0"/>
                                  </p:stCondLst>
                                  <p:childTnLst>
                                    <p:animEffect transition="out" filter="diamond(out)">
                                      <p:cBhvr>
                                        <p:cTn id="49" dur="3000"/>
                                        <p:tgtEl>
                                          <p:spTgt spid="12"/>
                                        </p:tgtEl>
                                      </p:cBhvr>
                                    </p:animEffect>
                                    <p:set>
                                      <p:cBhvr>
                                        <p:cTn id="50" dur="1" fill="hold">
                                          <p:stCondLst>
                                            <p:cond delay="2999"/>
                                          </p:stCondLst>
                                        </p:cTn>
                                        <p:tgtEl>
                                          <p:spTgt spid="12"/>
                                        </p:tgtEl>
                                        <p:attrNameLst>
                                          <p:attrName>style.visibility</p:attrName>
                                        </p:attrNameLst>
                                      </p:cBhvr>
                                      <p:to>
                                        <p:strVal val="hidden"/>
                                      </p:to>
                                    </p:set>
                                  </p:childTnLst>
                                </p:cTn>
                              </p:par>
                              <p:par>
                                <p:cTn id="51" presetID="23" presetClass="entr" presetSubtype="16" fill="hold" nodeType="withEffect">
                                  <p:stCondLst>
                                    <p:cond delay="0"/>
                                  </p:stCondLst>
                                  <p:childTnLst>
                                    <p:set>
                                      <p:cBhvr>
                                        <p:cTn id="52" dur="1" fill="hold">
                                          <p:stCondLst>
                                            <p:cond delay="0"/>
                                          </p:stCondLst>
                                        </p:cTn>
                                        <p:tgtEl>
                                          <p:spTgt spid="7170"/>
                                        </p:tgtEl>
                                        <p:attrNameLst>
                                          <p:attrName>style.visibility</p:attrName>
                                        </p:attrNameLst>
                                      </p:cBhvr>
                                      <p:to>
                                        <p:strVal val="visible"/>
                                      </p:to>
                                    </p:set>
                                    <p:anim calcmode="lin" valueType="num">
                                      <p:cBhvr>
                                        <p:cTn id="53" dur="3000" fill="hold"/>
                                        <p:tgtEl>
                                          <p:spTgt spid="7170"/>
                                        </p:tgtEl>
                                        <p:attrNameLst>
                                          <p:attrName>ppt_w</p:attrName>
                                        </p:attrNameLst>
                                      </p:cBhvr>
                                      <p:tavLst>
                                        <p:tav tm="0">
                                          <p:val>
                                            <p:fltVal val="0"/>
                                          </p:val>
                                        </p:tav>
                                        <p:tav tm="100000">
                                          <p:val>
                                            <p:strVal val="#ppt_w"/>
                                          </p:val>
                                        </p:tav>
                                      </p:tavLst>
                                    </p:anim>
                                    <p:anim calcmode="lin" valueType="num">
                                      <p:cBhvr>
                                        <p:cTn id="54" dur="3000" fill="hold"/>
                                        <p:tgtEl>
                                          <p:spTgt spid="7170"/>
                                        </p:tgtEl>
                                        <p:attrNameLst>
                                          <p:attrName>ppt_h</p:attrName>
                                        </p:attrNameLst>
                                      </p:cBhvr>
                                      <p:tavLst>
                                        <p:tav tm="0">
                                          <p:val>
                                            <p:fltVal val="0"/>
                                          </p:val>
                                        </p:tav>
                                        <p:tav tm="100000">
                                          <p:val>
                                            <p:strVal val="#ppt_h"/>
                                          </p:val>
                                        </p:tav>
                                      </p:tavLst>
                                    </p:anim>
                                  </p:childTnLst>
                                </p:cTn>
                              </p:par>
                              <p:par>
                                <p:cTn id="55" presetID="8" presetClass="entr" presetSubtype="32" fill="hold" nodeType="withEffect">
                                  <p:stCondLst>
                                    <p:cond delay="0"/>
                                  </p:stCondLst>
                                  <p:childTnLst>
                                    <p:set>
                                      <p:cBhvr>
                                        <p:cTn id="56" dur="1" fill="hold">
                                          <p:stCondLst>
                                            <p:cond delay="0"/>
                                          </p:stCondLst>
                                        </p:cTn>
                                        <p:tgtEl>
                                          <p:spTgt spid="7170"/>
                                        </p:tgtEl>
                                        <p:attrNameLst>
                                          <p:attrName>style.visibility</p:attrName>
                                        </p:attrNameLst>
                                      </p:cBhvr>
                                      <p:to>
                                        <p:strVal val="visible"/>
                                      </p:to>
                                    </p:set>
                                    <p:animEffect transition="in" filter="diamond(out)">
                                      <p:cBhvr>
                                        <p:cTn id="57" dur="30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anilo-martinis-i.jpg"/>
          <p:cNvPicPr>
            <a:picLocks noChangeAspect="1"/>
          </p:cNvPicPr>
          <p:nvPr/>
        </p:nvPicPr>
        <p:blipFill>
          <a:blip r:embed="rId2"/>
          <a:stretch>
            <a:fillRect/>
          </a:stretch>
        </p:blipFill>
        <p:spPr>
          <a:xfrm>
            <a:off x="1643042" y="0"/>
            <a:ext cx="5790724" cy="6858000"/>
          </a:xfrm>
          <a:prstGeom prst="rect">
            <a:avLst/>
          </a:prstGeom>
        </p:spPr>
      </p:pic>
      <p:sp>
        <p:nvSpPr>
          <p:cNvPr id="6" name="5 Marco"/>
          <p:cNvSpPr/>
          <p:nvPr/>
        </p:nvSpPr>
        <p:spPr>
          <a:xfrm>
            <a:off x="428596" y="0"/>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428596" y="1000108"/>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428596" y="2000240"/>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428596" y="3000372"/>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428596" y="4000504"/>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428596" y="5000636"/>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428596" y="6000768"/>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a:off x="7786710" y="0"/>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a:off x="7786710" y="1000108"/>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7786710" y="2000240"/>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7786710" y="3000372"/>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a:off x="7786710" y="4000504"/>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a:off x="7786710" y="5000636"/>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Marco"/>
          <p:cNvSpPr/>
          <p:nvPr/>
        </p:nvSpPr>
        <p:spPr>
          <a:xfrm>
            <a:off x="7786710" y="6000768"/>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31" presetClass="entr" presetSubtype="0" fill="hold" grpId="0" nodeType="withEffect">
                                  <p:stCondLst>
                                    <p:cond delay="0"/>
                                  </p:stCondLst>
                                  <p:iterate type="lt">
                                    <p:tmPct val="5000"/>
                                  </p:iterate>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anim calcmode="lin" valueType="num">
                                      <p:cBhvr>
                                        <p:cTn id="12" dur="3000" fill="hold"/>
                                        <p:tgtEl>
                                          <p:spTgt spid="6"/>
                                        </p:tgtEl>
                                        <p:attrNameLst>
                                          <p:attrName>style.rotation</p:attrName>
                                        </p:attrNameLst>
                                      </p:cBhvr>
                                      <p:tavLst>
                                        <p:tav tm="0">
                                          <p:val>
                                            <p:fltVal val="90"/>
                                          </p:val>
                                        </p:tav>
                                        <p:tav tm="100000">
                                          <p:val>
                                            <p:fltVal val="0"/>
                                          </p:val>
                                        </p:tav>
                                      </p:tavLst>
                                    </p:anim>
                                    <p:animEffect transition="in" filter="fade">
                                      <p:cBhvr>
                                        <p:cTn id="13" dur="3000"/>
                                        <p:tgtEl>
                                          <p:spTgt spid="6"/>
                                        </p:tgtEl>
                                      </p:cBhvr>
                                    </p:animEffect>
                                  </p:childTnLst>
                                </p:cTn>
                              </p:par>
                              <p:par>
                                <p:cTn id="14" presetID="31" presetClass="entr" presetSubtype="0" fill="hold" grpId="0" nodeType="withEffect">
                                  <p:stCondLst>
                                    <p:cond delay="0"/>
                                  </p:stCondLst>
                                  <p:iterate type="lt">
                                    <p:tmPct val="5000"/>
                                  </p:iterate>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fltVal val="0"/>
                                          </p:val>
                                        </p:tav>
                                        <p:tav tm="100000">
                                          <p:val>
                                            <p:strVal val="#ppt_w"/>
                                          </p:val>
                                        </p:tav>
                                      </p:tavLst>
                                    </p:anim>
                                    <p:anim calcmode="lin" valueType="num">
                                      <p:cBhvr>
                                        <p:cTn id="17" dur="3000" fill="hold"/>
                                        <p:tgtEl>
                                          <p:spTgt spid="7"/>
                                        </p:tgtEl>
                                        <p:attrNameLst>
                                          <p:attrName>ppt_h</p:attrName>
                                        </p:attrNameLst>
                                      </p:cBhvr>
                                      <p:tavLst>
                                        <p:tav tm="0">
                                          <p:val>
                                            <p:fltVal val="0"/>
                                          </p:val>
                                        </p:tav>
                                        <p:tav tm="100000">
                                          <p:val>
                                            <p:strVal val="#ppt_h"/>
                                          </p:val>
                                        </p:tav>
                                      </p:tavLst>
                                    </p:anim>
                                    <p:anim calcmode="lin" valueType="num">
                                      <p:cBhvr>
                                        <p:cTn id="18" dur="3000" fill="hold"/>
                                        <p:tgtEl>
                                          <p:spTgt spid="7"/>
                                        </p:tgtEl>
                                        <p:attrNameLst>
                                          <p:attrName>style.rotation</p:attrName>
                                        </p:attrNameLst>
                                      </p:cBhvr>
                                      <p:tavLst>
                                        <p:tav tm="0">
                                          <p:val>
                                            <p:fltVal val="90"/>
                                          </p:val>
                                        </p:tav>
                                        <p:tav tm="100000">
                                          <p:val>
                                            <p:fltVal val="0"/>
                                          </p:val>
                                        </p:tav>
                                      </p:tavLst>
                                    </p:anim>
                                    <p:animEffect transition="in" filter="fade">
                                      <p:cBhvr>
                                        <p:cTn id="19" dur="3000"/>
                                        <p:tgtEl>
                                          <p:spTgt spid="7"/>
                                        </p:tgtEl>
                                      </p:cBhvr>
                                    </p:animEffect>
                                  </p:childTnLst>
                                </p:cTn>
                              </p:par>
                              <p:par>
                                <p:cTn id="20" presetID="31" presetClass="entr" presetSubtype="0" fill="hold" grpId="0" nodeType="withEffect">
                                  <p:stCondLst>
                                    <p:cond delay="0"/>
                                  </p:stCondLst>
                                  <p:iterate type="lt">
                                    <p:tmPct val="5000"/>
                                  </p:iterate>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anim calcmode="lin" valueType="num">
                                      <p:cBhvr>
                                        <p:cTn id="24" dur="3000" fill="hold"/>
                                        <p:tgtEl>
                                          <p:spTgt spid="8"/>
                                        </p:tgtEl>
                                        <p:attrNameLst>
                                          <p:attrName>style.rotation</p:attrName>
                                        </p:attrNameLst>
                                      </p:cBhvr>
                                      <p:tavLst>
                                        <p:tav tm="0">
                                          <p:val>
                                            <p:fltVal val="90"/>
                                          </p:val>
                                        </p:tav>
                                        <p:tav tm="100000">
                                          <p:val>
                                            <p:fltVal val="0"/>
                                          </p:val>
                                        </p:tav>
                                      </p:tavLst>
                                    </p:anim>
                                    <p:animEffect transition="in" filter="fade">
                                      <p:cBhvr>
                                        <p:cTn id="25" dur="3000"/>
                                        <p:tgtEl>
                                          <p:spTgt spid="8"/>
                                        </p:tgtEl>
                                      </p:cBhvr>
                                    </p:animEffect>
                                  </p:childTnLst>
                                </p:cTn>
                              </p:par>
                              <p:par>
                                <p:cTn id="26" presetID="31" presetClass="entr" presetSubtype="0" fill="hold" grpId="0" nodeType="withEffect">
                                  <p:stCondLst>
                                    <p:cond delay="0"/>
                                  </p:stCondLst>
                                  <p:iterate type="lt">
                                    <p:tmPct val="5000"/>
                                  </p:iterate>
                                  <p:childTnLst>
                                    <p:set>
                                      <p:cBhvr>
                                        <p:cTn id="27" dur="1" fill="hold">
                                          <p:stCondLst>
                                            <p:cond delay="0"/>
                                          </p:stCondLst>
                                        </p:cTn>
                                        <p:tgtEl>
                                          <p:spTgt spid="9"/>
                                        </p:tgtEl>
                                        <p:attrNameLst>
                                          <p:attrName>style.visibility</p:attrName>
                                        </p:attrNameLst>
                                      </p:cBhvr>
                                      <p:to>
                                        <p:strVal val="visible"/>
                                      </p:to>
                                    </p:set>
                                    <p:anim calcmode="lin" valueType="num">
                                      <p:cBhvr>
                                        <p:cTn id="28" dur="3000" fill="hold"/>
                                        <p:tgtEl>
                                          <p:spTgt spid="9"/>
                                        </p:tgtEl>
                                        <p:attrNameLst>
                                          <p:attrName>ppt_w</p:attrName>
                                        </p:attrNameLst>
                                      </p:cBhvr>
                                      <p:tavLst>
                                        <p:tav tm="0">
                                          <p:val>
                                            <p:fltVal val="0"/>
                                          </p:val>
                                        </p:tav>
                                        <p:tav tm="100000">
                                          <p:val>
                                            <p:strVal val="#ppt_w"/>
                                          </p:val>
                                        </p:tav>
                                      </p:tavLst>
                                    </p:anim>
                                    <p:anim calcmode="lin" valueType="num">
                                      <p:cBhvr>
                                        <p:cTn id="29" dur="3000" fill="hold"/>
                                        <p:tgtEl>
                                          <p:spTgt spid="9"/>
                                        </p:tgtEl>
                                        <p:attrNameLst>
                                          <p:attrName>ppt_h</p:attrName>
                                        </p:attrNameLst>
                                      </p:cBhvr>
                                      <p:tavLst>
                                        <p:tav tm="0">
                                          <p:val>
                                            <p:fltVal val="0"/>
                                          </p:val>
                                        </p:tav>
                                        <p:tav tm="100000">
                                          <p:val>
                                            <p:strVal val="#ppt_h"/>
                                          </p:val>
                                        </p:tav>
                                      </p:tavLst>
                                    </p:anim>
                                    <p:anim calcmode="lin" valueType="num">
                                      <p:cBhvr>
                                        <p:cTn id="30" dur="3000" fill="hold"/>
                                        <p:tgtEl>
                                          <p:spTgt spid="9"/>
                                        </p:tgtEl>
                                        <p:attrNameLst>
                                          <p:attrName>style.rotation</p:attrName>
                                        </p:attrNameLst>
                                      </p:cBhvr>
                                      <p:tavLst>
                                        <p:tav tm="0">
                                          <p:val>
                                            <p:fltVal val="90"/>
                                          </p:val>
                                        </p:tav>
                                        <p:tav tm="100000">
                                          <p:val>
                                            <p:fltVal val="0"/>
                                          </p:val>
                                        </p:tav>
                                      </p:tavLst>
                                    </p:anim>
                                    <p:animEffect transition="in" filter="fade">
                                      <p:cBhvr>
                                        <p:cTn id="31" dur="3000"/>
                                        <p:tgtEl>
                                          <p:spTgt spid="9"/>
                                        </p:tgtEl>
                                      </p:cBhvr>
                                    </p:animEffect>
                                  </p:childTnLst>
                                </p:cTn>
                              </p:par>
                              <p:par>
                                <p:cTn id="32" presetID="31" presetClass="entr" presetSubtype="0" fill="hold" grpId="0" nodeType="withEffect">
                                  <p:stCondLst>
                                    <p:cond delay="0"/>
                                  </p:stCondLst>
                                  <p:iterate type="lt">
                                    <p:tmPct val="5000"/>
                                  </p:iterate>
                                  <p:childTnLst>
                                    <p:set>
                                      <p:cBhvr>
                                        <p:cTn id="33" dur="1" fill="hold">
                                          <p:stCondLst>
                                            <p:cond delay="0"/>
                                          </p:stCondLst>
                                        </p:cTn>
                                        <p:tgtEl>
                                          <p:spTgt spid="10"/>
                                        </p:tgtEl>
                                        <p:attrNameLst>
                                          <p:attrName>style.visibility</p:attrName>
                                        </p:attrNameLst>
                                      </p:cBhvr>
                                      <p:to>
                                        <p:strVal val="visible"/>
                                      </p:to>
                                    </p:set>
                                    <p:anim calcmode="lin" valueType="num">
                                      <p:cBhvr>
                                        <p:cTn id="34" dur="3000" fill="hold"/>
                                        <p:tgtEl>
                                          <p:spTgt spid="10"/>
                                        </p:tgtEl>
                                        <p:attrNameLst>
                                          <p:attrName>ppt_w</p:attrName>
                                        </p:attrNameLst>
                                      </p:cBhvr>
                                      <p:tavLst>
                                        <p:tav tm="0">
                                          <p:val>
                                            <p:fltVal val="0"/>
                                          </p:val>
                                        </p:tav>
                                        <p:tav tm="100000">
                                          <p:val>
                                            <p:strVal val="#ppt_w"/>
                                          </p:val>
                                        </p:tav>
                                      </p:tavLst>
                                    </p:anim>
                                    <p:anim calcmode="lin" valueType="num">
                                      <p:cBhvr>
                                        <p:cTn id="35" dur="3000" fill="hold"/>
                                        <p:tgtEl>
                                          <p:spTgt spid="10"/>
                                        </p:tgtEl>
                                        <p:attrNameLst>
                                          <p:attrName>ppt_h</p:attrName>
                                        </p:attrNameLst>
                                      </p:cBhvr>
                                      <p:tavLst>
                                        <p:tav tm="0">
                                          <p:val>
                                            <p:fltVal val="0"/>
                                          </p:val>
                                        </p:tav>
                                        <p:tav tm="100000">
                                          <p:val>
                                            <p:strVal val="#ppt_h"/>
                                          </p:val>
                                        </p:tav>
                                      </p:tavLst>
                                    </p:anim>
                                    <p:anim calcmode="lin" valueType="num">
                                      <p:cBhvr>
                                        <p:cTn id="36" dur="3000" fill="hold"/>
                                        <p:tgtEl>
                                          <p:spTgt spid="10"/>
                                        </p:tgtEl>
                                        <p:attrNameLst>
                                          <p:attrName>style.rotation</p:attrName>
                                        </p:attrNameLst>
                                      </p:cBhvr>
                                      <p:tavLst>
                                        <p:tav tm="0">
                                          <p:val>
                                            <p:fltVal val="90"/>
                                          </p:val>
                                        </p:tav>
                                        <p:tav tm="100000">
                                          <p:val>
                                            <p:fltVal val="0"/>
                                          </p:val>
                                        </p:tav>
                                      </p:tavLst>
                                    </p:anim>
                                    <p:animEffect transition="in" filter="fade">
                                      <p:cBhvr>
                                        <p:cTn id="37" dur="3000"/>
                                        <p:tgtEl>
                                          <p:spTgt spid="10"/>
                                        </p:tgtEl>
                                      </p:cBhvr>
                                    </p:animEffect>
                                  </p:childTnLst>
                                </p:cTn>
                              </p:par>
                              <p:par>
                                <p:cTn id="38" presetID="31" presetClass="entr" presetSubtype="0" fill="hold" grpId="0" nodeType="withEffect">
                                  <p:stCondLst>
                                    <p:cond delay="0"/>
                                  </p:stCondLst>
                                  <p:iterate type="lt">
                                    <p:tmPct val="5000"/>
                                  </p:iterate>
                                  <p:childTnLst>
                                    <p:set>
                                      <p:cBhvr>
                                        <p:cTn id="39" dur="1" fill="hold">
                                          <p:stCondLst>
                                            <p:cond delay="0"/>
                                          </p:stCondLst>
                                        </p:cTn>
                                        <p:tgtEl>
                                          <p:spTgt spid="11"/>
                                        </p:tgtEl>
                                        <p:attrNameLst>
                                          <p:attrName>style.visibility</p:attrName>
                                        </p:attrNameLst>
                                      </p:cBhvr>
                                      <p:to>
                                        <p:strVal val="visible"/>
                                      </p:to>
                                    </p:set>
                                    <p:anim calcmode="lin" valueType="num">
                                      <p:cBhvr>
                                        <p:cTn id="40" dur="3000" fill="hold"/>
                                        <p:tgtEl>
                                          <p:spTgt spid="11"/>
                                        </p:tgtEl>
                                        <p:attrNameLst>
                                          <p:attrName>ppt_w</p:attrName>
                                        </p:attrNameLst>
                                      </p:cBhvr>
                                      <p:tavLst>
                                        <p:tav tm="0">
                                          <p:val>
                                            <p:fltVal val="0"/>
                                          </p:val>
                                        </p:tav>
                                        <p:tav tm="100000">
                                          <p:val>
                                            <p:strVal val="#ppt_w"/>
                                          </p:val>
                                        </p:tav>
                                      </p:tavLst>
                                    </p:anim>
                                    <p:anim calcmode="lin" valueType="num">
                                      <p:cBhvr>
                                        <p:cTn id="41" dur="3000" fill="hold"/>
                                        <p:tgtEl>
                                          <p:spTgt spid="11"/>
                                        </p:tgtEl>
                                        <p:attrNameLst>
                                          <p:attrName>ppt_h</p:attrName>
                                        </p:attrNameLst>
                                      </p:cBhvr>
                                      <p:tavLst>
                                        <p:tav tm="0">
                                          <p:val>
                                            <p:fltVal val="0"/>
                                          </p:val>
                                        </p:tav>
                                        <p:tav tm="100000">
                                          <p:val>
                                            <p:strVal val="#ppt_h"/>
                                          </p:val>
                                        </p:tav>
                                      </p:tavLst>
                                    </p:anim>
                                    <p:anim calcmode="lin" valueType="num">
                                      <p:cBhvr>
                                        <p:cTn id="42" dur="3000" fill="hold"/>
                                        <p:tgtEl>
                                          <p:spTgt spid="11"/>
                                        </p:tgtEl>
                                        <p:attrNameLst>
                                          <p:attrName>style.rotation</p:attrName>
                                        </p:attrNameLst>
                                      </p:cBhvr>
                                      <p:tavLst>
                                        <p:tav tm="0">
                                          <p:val>
                                            <p:fltVal val="90"/>
                                          </p:val>
                                        </p:tav>
                                        <p:tav tm="100000">
                                          <p:val>
                                            <p:fltVal val="0"/>
                                          </p:val>
                                        </p:tav>
                                      </p:tavLst>
                                    </p:anim>
                                    <p:animEffect transition="in" filter="fade">
                                      <p:cBhvr>
                                        <p:cTn id="43" dur="3000"/>
                                        <p:tgtEl>
                                          <p:spTgt spid="11"/>
                                        </p:tgtEl>
                                      </p:cBhvr>
                                    </p:animEffect>
                                  </p:childTnLst>
                                </p:cTn>
                              </p:par>
                              <p:par>
                                <p:cTn id="44" presetID="31" presetClass="entr" presetSubtype="0" fill="hold" grpId="0" nodeType="withEffect">
                                  <p:stCondLst>
                                    <p:cond delay="0"/>
                                  </p:stCondLst>
                                  <p:iterate type="lt">
                                    <p:tmPct val="5000"/>
                                  </p:iterate>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ppt_w</p:attrName>
                                        </p:attrNameLst>
                                      </p:cBhvr>
                                      <p:tavLst>
                                        <p:tav tm="0">
                                          <p:val>
                                            <p:fltVal val="0"/>
                                          </p:val>
                                        </p:tav>
                                        <p:tav tm="100000">
                                          <p:val>
                                            <p:strVal val="#ppt_w"/>
                                          </p:val>
                                        </p:tav>
                                      </p:tavLst>
                                    </p:anim>
                                    <p:anim calcmode="lin" valueType="num">
                                      <p:cBhvr>
                                        <p:cTn id="47" dur="3000" fill="hold"/>
                                        <p:tgtEl>
                                          <p:spTgt spid="12"/>
                                        </p:tgtEl>
                                        <p:attrNameLst>
                                          <p:attrName>ppt_h</p:attrName>
                                        </p:attrNameLst>
                                      </p:cBhvr>
                                      <p:tavLst>
                                        <p:tav tm="0">
                                          <p:val>
                                            <p:fltVal val="0"/>
                                          </p:val>
                                        </p:tav>
                                        <p:tav tm="100000">
                                          <p:val>
                                            <p:strVal val="#ppt_h"/>
                                          </p:val>
                                        </p:tav>
                                      </p:tavLst>
                                    </p:anim>
                                    <p:anim calcmode="lin" valueType="num">
                                      <p:cBhvr>
                                        <p:cTn id="48" dur="3000" fill="hold"/>
                                        <p:tgtEl>
                                          <p:spTgt spid="12"/>
                                        </p:tgtEl>
                                        <p:attrNameLst>
                                          <p:attrName>style.rotation</p:attrName>
                                        </p:attrNameLst>
                                      </p:cBhvr>
                                      <p:tavLst>
                                        <p:tav tm="0">
                                          <p:val>
                                            <p:fltVal val="90"/>
                                          </p:val>
                                        </p:tav>
                                        <p:tav tm="100000">
                                          <p:val>
                                            <p:fltVal val="0"/>
                                          </p:val>
                                        </p:tav>
                                      </p:tavLst>
                                    </p:anim>
                                    <p:animEffect transition="in" filter="fade">
                                      <p:cBhvr>
                                        <p:cTn id="49" dur="3000"/>
                                        <p:tgtEl>
                                          <p:spTgt spid="12"/>
                                        </p:tgtEl>
                                      </p:cBhvr>
                                    </p:animEffect>
                                  </p:childTnLst>
                                </p:cTn>
                              </p:par>
                              <p:par>
                                <p:cTn id="50" presetID="31" presetClass="entr" presetSubtype="0" fill="hold" grpId="0" nodeType="withEffect">
                                  <p:stCondLst>
                                    <p:cond delay="0"/>
                                  </p:stCondLst>
                                  <p:iterate type="lt">
                                    <p:tmPct val="5000"/>
                                  </p:iterate>
                                  <p:childTnLst>
                                    <p:set>
                                      <p:cBhvr>
                                        <p:cTn id="51" dur="1" fill="hold">
                                          <p:stCondLst>
                                            <p:cond delay="0"/>
                                          </p:stCondLst>
                                        </p:cTn>
                                        <p:tgtEl>
                                          <p:spTgt spid="13"/>
                                        </p:tgtEl>
                                        <p:attrNameLst>
                                          <p:attrName>style.visibility</p:attrName>
                                        </p:attrNameLst>
                                      </p:cBhvr>
                                      <p:to>
                                        <p:strVal val="visible"/>
                                      </p:to>
                                    </p:set>
                                    <p:anim calcmode="lin" valueType="num">
                                      <p:cBhvr>
                                        <p:cTn id="52" dur="3000" fill="hold"/>
                                        <p:tgtEl>
                                          <p:spTgt spid="13"/>
                                        </p:tgtEl>
                                        <p:attrNameLst>
                                          <p:attrName>ppt_w</p:attrName>
                                        </p:attrNameLst>
                                      </p:cBhvr>
                                      <p:tavLst>
                                        <p:tav tm="0">
                                          <p:val>
                                            <p:fltVal val="0"/>
                                          </p:val>
                                        </p:tav>
                                        <p:tav tm="100000">
                                          <p:val>
                                            <p:strVal val="#ppt_w"/>
                                          </p:val>
                                        </p:tav>
                                      </p:tavLst>
                                    </p:anim>
                                    <p:anim calcmode="lin" valueType="num">
                                      <p:cBhvr>
                                        <p:cTn id="53" dur="3000" fill="hold"/>
                                        <p:tgtEl>
                                          <p:spTgt spid="13"/>
                                        </p:tgtEl>
                                        <p:attrNameLst>
                                          <p:attrName>ppt_h</p:attrName>
                                        </p:attrNameLst>
                                      </p:cBhvr>
                                      <p:tavLst>
                                        <p:tav tm="0">
                                          <p:val>
                                            <p:fltVal val="0"/>
                                          </p:val>
                                        </p:tav>
                                        <p:tav tm="100000">
                                          <p:val>
                                            <p:strVal val="#ppt_h"/>
                                          </p:val>
                                        </p:tav>
                                      </p:tavLst>
                                    </p:anim>
                                    <p:anim calcmode="lin" valueType="num">
                                      <p:cBhvr>
                                        <p:cTn id="54" dur="3000" fill="hold"/>
                                        <p:tgtEl>
                                          <p:spTgt spid="13"/>
                                        </p:tgtEl>
                                        <p:attrNameLst>
                                          <p:attrName>style.rotation</p:attrName>
                                        </p:attrNameLst>
                                      </p:cBhvr>
                                      <p:tavLst>
                                        <p:tav tm="0">
                                          <p:val>
                                            <p:fltVal val="90"/>
                                          </p:val>
                                        </p:tav>
                                        <p:tav tm="100000">
                                          <p:val>
                                            <p:fltVal val="0"/>
                                          </p:val>
                                        </p:tav>
                                      </p:tavLst>
                                    </p:anim>
                                    <p:animEffect transition="in" filter="fade">
                                      <p:cBhvr>
                                        <p:cTn id="55" dur="3000"/>
                                        <p:tgtEl>
                                          <p:spTgt spid="13"/>
                                        </p:tgtEl>
                                      </p:cBhvr>
                                    </p:animEffect>
                                  </p:childTnLst>
                                </p:cTn>
                              </p:par>
                              <p:par>
                                <p:cTn id="56" presetID="31" presetClass="entr" presetSubtype="0" fill="hold" grpId="0" nodeType="withEffect">
                                  <p:stCondLst>
                                    <p:cond delay="0"/>
                                  </p:stCondLst>
                                  <p:iterate type="lt">
                                    <p:tmPct val="5000"/>
                                  </p:iterate>
                                  <p:childTnLst>
                                    <p:set>
                                      <p:cBhvr>
                                        <p:cTn id="57" dur="1" fill="hold">
                                          <p:stCondLst>
                                            <p:cond delay="0"/>
                                          </p:stCondLst>
                                        </p:cTn>
                                        <p:tgtEl>
                                          <p:spTgt spid="14"/>
                                        </p:tgtEl>
                                        <p:attrNameLst>
                                          <p:attrName>style.visibility</p:attrName>
                                        </p:attrNameLst>
                                      </p:cBhvr>
                                      <p:to>
                                        <p:strVal val="visible"/>
                                      </p:to>
                                    </p:set>
                                    <p:anim calcmode="lin" valueType="num">
                                      <p:cBhvr>
                                        <p:cTn id="58" dur="3000" fill="hold"/>
                                        <p:tgtEl>
                                          <p:spTgt spid="14"/>
                                        </p:tgtEl>
                                        <p:attrNameLst>
                                          <p:attrName>ppt_w</p:attrName>
                                        </p:attrNameLst>
                                      </p:cBhvr>
                                      <p:tavLst>
                                        <p:tav tm="0">
                                          <p:val>
                                            <p:fltVal val="0"/>
                                          </p:val>
                                        </p:tav>
                                        <p:tav tm="100000">
                                          <p:val>
                                            <p:strVal val="#ppt_w"/>
                                          </p:val>
                                        </p:tav>
                                      </p:tavLst>
                                    </p:anim>
                                    <p:anim calcmode="lin" valueType="num">
                                      <p:cBhvr>
                                        <p:cTn id="59" dur="3000" fill="hold"/>
                                        <p:tgtEl>
                                          <p:spTgt spid="14"/>
                                        </p:tgtEl>
                                        <p:attrNameLst>
                                          <p:attrName>ppt_h</p:attrName>
                                        </p:attrNameLst>
                                      </p:cBhvr>
                                      <p:tavLst>
                                        <p:tav tm="0">
                                          <p:val>
                                            <p:fltVal val="0"/>
                                          </p:val>
                                        </p:tav>
                                        <p:tav tm="100000">
                                          <p:val>
                                            <p:strVal val="#ppt_h"/>
                                          </p:val>
                                        </p:tav>
                                      </p:tavLst>
                                    </p:anim>
                                    <p:anim calcmode="lin" valueType="num">
                                      <p:cBhvr>
                                        <p:cTn id="60" dur="3000" fill="hold"/>
                                        <p:tgtEl>
                                          <p:spTgt spid="14"/>
                                        </p:tgtEl>
                                        <p:attrNameLst>
                                          <p:attrName>style.rotation</p:attrName>
                                        </p:attrNameLst>
                                      </p:cBhvr>
                                      <p:tavLst>
                                        <p:tav tm="0">
                                          <p:val>
                                            <p:fltVal val="90"/>
                                          </p:val>
                                        </p:tav>
                                        <p:tav tm="100000">
                                          <p:val>
                                            <p:fltVal val="0"/>
                                          </p:val>
                                        </p:tav>
                                      </p:tavLst>
                                    </p:anim>
                                    <p:animEffect transition="in" filter="fade">
                                      <p:cBhvr>
                                        <p:cTn id="61" dur="3000"/>
                                        <p:tgtEl>
                                          <p:spTgt spid="14"/>
                                        </p:tgtEl>
                                      </p:cBhvr>
                                    </p:animEffect>
                                  </p:childTnLst>
                                </p:cTn>
                              </p:par>
                              <p:par>
                                <p:cTn id="62" presetID="31" presetClass="entr" presetSubtype="0" fill="hold" grpId="0" nodeType="withEffect">
                                  <p:stCondLst>
                                    <p:cond delay="0"/>
                                  </p:stCondLst>
                                  <p:iterate type="lt">
                                    <p:tmPct val="5000"/>
                                  </p:iterate>
                                  <p:childTnLst>
                                    <p:set>
                                      <p:cBhvr>
                                        <p:cTn id="63" dur="1" fill="hold">
                                          <p:stCondLst>
                                            <p:cond delay="0"/>
                                          </p:stCondLst>
                                        </p:cTn>
                                        <p:tgtEl>
                                          <p:spTgt spid="15"/>
                                        </p:tgtEl>
                                        <p:attrNameLst>
                                          <p:attrName>style.visibility</p:attrName>
                                        </p:attrNameLst>
                                      </p:cBhvr>
                                      <p:to>
                                        <p:strVal val="visible"/>
                                      </p:to>
                                    </p:set>
                                    <p:anim calcmode="lin" valueType="num">
                                      <p:cBhvr>
                                        <p:cTn id="64" dur="3000" fill="hold"/>
                                        <p:tgtEl>
                                          <p:spTgt spid="15"/>
                                        </p:tgtEl>
                                        <p:attrNameLst>
                                          <p:attrName>ppt_w</p:attrName>
                                        </p:attrNameLst>
                                      </p:cBhvr>
                                      <p:tavLst>
                                        <p:tav tm="0">
                                          <p:val>
                                            <p:fltVal val="0"/>
                                          </p:val>
                                        </p:tav>
                                        <p:tav tm="100000">
                                          <p:val>
                                            <p:strVal val="#ppt_w"/>
                                          </p:val>
                                        </p:tav>
                                      </p:tavLst>
                                    </p:anim>
                                    <p:anim calcmode="lin" valueType="num">
                                      <p:cBhvr>
                                        <p:cTn id="65" dur="3000" fill="hold"/>
                                        <p:tgtEl>
                                          <p:spTgt spid="15"/>
                                        </p:tgtEl>
                                        <p:attrNameLst>
                                          <p:attrName>ppt_h</p:attrName>
                                        </p:attrNameLst>
                                      </p:cBhvr>
                                      <p:tavLst>
                                        <p:tav tm="0">
                                          <p:val>
                                            <p:fltVal val="0"/>
                                          </p:val>
                                        </p:tav>
                                        <p:tav tm="100000">
                                          <p:val>
                                            <p:strVal val="#ppt_h"/>
                                          </p:val>
                                        </p:tav>
                                      </p:tavLst>
                                    </p:anim>
                                    <p:anim calcmode="lin" valueType="num">
                                      <p:cBhvr>
                                        <p:cTn id="66" dur="3000" fill="hold"/>
                                        <p:tgtEl>
                                          <p:spTgt spid="15"/>
                                        </p:tgtEl>
                                        <p:attrNameLst>
                                          <p:attrName>style.rotation</p:attrName>
                                        </p:attrNameLst>
                                      </p:cBhvr>
                                      <p:tavLst>
                                        <p:tav tm="0">
                                          <p:val>
                                            <p:fltVal val="90"/>
                                          </p:val>
                                        </p:tav>
                                        <p:tav tm="100000">
                                          <p:val>
                                            <p:fltVal val="0"/>
                                          </p:val>
                                        </p:tav>
                                      </p:tavLst>
                                    </p:anim>
                                    <p:animEffect transition="in" filter="fade">
                                      <p:cBhvr>
                                        <p:cTn id="67" dur="3000"/>
                                        <p:tgtEl>
                                          <p:spTgt spid="15"/>
                                        </p:tgtEl>
                                      </p:cBhvr>
                                    </p:animEffect>
                                  </p:childTnLst>
                                </p:cTn>
                              </p:par>
                              <p:par>
                                <p:cTn id="68" presetID="31" presetClass="entr" presetSubtype="0" fill="hold" grpId="0" nodeType="withEffect">
                                  <p:stCondLst>
                                    <p:cond delay="0"/>
                                  </p:stCondLst>
                                  <p:iterate type="lt">
                                    <p:tmPct val="5000"/>
                                  </p:iterate>
                                  <p:childTnLst>
                                    <p:set>
                                      <p:cBhvr>
                                        <p:cTn id="69" dur="1" fill="hold">
                                          <p:stCondLst>
                                            <p:cond delay="0"/>
                                          </p:stCondLst>
                                        </p:cTn>
                                        <p:tgtEl>
                                          <p:spTgt spid="16"/>
                                        </p:tgtEl>
                                        <p:attrNameLst>
                                          <p:attrName>style.visibility</p:attrName>
                                        </p:attrNameLst>
                                      </p:cBhvr>
                                      <p:to>
                                        <p:strVal val="visible"/>
                                      </p:to>
                                    </p:set>
                                    <p:anim calcmode="lin" valueType="num">
                                      <p:cBhvr>
                                        <p:cTn id="70" dur="3000" fill="hold"/>
                                        <p:tgtEl>
                                          <p:spTgt spid="16"/>
                                        </p:tgtEl>
                                        <p:attrNameLst>
                                          <p:attrName>ppt_w</p:attrName>
                                        </p:attrNameLst>
                                      </p:cBhvr>
                                      <p:tavLst>
                                        <p:tav tm="0">
                                          <p:val>
                                            <p:fltVal val="0"/>
                                          </p:val>
                                        </p:tav>
                                        <p:tav tm="100000">
                                          <p:val>
                                            <p:strVal val="#ppt_w"/>
                                          </p:val>
                                        </p:tav>
                                      </p:tavLst>
                                    </p:anim>
                                    <p:anim calcmode="lin" valueType="num">
                                      <p:cBhvr>
                                        <p:cTn id="71" dur="3000" fill="hold"/>
                                        <p:tgtEl>
                                          <p:spTgt spid="16"/>
                                        </p:tgtEl>
                                        <p:attrNameLst>
                                          <p:attrName>ppt_h</p:attrName>
                                        </p:attrNameLst>
                                      </p:cBhvr>
                                      <p:tavLst>
                                        <p:tav tm="0">
                                          <p:val>
                                            <p:fltVal val="0"/>
                                          </p:val>
                                        </p:tav>
                                        <p:tav tm="100000">
                                          <p:val>
                                            <p:strVal val="#ppt_h"/>
                                          </p:val>
                                        </p:tav>
                                      </p:tavLst>
                                    </p:anim>
                                    <p:anim calcmode="lin" valueType="num">
                                      <p:cBhvr>
                                        <p:cTn id="72" dur="3000" fill="hold"/>
                                        <p:tgtEl>
                                          <p:spTgt spid="16"/>
                                        </p:tgtEl>
                                        <p:attrNameLst>
                                          <p:attrName>style.rotation</p:attrName>
                                        </p:attrNameLst>
                                      </p:cBhvr>
                                      <p:tavLst>
                                        <p:tav tm="0">
                                          <p:val>
                                            <p:fltVal val="90"/>
                                          </p:val>
                                        </p:tav>
                                        <p:tav tm="100000">
                                          <p:val>
                                            <p:fltVal val="0"/>
                                          </p:val>
                                        </p:tav>
                                      </p:tavLst>
                                    </p:anim>
                                    <p:animEffect transition="in" filter="fade">
                                      <p:cBhvr>
                                        <p:cTn id="73" dur="3000"/>
                                        <p:tgtEl>
                                          <p:spTgt spid="16"/>
                                        </p:tgtEl>
                                      </p:cBhvr>
                                    </p:animEffect>
                                  </p:childTnLst>
                                </p:cTn>
                              </p:par>
                              <p:par>
                                <p:cTn id="74" presetID="31" presetClass="entr" presetSubtype="0" fill="hold" grpId="0" nodeType="withEffect">
                                  <p:stCondLst>
                                    <p:cond delay="0"/>
                                  </p:stCondLst>
                                  <p:iterate type="lt">
                                    <p:tmPct val="5000"/>
                                  </p:iterate>
                                  <p:childTnLst>
                                    <p:set>
                                      <p:cBhvr>
                                        <p:cTn id="75" dur="1" fill="hold">
                                          <p:stCondLst>
                                            <p:cond delay="0"/>
                                          </p:stCondLst>
                                        </p:cTn>
                                        <p:tgtEl>
                                          <p:spTgt spid="17"/>
                                        </p:tgtEl>
                                        <p:attrNameLst>
                                          <p:attrName>style.visibility</p:attrName>
                                        </p:attrNameLst>
                                      </p:cBhvr>
                                      <p:to>
                                        <p:strVal val="visible"/>
                                      </p:to>
                                    </p:set>
                                    <p:anim calcmode="lin" valueType="num">
                                      <p:cBhvr>
                                        <p:cTn id="76" dur="3000" fill="hold"/>
                                        <p:tgtEl>
                                          <p:spTgt spid="17"/>
                                        </p:tgtEl>
                                        <p:attrNameLst>
                                          <p:attrName>ppt_w</p:attrName>
                                        </p:attrNameLst>
                                      </p:cBhvr>
                                      <p:tavLst>
                                        <p:tav tm="0">
                                          <p:val>
                                            <p:fltVal val="0"/>
                                          </p:val>
                                        </p:tav>
                                        <p:tav tm="100000">
                                          <p:val>
                                            <p:strVal val="#ppt_w"/>
                                          </p:val>
                                        </p:tav>
                                      </p:tavLst>
                                    </p:anim>
                                    <p:anim calcmode="lin" valueType="num">
                                      <p:cBhvr>
                                        <p:cTn id="77" dur="3000" fill="hold"/>
                                        <p:tgtEl>
                                          <p:spTgt spid="17"/>
                                        </p:tgtEl>
                                        <p:attrNameLst>
                                          <p:attrName>ppt_h</p:attrName>
                                        </p:attrNameLst>
                                      </p:cBhvr>
                                      <p:tavLst>
                                        <p:tav tm="0">
                                          <p:val>
                                            <p:fltVal val="0"/>
                                          </p:val>
                                        </p:tav>
                                        <p:tav tm="100000">
                                          <p:val>
                                            <p:strVal val="#ppt_h"/>
                                          </p:val>
                                        </p:tav>
                                      </p:tavLst>
                                    </p:anim>
                                    <p:anim calcmode="lin" valueType="num">
                                      <p:cBhvr>
                                        <p:cTn id="78" dur="3000" fill="hold"/>
                                        <p:tgtEl>
                                          <p:spTgt spid="17"/>
                                        </p:tgtEl>
                                        <p:attrNameLst>
                                          <p:attrName>style.rotation</p:attrName>
                                        </p:attrNameLst>
                                      </p:cBhvr>
                                      <p:tavLst>
                                        <p:tav tm="0">
                                          <p:val>
                                            <p:fltVal val="90"/>
                                          </p:val>
                                        </p:tav>
                                        <p:tav tm="100000">
                                          <p:val>
                                            <p:fltVal val="0"/>
                                          </p:val>
                                        </p:tav>
                                      </p:tavLst>
                                    </p:anim>
                                    <p:animEffect transition="in" filter="fade">
                                      <p:cBhvr>
                                        <p:cTn id="79" dur="3000"/>
                                        <p:tgtEl>
                                          <p:spTgt spid="17"/>
                                        </p:tgtEl>
                                      </p:cBhvr>
                                    </p:animEffect>
                                  </p:childTnLst>
                                </p:cTn>
                              </p:par>
                              <p:par>
                                <p:cTn id="80" presetID="31" presetClass="entr" presetSubtype="0" fill="hold" grpId="0" nodeType="withEffect">
                                  <p:stCondLst>
                                    <p:cond delay="0"/>
                                  </p:stCondLst>
                                  <p:iterate type="lt">
                                    <p:tmPct val="5000"/>
                                  </p:iterate>
                                  <p:childTnLst>
                                    <p:set>
                                      <p:cBhvr>
                                        <p:cTn id="81" dur="1" fill="hold">
                                          <p:stCondLst>
                                            <p:cond delay="0"/>
                                          </p:stCondLst>
                                        </p:cTn>
                                        <p:tgtEl>
                                          <p:spTgt spid="18"/>
                                        </p:tgtEl>
                                        <p:attrNameLst>
                                          <p:attrName>style.visibility</p:attrName>
                                        </p:attrNameLst>
                                      </p:cBhvr>
                                      <p:to>
                                        <p:strVal val="visible"/>
                                      </p:to>
                                    </p:set>
                                    <p:anim calcmode="lin" valueType="num">
                                      <p:cBhvr>
                                        <p:cTn id="82" dur="3000" fill="hold"/>
                                        <p:tgtEl>
                                          <p:spTgt spid="18"/>
                                        </p:tgtEl>
                                        <p:attrNameLst>
                                          <p:attrName>ppt_w</p:attrName>
                                        </p:attrNameLst>
                                      </p:cBhvr>
                                      <p:tavLst>
                                        <p:tav tm="0">
                                          <p:val>
                                            <p:fltVal val="0"/>
                                          </p:val>
                                        </p:tav>
                                        <p:tav tm="100000">
                                          <p:val>
                                            <p:strVal val="#ppt_w"/>
                                          </p:val>
                                        </p:tav>
                                      </p:tavLst>
                                    </p:anim>
                                    <p:anim calcmode="lin" valueType="num">
                                      <p:cBhvr>
                                        <p:cTn id="83" dur="3000" fill="hold"/>
                                        <p:tgtEl>
                                          <p:spTgt spid="18"/>
                                        </p:tgtEl>
                                        <p:attrNameLst>
                                          <p:attrName>ppt_h</p:attrName>
                                        </p:attrNameLst>
                                      </p:cBhvr>
                                      <p:tavLst>
                                        <p:tav tm="0">
                                          <p:val>
                                            <p:fltVal val="0"/>
                                          </p:val>
                                        </p:tav>
                                        <p:tav tm="100000">
                                          <p:val>
                                            <p:strVal val="#ppt_h"/>
                                          </p:val>
                                        </p:tav>
                                      </p:tavLst>
                                    </p:anim>
                                    <p:anim calcmode="lin" valueType="num">
                                      <p:cBhvr>
                                        <p:cTn id="84" dur="3000" fill="hold"/>
                                        <p:tgtEl>
                                          <p:spTgt spid="18"/>
                                        </p:tgtEl>
                                        <p:attrNameLst>
                                          <p:attrName>style.rotation</p:attrName>
                                        </p:attrNameLst>
                                      </p:cBhvr>
                                      <p:tavLst>
                                        <p:tav tm="0">
                                          <p:val>
                                            <p:fltVal val="90"/>
                                          </p:val>
                                        </p:tav>
                                        <p:tav tm="100000">
                                          <p:val>
                                            <p:fltVal val="0"/>
                                          </p:val>
                                        </p:tav>
                                      </p:tavLst>
                                    </p:anim>
                                    <p:animEffect transition="in" filter="fade">
                                      <p:cBhvr>
                                        <p:cTn id="85" dur="3000"/>
                                        <p:tgtEl>
                                          <p:spTgt spid="18"/>
                                        </p:tgtEl>
                                      </p:cBhvr>
                                    </p:animEffect>
                                  </p:childTnLst>
                                </p:cTn>
                              </p:par>
                              <p:par>
                                <p:cTn id="86" presetID="31" presetClass="entr" presetSubtype="0" fill="hold" grpId="0" nodeType="withEffect">
                                  <p:stCondLst>
                                    <p:cond delay="0"/>
                                  </p:stCondLst>
                                  <p:iterate type="lt">
                                    <p:tmPct val="5000"/>
                                  </p:iterate>
                                  <p:childTnLst>
                                    <p:set>
                                      <p:cBhvr>
                                        <p:cTn id="87" dur="1" fill="hold">
                                          <p:stCondLst>
                                            <p:cond delay="0"/>
                                          </p:stCondLst>
                                        </p:cTn>
                                        <p:tgtEl>
                                          <p:spTgt spid="19"/>
                                        </p:tgtEl>
                                        <p:attrNameLst>
                                          <p:attrName>style.visibility</p:attrName>
                                        </p:attrNameLst>
                                      </p:cBhvr>
                                      <p:to>
                                        <p:strVal val="visible"/>
                                      </p:to>
                                    </p:set>
                                    <p:anim calcmode="lin" valueType="num">
                                      <p:cBhvr>
                                        <p:cTn id="88" dur="3000" fill="hold"/>
                                        <p:tgtEl>
                                          <p:spTgt spid="19"/>
                                        </p:tgtEl>
                                        <p:attrNameLst>
                                          <p:attrName>ppt_w</p:attrName>
                                        </p:attrNameLst>
                                      </p:cBhvr>
                                      <p:tavLst>
                                        <p:tav tm="0">
                                          <p:val>
                                            <p:fltVal val="0"/>
                                          </p:val>
                                        </p:tav>
                                        <p:tav tm="100000">
                                          <p:val>
                                            <p:strVal val="#ppt_w"/>
                                          </p:val>
                                        </p:tav>
                                      </p:tavLst>
                                    </p:anim>
                                    <p:anim calcmode="lin" valueType="num">
                                      <p:cBhvr>
                                        <p:cTn id="89" dur="3000" fill="hold"/>
                                        <p:tgtEl>
                                          <p:spTgt spid="19"/>
                                        </p:tgtEl>
                                        <p:attrNameLst>
                                          <p:attrName>ppt_h</p:attrName>
                                        </p:attrNameLst>
                                      </p:cBhvr>
                                      <p:tavLst>
                                        <p:tav tm="0">
                                          <p:val>
                                            <p:fltVal val="0"/>
                                          </p:val>
                                        </p:tav>
                                        <p:tav tm="100000">
                                          <p:val>
                                            <p:strVal val="#ppt_h"/>
                                          </p:val>
                                        </p:tav>
                                      </p:tavLst>
                                    </p:anim>
                                    <p:anim calcmode="lin" valueType="num">
                                      <p:cBhvr>
                                        <p:cTn id="90" dur="3000" fill="hold"/>
                                        <p:tgtEl>
                                          <p:spTgt spid="19"/>
                                        </p:tgtEl>
                                        <p:attrNameLst>
                                          <p:attrName>style.rotation</p:attrName>
                                        </p:attrNameLst>
                                      </p:cBhvr>
                                      <p:tavLst>
                                        <p:tav tm="0">
                                          <p:val>
                                            <p:fltVal val="90"/>
                                          </p:val>
                                        </p:tav>
                                        <p:tav tm="100000">
                                          <p:val>
                                            <p:fltVal val="0"/>
                                          </p:val>
                                        </p:tav>
                                      </p:tavLst>
                                    </p:anim>
                                    <p:animEffect transition="in" filter="fade">
                                      <p:cBhvr>
                                        <p:cTn id="91" dur="3000"/>
                                        <p:tgtEl>
                                          <p:spTgt spid="19"/>
                                        </p:tgtEl>
                                      </p:cBhvr>
                                    </p:animEffect>
                                  </p:childTnLst>
                                </p:cTn>
                              </p:par>
                              <p:par>
                                <p:cTn id="92" presetID="2" presetClass="entr" presetSubtype="4" fill="hold" grpId="1" nodeType="withEffect">
                                  <p:stCondLst>
                                    <p:cond delay="0"/>
                                  </p:stCondLst>
                                  <p:iterate type="lt">
                                    <p:tmPct val="0"/>
                                  </p:iterate>
                                  <p:childTnLst>
                                    <p:set>
                                      <p:cBhvr>
                                        <p:cTn id="93" dur="1" fill="hold">
                                          <p:stCondLst>
                                            <p:cond delay="0"/>
                                          </p:stCondLst>
                                        </p:cTn>
                                        <p:tgtEl>
                                          <p:spTgt spid="6"/>
                                        </p:tgtEl>
                                        <p:attrNameLst>
                                          <p:attrName>style.visibility</p:attrName>
                                        </p:attrNameLst>
                                      </p:cBhvr>
                                      <p:to>
                                        <p:strVal val="visible"/>
                                      </p:to>
                                    </p:set>
                                    <p:anim calcmode="lin" valueType="num">
                                      <p:cBhvr additive="base">
                                        <p:cTn id="94" dur="3000" fill="hold"/>
                                        <p:tgtEl>
                                          <p:spTgt spid="6"/>
                                        </p:tgtEl>
                                        <p:attrNameLst>
                                          <p:attrName>ppt_x</p:attrName>
                                        </p:attrNameLst>
                                      </p:cBhvr>
                                      <p:tavLst>
                                        <p:tav tm="0">
                                          <p:val>
                                            <p:strVal val="#ppt_x"/>
                                          </p:val>
                                        </p:tav>
                                        <p:tav tm="100000">
                                          <p:val>
                                            <p:strVal val="#ppt_x"/>
                                          </p:val>
                                        </p:tav>
                                      </p:tavLst>
                                    </p:anim>
                                    <p:anim calcmode="lin" valueType="num">
                                      <p:cBhvr additive="base">
                                        <p:cTn id="95" dur="3000" fill="hold"/>
                                        <p:tgtEl>
                                          <p:spTgt spid="6"/>
                                        </p:tgtEl>
                                        <p:attrNameLst>
                                          <p:attrName>ppt_y</p:attrName>
                                        </p:attrNameLst>
                                      </p:cBhvr>
                                      <p:tavLst>
                                        <p:tav tm="0">
                                          <p:val>
                                            <p:strVal val="1+#ppt_h/2"/>
                                          </p:val>
                                        </p:tav>
                                        <p:tav tm="100000">
                                          <p:val>
                                            <p:strVal val="#ppt_y"/>
                                          </p:val>
                                        </p:tav>
                                      </p:tavLst>
                                    </p:anim>
                                  </p:childTnLst>
                                </p:cTn>
                              </p:par>
                              <p:par>
                                <p:cTn id="96" presetID="2" presetClass="entr" presetSubtype="4" fill="hold" grpId="1" nodeType="withEffect">
                                  <p:stCondLst>
                                    <p:cond delay="0"/>
                                  </p:stCondLst>
                                  <p:iterate type="lt">
                                    <p:tmPct val="0"/>
                                  </p:iterate>
                                  <p:childTnLst>
                                    <p:set>
                                      <p:cBhvr>
                                        <p:cTn id="97" dur="1" fill="hold">
                                          <p:stCondLst>
                                            <p:cond delay="0"/>
                                          </p:stCondLst>
                                        </p:cTn>
                                        <p:tgtEl>
                                          <p:spTgt spid="7"/>
                                        </p:tgtEl>
                                        <p:attrNameLst>
                                          <p:attrName>style.visibility</p:attrName>
                                        </p:attrNameLst>
                                      </p:cBhvr>
                                      <p:to>
                                        <p:strVal val="visible"/>
                                      </p:to>
                                    </p:set>
                                    <p:anim calcmode="lin" valueType="num">
                                      <p:cBhvr additive="base">
                                        <p:cTn id="98" dur="3000" fill="hold"/>
                                        <p:tgtEl>
                                          <p:spTgt spid="7"/>
                                        </p:tgtEl>
                                        <p:attrNameLst>
                                          <p:attrName>ppt_x</p:attrName>
                                        </p:attrNameLst>
                                      </p:cBhvr>
                                      <p:tavLst>
                                        <p:tav tm="0">
                                          <p:val>
                                            <p:strVal val="#ppt_x"/>
                                          </p:val>
                                        </p:tav>
                                        <p:tav tm="100000">
                                          <p:val>
                                            <p:strVal val="#ppt_x"/>
                                          </p:val>
                                        </p:tav>
                                      </p:tavLst>
                                    </p:anim>
                                    <p:anim calcmode="lin" valueType="num">
                                      <p:cBhvr additive="base">
                                        <p:cTn id="99" dur="3000" fill="hold"/>
                                        <p:tgtEl>
                                          <p:spTgt spid="7"/>
                                        </p:tgtEl>
                                        <p:attrNameLst>
                                          <p:attrName>ppt_y</p:attrName>
                                        </p:attrNameLst>
                                      </p:cBhvr>
                                      <p:tavLst>
                                        <p:tav tm="0">
                                          <p:val>
                                            <p:strVal val="1+#ppt_h/2"/>
                                          </p:val>
                                        </p:tav>
                                        <p:tav tm="100000">
                                          <p:val>
                                            <p:strVal val="#ppt_y"/>
                                          </p:val>
                                        </p:tav>
                                      </p:tavLst>
                                    </p:anim>
                                  </p:childTnLst>
                                </p:cTn>
                              </p:par>
                              <p:par>
                                <p:cTn id="100" presetID="2" presetClass="entr" presetSubtype="4" fill="hold" grpId="1" nodeType="withEffect">
                                  <p:stCondLst>
                                    <p:cond delay="0"/>
                                  </p:stCondLst>
                                  <p:iterate type="lt">
                                    <p:tmPct val="0"/>
                                  </p:iterate>
                                  <p:childTnLst>
                                    <p:set>
                                      <p:cBhvr>
                                        <p:cTn id="101" dur="1" fill="hold">
                                          <p:stCondLst>
                                            <p:cond delay="0"/>
                                          </p:stCondLst>
                                        </p:cTn>
                                        <p:tgtEl>
                                          <p:spTgt spid="8"/>
                                        </p:tgtEl>
                                        <p:attrNameLst>
                                          <p:attrName>style.visibility</p:attrName>
                                        </p:attrNameLst>
                                      </p:cBhvr>
                                      <p:to>
                                        <p:strVal val="visible"/>
                                      </p:to>
                                    </p:set>
                                    <p:anim calcmode="lin" valueType="num">
                                      <p:cBhvr additive="base">
                                        <p:cTn id="102" dur="3000" fill="hold"/>
                                        <p:tgtEl>
                                          <p:spTgt spid="8"/>
                                        </p:tgtEl>
                                        <p:attrNameLst>
                                          <p:attrName>ppt_x</p:attrName>
                                        </p:attrNameLst>
                                      </p:cBhvr>
                                      <p:tavLst>
                                        <p:tav tm="0">
                                          <p:val>
                                            <p:strVal val="#ppt_x"/>
                                          </p:val>
                                        </p:tav>
                                        <p:tav tm="100000">
                                          <p:val>
                                            <p:strVal val="#ppt_x"/>
                                          </p:val>
                                        </p:tav>
                                      </p:tavLst>
                                    </p:anim>
                                    <p:anim calcmode="lin" valueType="num">
                                      <p:cBhvr additive="base">
                                        <p:cTn id="103" dur="3000" fill="hold"/>
                                        <p:tgtEl>
                                          <p:spTgt spid="8"/>
                                        </p:tgtEl>
                                        <p:attrNameLst>
                                          <p:attrName>ppt_y</p:attrName>
                                        </p:attrNameLst>
                                      </p:cBhvr>
                                      <p:tavLst>
                                        <p:tav tm="0">
                                          <p:val>
                                            <p:strVal val="1+#ppt_h/2"/>
                                          </p:val>
                                        </p:tav>
                                        <p:tav tm="100000">
                                          <p:val>
                                            <p:strVal val="#ppt_y"/>
                                          </p:val>
                                        </p:tav>
                                      </p:tavLst>
                                    </p:anim>
                                  </p:childTnLst>
                                </p:cTn>
                              </p:par>
                              <p:par>
                                <p:cTn id="104" presetID="2" presetClass="entr" presetSubtype="4" fill="hold" grpId="1" nodeType="withEffect">
                                  <p:stCondLst>
                                    <p:cond delay="0"/>
                                  </p:stCondLst>
                                  <p:iterate type="lt">
                                    <p:tmPct val="0"/>
                                  </p:iterate>
                                  <p:childTnLst>
                                    <p:set>
                                      <p:cBhvr>
                                        <p:cTn id="105" dur="1" fill="hold">
                                          <p:stCondLst>
                                            <p:cond delay="0"/>
                                          </p:stCondLst>
                                        </p:cTn>
                                        <p:tgtEl>
                                          <p:spTgt spid="9"/>
                                        </p:tgtEl>
                                        <p:attrNameLst>
                                          <p:attrName>style.visibility</p:attrName>
                                        </p:attrNameLst>
                                      </p:cBhvr>
                                      <p:to>
                                        <p:strVal val="visible"/>
                                      </p:to>
                                    </p:set>
                                    <p:anim calcmode="lin" valueType="num">
                                      <p:cBhvr additive="base">
                                        <p:cTn id="106" dur="3000" fill="hold"/>
                                        <p:tgtEl>
                                          <p:spTgt spid="9"/>
                                        </p:tgtEl>
                                        <p:attrNameLst>
                                          <p:attrName>ppt_x</p:attrName>
                                        </p:attrNameLst>
                                      </p:cBhvr>
                                      <p:tavLst>
                                        <p:tav tm="0">
                                          <p:val>
                                            <p:strVal val="#ppt_x"/>
                                          </p:val>
                                        </p:tav>
                                        <p:tav tm="100000">
                                          <p:val>
                                            <p:strVal val="#ppt_x"/>
                                          </p:val>
                                        </p:tav>
                                      </p:tavLst>
                                    </p:anim>
                                    <p:anim calcmode="lin" valueType="num">
                                      <p:cBhvr additive="base">
                                        <p:cTn id="107" dur="3000" fill="hold"/>
                                        <p:tgtEl>
                                          <p:spTgt spid="9"/>
                                        </p:tgtEl>
                                        <p:attrNameLst>
                                          <p:attrName>ppt_y</p:attrName>
                                        </p:attrNameLst>
                                      </p:cBhvr>
                                      <p:tavLst>
                                        <p:tav tm="0">
                                          <p:val>
                                            <p:strVal val="1+#ppt_h/2"/>
                                          </p:val>
                                        </p:tav>
                                        <p:tav tm="100000">
                                          <p:val>
                                            <p:strVal val="#ppt_y"/>
                                          </p:val>
                                        </p:tav>
                                      </p:tavLst>
                                    </p:anim>
                                  </p:childTnLst>
                                </p:cTn>
                              </p:par>
                              <p:par>
                                <p:cTn id="108" presetID="2" presetClass="entr" presetSubtype="4" fill="hold" grpId="1" nodeType="withEffect">
                                  <p:stCondLst>
                                    <p:cond delay="0"/>
                                  </p:stCondLst>
                                  <p:iterate type="lt">
                                    <p:tmPct val="0"/>
                                  </p:iterate>
                                  <p:childTnLst>
                                    <p:set>
                                      <p:cBhvr>
                                        <p:cTn id="109" dur="1" fill="hold">
                                          <p:stCondLst>
                                            <p:cond delay="0"/>
                                          </p:stCondLst>
                                        </p:cTn>
                                        <p:tgtEl>
                                          <p:spTgt spid="10"/>
                                        </p:tgtEl>
                                        <p:attrNameLst>
                                          <p:attrName>style.visibility</p:attrName>
                                        </p:attrNameLst>
                                      </p:cBhvr>
                                      <p:to>
                                        <p:strVal val="visible"/>
                                      </p:to>
                                    </p:set>
                                    <p:anim calcmode="lin" valueType="num">
                                      <p:cBhvr additive="base">
                                        <p:cTn id="110" dur="3000" fill="hold"/>
                                        <p:tgtEl>
                                          <p:spTgt spid="10"/>
                                        </p:tgtEl>
                                        <p:attrNameLst>
                                          <p:attrName>ppt_x</p:attrName>
                                        </p:attrNameLst>
                                      </p:cBhvr>
                                      <p:tavLst>
                                        <p:tav tm="0">
                                          <p:val>
                                            <p:strVal val="#ppt_x"/>
                                          </p:val>
                                        </p:tav>
                                        <p:tav tm="100000">
                                          <p:val>
                                            <p:strVal val="#ppt_x"/>
                                          </p:val>
                                        </p:tav>
                                      </p:tavLst>
                                    </p:anim>
                                    <p:anim calcmode="lin" valueType="num">
                                      <p:cBhvr additive="base">
                                        <p:cTn id="111" dur="3000" fill="hold"/>
                                        <p:tgtEl>
                                          <p:spTgt spid="10"/>
                                        </p:tgtEl>
                                        <p:attrNameLst>
                                          <p:attrName>ppt_y</p:attrName>
                                        </p:attrNameLst>
                                      </p:cBhvr>
                                      <p:tavLst>
                                        <p:tav tm="0">
                                          <p:val>
                                            <p:strVal val="1+#ppt_h/2"/>
                                          </p:val>
                                        </p:tav>
                                        <p:tav tm="100000">
                                          <p:val>
                                            <p:strVal val="#ppt_y"/>
                                          </p:val>
                                        </p:tav>
                                      </p:tavLst>
                                    </p:anim>
                                  </p:childTnLst>
                                </p:cTn>
                              </p:par>
                              <p:par>
                                <p:cTn id="112" presetID="2" presetClass="entr" presetSubtype="4" fill="hold" grpId="1" nodeType="withEffect">
                                  <p:stCondLst>
                                    <p:cond delay="0"/>
                                  </p:stCondLst>
                                  <p:iterate type="lt">
                                    <p:tmPct val="0"/>
                                  </p:iterate>
                                  <p:childTnLst>
                                    <p:set>
                                      <p:cBhvr>
                                        <p:cTn id="113" dur="1" fill="hold">
                                          <p:stCondLst>
                                            <p:cond delay="0"/>
                                          </p:stCondLst>
                                        </p:cTn>
                                        <p:tgtEl>
                                          <p:spTgt spid="11"/>
                                        </p:tgtEl>
                                        <p:attrNameLst>
                                          <p:attrName>style.visibility</p:attrName>
                                        </p:attrNameLst>
                                      </p:cBhvr>
                                      <p:to>
                                        <p:strVal val="visible"/>
                                      </p:to>
                                    </p:set>
                                    <p:anim calcmode="lin" valueType="num">
                                      <p:cBhvr additive="base">
                                        <p:cTn id="114" dur="3000" fill="hold"/>
                                        <p:tgtEl>
                                          <p:spTgt spid="11"/>
                                        </p:tgtEl>
                                        <p:attrNameLst>
                                          <p:attrName>ppt_x</p:attrName>
                                        </p:attrNameLst>
                                      </p:cBhvr>
                                      <p:tavLst>
                                        <p:tav tm="0">
                                          <p:val>
                                            <p:strVal val="#ppt_x"/>
                                          </p:val>
                                        </p:tav>
                                        <p:tav tm="100000">
                                          <p:val>
                                            <p:strVal val="#ppt_x"/>
                                          </p:val>
                                        </p:tav>
                                      </p:tavLst>
                                    </p:anim>
                                    <p:anim calcmode="lin" valueType="num">
                                      <p:cBhvr additive="base">
                                        <p:cTn id="115" dur="3000" fill="hold"/>
                                        <p:tgtEl>
                                          <p:spTgt spid="11"/>
                                        </p:tgtEl>
                                        <p:attrNameLst>
                                          <p:attrName>ppt_y</p:attrName>
                                        </p:attrNameLst>
                                      </p:cBhvr>
                                      <p:tavLst>
                                        <p:tav tm="0">
                                          <p:val>
                                            <p:strVal val="1+#ppt_h/2"/>
                                          </p:val>
                                        </p:tav>
                                        <p:tav tm="100000">
                                          <p:val>
                                            <p:strVal val="#ppt_y"/>
                                          </p:val>
                                        </p:tav>
                                      </p:tavLst>
                                    </p:anim>
                                  </p:childTnLst>
                                </p:cTn>
                              </p:par>
                              <p:par>
                                <p:cTn id="116" presetID="2" presetClass="entr" presetSubtype="4" fill="hold" grpId="1" nodeType="withEffect">
                                  <p:stCondLst>
                                    <p:cond delay="0"/>
                                  </p:stCondLst>
                                  <p:iterate type="lt">
                                    <p:tmPct val="0"/>
                                  </p:iterate>
                                  <p:childTnLst>
                                    <p:set>
                                      <p:cBhvr>
                                        <p:cTn id="117" dur="1" fill="hold">
                                          <p:stCondLst>
                                            <p:cond delay="0"/>
                                          </p:stCondLst>
                                        </p:cTn>
                                        <p:tgtEl>
                                          <p:spTgt spid="12"/>
                                        </p:tgtEl>
                                        <p:attrNameLst>
                                          <p:attrName>style.visibility</p:attrName>
                                        </p:attrNameLst>
                                      </p:cBhvr>
                                      <p:to>
                                        <p:strVal val="visible"/>
                                      </p:to>
                                    </p:set>
                                    <p:anim calcmode="lin" valueType="num">
                                      <p:cBhvr additive="base">
                                        <p:cTn id="118" dur="3000" fill="hold"/>
                                        <p:tgtEl>
                                          <p:spTgt spid="12"/>
                                        </p:tgtEl>
                                        <p:attrNameLst>
                                          <p:attrName>ppt_x</p:attrName>
                                        </p:attrNameLst>
                                      </p:cBhvr>
                                      <p:tavLst>
                                        <p:tav tm="0">
                                          <p:val>
                                            <p:strVal val="#ppt_x"/>
                                          </p:val>
                                        </p:tav>
                                        <p:tav tm="100000">
                                          <p:val>
                                            <p:strVal val="#ppt_x"/>
                                          </p:val>
                                        </p:tav>
                                      </p:tavLst>
                                    </p:anim>
                                    <p:anim calcmode="lin" valueType="num">
                                      <p:cBhvr additive="base">
                                        <p:cTn id="119" dur="3000" fill="hold"/>
                                        <p:tgtEl>
                                          <p:spTgt spid="12"/>
                                        </p:tgtEl>
                                        <p:attrNameLst>
                                          <p:attrName>ppt_y</p:attrName>
                                        </p:attrNameLst>
                                      </p:cBhvr>
                                      <p:tavLst>
                                        <p:tav tm="0">
                                          <p:val>
                                            <p:strVal val="1+#ppt_h/2"/>
                                          </p:val>
                                        </p:tav>
                                        <p:tav tm="100000">
                                          <p:val>
                                            <p:strVal val="#ppt_y"/>
                                          </p:val>
                                        </p:tav>
                                      </p:tavLst>
                                    </p:anim>
                                  </p:childTnLst>
                                </p:cTn>
                              </p:par>
                              <p:par>
                                <p:cTn id="120" presetID="2" presetClass="entr" presetSubtype="4" fill="hold" grpId="1" nodeType="withEffect">
                                  <p:stCondLst>
                                    <p:cond delay="0"/>
                                  </p:stCondLst>
                                  <p:iterate type="lt">
                                    <p:tmPct val="0"/>
                                  </p:iterate>
                                  <p:childTnLst>
                                    <p:set>
                                      <p:cBhvr>
                                        <p:cTn id="121" dur="1" fill="hold">
                                          <p:stCondLst>
                                            <p:cond delay="0"/>
                                          </p:stCondLst>
                                        </p:cTn>
                                        <p:tgtEl>
                                          <p:spTgt spid="13"/>
                                        </p:tgtEl>
                                        <p:attrNameLst>
                                          <p:attrName>style.visibility</p:attrName>
                                        </p:attrNameLst>
                                      </p:cBhvr>
                                      <p:to>
                                        <p:strVal val="visible"/>
                                      </p:to>
                                    </p:set>
                                    <p:anim calcmode="lin" valueType="num">
                                      <p:cBhvr additive="base">
                                        <p:cTn id="122" dur="3000" fill="hold"/>
                                        <p:tgtEl>
                                          <p:spTgt spid="13"/>
                                        </p:tgtEl>
                                        <p:attrNameLst>
                                          <p:attrName>ppt_x</p:attrName>
                                        </p:attrNameLst>
                                      </p:cBhvr>
                                      <p:tavLst>
                                        <p:tav tm="0">
                                          <p:val>
                                            <p:strVal val="#ppt_x"/>
                                          </p:val>
                                        </p:tav>
                                        <p:tav tm="100000">
                                          <p:val>
                                            <p:strVal val="#ppt_x"/>
                                          </p:val>
                                        </p:tav>
                                      </p:tavLst>
                                    </p:anim>
                                    <p:anim calcmode="lin" valueType="num">
                                      <p:cBhvr additive="base">
                                        <p:cTn id="123" dur="3000" fill="hold"/>
                                        <p:tgtEl>
                                          <p:spTgt spid="13"/>
                                        </p:tgtEl>
                                        <p:attrNameLst>
                                          <p:attrName>ppt_y</p:attrName>
                                        </p:attrNameLst>
                                      </p:cBhvr>
                                      <p:tavLst>
                                        <p:tav tm="0">
                                          <p:val>
                                            <p:strVal val="1+#ppt_h/2"/>
                                          </p:val>
                                        </p:tav>
                                        <p:tav tm="100000">
                                          <p:val>
                                            <p:strVal val="#ppt_y"/>
                                          </p:val>
                                        </p:tav>
                                      </p:tavLst>
                                    </p:anim>
                                  </p:childTnLst>
                                </p:cTn>
                              </p:par>
                              <p:par>
                                <p:cTn id="124" presetID="2" presetClass="entr" presetSubtype="4" fill="hold" grpId="1" nodeType="withEffect">
                                  <p:stCondLst>
                                    <p:cond delay="0"/>
                                  </p:stCondLst>
                                  <p:iterate type="lt">
                                    <p:tmPct val="0"/>
                                  </p:iterate>
                                  <p:childTnLst>
                                    <p:set>
                                      <p:cBhvr>
                                        <p:cTn id="125" dur="1" fill="hold">
                                          <p:stCondLst>
                                            <p:cond delay="0"/>
                                          </p:stCondLst>
                                        </p:cTn>
                                        <p:tgtEl>
                                          <p:spTgt spid="14"/>
                                        </p:tgtEl>
                                        <p:attrNameLst>
                                          <p:attrName>style.visibility</p:attrName>
                                        </p:attrNameLst>
                                      </p:cBhvr>
                                      <p:to>
                                        <p:strVal val="visible"/>
                                      </p:to>
                                    </p:set>
                                    <p:anim calcmode="lin" valueType="num">
                                      <p:cBhvr additive="base">
                                        <p:cTn id="126" dur="3000" fill="hold"/>
                                        <p:tgtEl>
                                          <p:spTgt spid="14"/>
                                        </p:tgtEl>
                                        <p:attrNameLst>
                                          <p:attrName>ppt_x</p:attrName>
                                        </p:attrNameLst>
                                      </p:cBhvr>
                                      <p:tavLst>
                                        <p:tav tm="0">
                                          <p:val>
                                            <p:strVal val="#ppt_x"/>
                                          </p:val>
                                        </p:tav>
                                        <p:tav tm="100000">
                                          <p:val>
                                            <p:strVal val="#ppt_x"/>
                                          </p:val>
                                        </p:tav>
                                      </p:tavLst>
                                    </p:anim>
                                    <p:anim calcmode="lin" valueType="num">
                                      <p:cBhvr additive="base">
                                        <p:cTn id="127" dur="3000" fill="hold"/>
                                        <p:tgtEl>
                                          <p:spTgt spid="14"/>
                                        </p:tgtEl>
                                        <p:attrNameLst>
                                          <p:attrName>ppt_y</p:attrName>
                                        </p:attrNameLst>
                                      </p:cBhvr>
                                      <p:tavLst>
                                        <p:tav tm="0">
                                          <p:val>
                                            <p:strVal val="1+#ppt_h/2"/>
                                          </p:val>
                                        </p:tav>
                                        <p:tav tm="100000">
                                          <p:val>
                                            <p:strVal val="#ppt_y"/>
                                          </p:val>
                                        </p:tav>
                                      </p:tavLst>
                                    </p:anim>
                                  </p:childTnLst>
                                </p:cTn>
                              </p:par>
                              <p:par>
                                <p:cTn id="128" presetID="2" presetClass="entr" presetSubtype="4" fill="hold" grpId="1" nodeType="withEffect">
                                  <p:stCondLst>
                                    <p:cond delay="0"/>
                                  </p:stCondLst>
                                  <p:iterate type="lt">
                                    <p:tmPct val="0"/>
                                  </p:iterate>
                                  <p:childTnLst>
                                    <p:set>
                                      <p:cBhvr>
                                        <p:cTn id="129" dur="1" fill="hold">
                                          <p:stCondLst>
                                            <p:cond delay="0"/>
                                          </p:stCondLst>
                                        </p:cTn>
                                        <p:tgtEl>
                                          <p:spTgt spid="15"/>
                                        </p:tgtEl>
                                        <p:attrNameLst>
                                          <p:attrName>style.visibility</p:attrName>
                                        </p:attrNameLst>
                                      </p:cBhvr>
                                      <p:to>
                                        <p:strVal val="visible"/>
                                      </p:to>
                                    </p:set>
                                    <p:anim calcmode="lin" valueType="num">
                                      <p:cBhvr additive="base">
                                        <p:cTn id="130" dur="3000" fill="hold"/>
                                        <p:tgtEl>
                                          <p:spTgt spid="15"/>
                                        </p:tgtEl>
                                        <p:attrNameLst>
                                          <p:attrName>ppt_x</p:attrName>
                                        </p:attrNameLst>
                                      </p:cBhvr>
                                      <p:tavLst>
                                        <p:tav tm="0">
                                          <p:val>
                                            <p:strVal val="#ppt_x"/>
                                          </p:val>
                                        </p:tav>
                                        <p:tav tm="100000">
                                          <p:val>
                                            <p:strVal val="#ppt_x"/>
                                          </p:val>
                                        </p:tav>
                                      </p:tavLst>
                                    </p:anim>
                                    <p:anim calcmode="lin" valueType="num">
                                      <p:cBhvr additive="base">
                                        <p:cTn id="131" dur="3000" fill="hold"/>
                                        <p:tgtEl>
                                          <p:spTgt spid="15"/>
                                        </p:tgtEl>
                                        <p:attrNameLst>
                                          <p:attrName>ppt_y</p:attrName>
                                        </p:attrNameLst>
                                      </p:cBhvr>
                                      <p:tavLst>
                                        <p:tav tm="0">
                                          <p:val>
                                            <p:strVal val="1+#ppt_h/2"/>
                                          </p:val>
                                        </p:tav>
                                        <p:tav tm="100000">
                                          <p:val>
                                            <p:strVal val="#ppt_y"/>
                                          </p:val>
                                        </p:tav>
                                      </p:tavLst>
                                    </p:anim>
                                  </p:childTnLst>
                                </p:cTn>
                              </p:par>
                              <p:par>
                                <p:cTn id="132" presetID="2" presetClass="entr" presetSubtype="4" fill="hold" grpId="1" nodeType="withEffect">
                                  <p:stCondLst>
                                    <p:cond delay="0"/>
                                  </p:stCondLst>
                                  <p:iterate type="lt">
                                    <p:tmPct val="0"/>
                                  </p:iterate>
                                  <p:childTnLst>
                                    <p:set>
                                      <p:cBhvr>
                                        <p:cTn id="133" dur="1" fill="hold">
                                          <p:stCondLst>
                                            <p:cond delay="0"/>
                                          </p:stCondLst>
                                        </p:cTn>
                                        <p:tgtEl>
                                          <p:spTgt spid="16"/>
                                        </p:tgtEl>
                                        <p:attrNameLst>
                                          <p:attrName>style.visibility</p:attrName>
                                        </p:attrNameLst>
                                      </p:cBhvr>
                                      <p:to>
                                        <p:strVal val="visible"/>
                                      </p:to>
                                    </p:set>
                                    <p:anim calcmode="lin" valueType="num">
                                      <p:cBhvr additive="base">
                                        <p:cTn id="134" dur="3000" fill="hold"/>
                                        <p:tgtEl>
                                          <p:spTgt spid="16"/>
                                        </p:tgtEl>
                                        <p:attrNameLst>
                                          <p:attrName>ppt_x</p:attrName>
                                        </p:attrNameLst>
                                      </p:cBhvr>
                                      <p:tavLst>
                                        <p:tav tm="0">
                                          <p:val>
                                            <p:strVal val="#ppt_x"/>
                                          </p:val>
                                        </p:tav>
                                        <p:tav tm="100000">
                                          <p:val>
                                            <p:strVal val="#ppt_x"/>
                                          </p:val>
                                        </p:tav>
                                      </p:tavLst>
                                    </p:anim>
                                    <p:anim calcmode="lin" valueType="num">
                                      <p:cBhvr additive="base">
                                        <p:cTn id="135" dur="3000" fill="hold"/>
                                        <p:tgtEl>
                                          <p:spTgt spid="16"/>
                                        </p:tgtEl>
                                        <p:attrNameLst>
                                          <p:attrName>ppt_y</p:attrName>
                                        </p:attrNameLst>
                                      </p:cBhvr>
                                      <p:tavLst>
                                        <p:tav tm="0">
                                          <p:val>
                                            <p:strVal val="1+#ppt_h/2"/>
                                          </p:val>
                                        </p:tav>
                                        <p:tav tm="100000">
                                          <p:val>
                                            <p:strVal val="#ppt_y"/>
                                          </p:val>
                                        </p:tav>
                                      </p:tavLst>
                                    </p:anim>
                                  </p:childTnLst>
                                </p:cTn>
                              </p:par>
                              <p:par>
                                <p:cTn id="136" presetID="2" presetClass="entr" presetSubtype="4" fill="hold" grpId="1" nodeType="withEffect">
                                  <p:stCondLst>
                                    <p:cond delay="0"/>
                                  </p:stCondLst>
                                  <p:iterate type="lt">
                                    <p:tmPct val="0"/>
                                  </p:iterate>
                                  <p:childTnLst>
                                    <p:set>
                                      <p:cBhvr>
                                        <p:cTn id="137" dur="1" fill="hold">
                                          <p:stCondLst>
                                            <p:cond delay="0"/>
                                          </p:stCondLst>
                                        </p:cTn>
                                        <p:tgtEl>
                                          <p:spTgt spid="17"/>
                                        </p:tgtEl>
                                        <p:attrNameLst>
                                          <p:attrName>style.visibility</p:attrName>
                                        </p:attrNameLst>
                                      </p:cBhvr>
                                      <p:to>
                                        <p:strVal val="visible"/>
                                      </p:to>
                                    </p:set>
                                    <p:anim calcmode="lin" valueType="num">
                                      <p:cBhvr additive="base">
                                        <p:cTn id="138" dur="3000" fill="hold"/>
                                        <p:tgtEl>
                                          <p:spTgt spid="17"/>
                                        </p:tgtEl>
                                        <p:attrNameLst>
                                          <p:attrName>ppt_x</p:attrName>
                                        </p:attrNameLst>
                                      </p:cBhvr>
                                      <p:tavLst>
                                        <p:tav tm="0">
                                          <p:val>
                                            <p:strVal val="#ppt_x"/>
                                          </p:val>
                                        </p:tav>
                                        <p:tav tm="100000">
                                          <p:val>
                                            <p:strVal val="#ppt_x"/>
                                          </p:val>
                                        </p:tav>
                                      </p:tavLst>
                                    </p:anim>
                                    <p:anim calcmode="lin" valueType="num">
                                      <p:cBhvr additive="base">
                                        <p:cTn id="139" dur="3000" fill="hold"/>
                                        <p:tgtEl>
                                          <p:spTgt spid="17"/>
                                        </p:tgtEl>
                                        <p:attrNameLst>
                                          <p:attrName>ppt_y</p:attrName>
                                        </p:attrNameLst>
                                      </p:cBhvr>
                                      <p:tavLst>
                                        <p:tav tm="0">
                                          <p:val>
                                            <p:strVal val="1+#ppt_h/2"/>
                                          </p:val>
                                        </p:tav>
                                        <p:tav tm="100000">
                                          <p:val>
                                            <p:strVal val="#ppt_y"/>
                                          </p:val>
                                        </p:tav>
                                      </p:tavLst>
                                    </p:anim>
                                  </p:childTnLst>
                                </p:cTn>
                              </p:par>
                              <p:par>
                                <p:cTn id="140" presetID="2" presetClass="entr" presetSubtype="4" fill="hold" grpId="1" nodeType="withEffect">
                                  <p:stCondLst>
                                    <p:cond delay="0"/>
                                  </p:stCondLst>
                                  <p:iterate type="lt">
                                    <p:tmPct val="0"/>
                                  </p:iterate>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3000" fill="hold"/>
                                        <p:tgtEl>
                                          <p:spTgt spid="18"/>
                                        </p:tgtEl>
                                        <p:attrNameLst>
                                          <p:attrName>ppt_x</p:attrName>
                                        </p:attrNameLst>
                                      </p:cBhvr>
                                      <p:tavLst>
                                        <p:tav tm="0">
                                          <p:val>
                                            <p:strVal val="#ppt_x"/>
                                          </p:val>
                                        </p:tav>
                                        <p:tav tm="100000">
                                          <p:val>
                                            <p:strVal val="#ppt_x"/>
                                          </p:val>
                                        </p:tav>
                                      </p:tavLst>
                                    </p:anim>
                                    <p:anim calcmode="lin" valueType="num">
                                      <p:cBhvr additive="base">
                                        <p:cTn id="143" dur="3000" fill="hold"/>
                                        <p:tgtEl>
                                          <p:spTgt spid="18"/>
                                        </p:tgtEl>
                                        <p:attrNameLst>
                                          <p:attrName>ppt_y</p:attrName>
                                        </p:attrNameLst>
                                      </p:cBhvr>
                                      <p:tavLst>
                                        <p:tav tm="0">
                                          <p:val>
                                            <p:strVal val="1+#ppt_h/2"/>
                                          </p:val>
                                        </p:tav>
                                        <p:tav tm="100000">
                                          <p:val>
                                            <p:strVal val="#ppt_y"/>
                                          </p:val>
                                        </p:tav>
                                      </p:tavLst>
                                    </p:anim>
                                  </p:childTnLst>
                                </p:cTn>
                              </p:par>
                              <p:par>
                                <p:cTn id="144" presetID="2" presetClass="entr" presetSubtype="4" fill="hold" grpId="1" nodeType="withEffect">
                                  <p:stCondLst>
                                    <p:cond delay="0"/>
                                  </p:stCondLst>
                                  <p:iterate type="lt">
                                    <p:tmPct val="0"/>
                                  </p:iterate>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3000" fill="hold"/>
                                        <p:tgtEl>
                                          <p:spTgt spid="19"/>
                                        </p:tgtEl>
                                        <p:attrNameLst>
                                          <p:attrName>ppt_x</p:attrName>
                                        </p:attrNameLst>
                                      </p:cBhvr>
                                      <p:tavLst>
                                        <p:tav tm="0">
                                          <p:val>
                                            <p:strVal val="#ppt_x"/>
                                          </p:val>
                                        </p:tav>
                                        <p:tav tm="100000">
                                          <p:val>
                                            <p:strVal val="#ppt_x"/>
                                          </p:val>
                                        </p:tav>
                                      </p:tavLst>
                                    </p:anim>
                                    <p:anim calcmode="lin" valueType="num">
                                      <p:cBhvr additive="base">
                                        <p:cTn id="147" dur="3000" fill="hold"/>
                                        <p:tgtEl>
                                          <p:spTgt spid="19"/>
                                        </p:tgtEl>
                                        <p:attrNameLst>
                                          <p:attrName>ppt_y</p:attrName>
                                        </p:attrNameLst>
                                      </p:cBhvr>
                                      <p:tavLst>
                                        <p:tav tm="0">
                                          <p:val>
                                            <p:strVal val="1+#ppt_h/2"/>
                                          </p:val>
                                        </p:tav>
                                        <p:tav tm="100000">
                                          <p:val>
                                            <p:strVal val="#ppt_y"/>
                                          </p:val>
                                        </p:tav>
                                      </p:tavLst>
                                    </p:anim>
                                  </p:childTnLst>
                                </p:cTn>
                              </p:par>
                              <p:par>
                                <p:cTn id="148" presetID="23" presetClass="entr" presetSubtype="16" fill="hold" nodeType="withEffect">
                                  <p:stCondLst>
                                    <p:cond delay="0"/>
                                  </p:stCondLst>
                                  <p:childTnLst>
                                    <p:set>
                                      <p:cBhvr>
                                        <p:cTn id="149" dur="1" fill="hold">
                                          <p:stCondLst>
                                            <p:cond delay="0"/>
                                          </p:stCondLst>
                                        </p:cTn>
                                        <p:tgtEl>
                                          <p:spTgt spid="4"/>
                                        </p:tgtEl>
                                        <p:attrNameLst>
                                          <p:attrName>style.visibility</p:attrName>
                                        </p:attrNameLst>
                                      </p:cBhvr>
                                      <p:to>
                                        <p:strVal val="visible"/>
                                      </p:to>
                                    </p:set>
                                    <p:anim calcmode="lin" valueType="num">
                                      <p:cBhvr>
                                        <p:cTn id="150" dur="3000" fill="hold"/>
                                        <p:tgtEl>
                                          <p:spTgt spid="4"/>
                                        </p:tgtEl>
                                        <p:attrNameLst>
                                          <p:attrName>ppt_w</p:attrName>
                                        </p:attrNameLst>
                                      </p:cBhvr>
                                      <p:tavLst>
                                        <p:tav tm="0">
                                          <p:val>
                                            <p:fltVal val="0"/>
                                          </p:val>
                                        </p:tav>
                                        <p:tav tm="100000">
                                          <p:val>
                                            <p:strVal val="#ppt_w"/>
                                          </p:val>
                                        </p:tav>
                                      </p:tavLst>
                                    </p:anim>
                                    <p:anim calcmode="lin" valueType="num">
                                      <p:cBhvr>
                                        <p:cTn id="151" dur="3000" fill="hold"/>
                                        <p:tgtEl>
                                          <p:spTgt spid="4"/>
                                        </p:tgtEl>
                                        <p:attrNameLst>
                                          <p:attrName>ppt_h</p:attrName>
                                        </p:attrNameLst>
                                      </p:cBhvr>
                                      <p:tavLst>
                                        <p:tav tm="0">
                                          <p:val>
                                            <p:fltVal val="0"/>
                                          </p:val>
                                        </p:tav>
                                        <p:tav tm="100000">
                                          <p:val>
                                            <p:strVal val="#ppt_h"/>
                                          </p:val>
                                        </p:tav>
                                      </p:tavLst>
                                    </p:anim>
                                  </p:childTnLst>
                                </p:cTn>
                              </p:par>
                              <p:par>
                                <p:cTn id="152" presetID="8" presetClass="entr" presetSubtype="32"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Effect transition="in" filter="diamond(out)">
                                      <p:cBhvr>
                                        <p:cTn id="15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lowers_pattern_by_danilomartinis-d503e9w.jpg"/>
          <p:cNvPicPr>
            <a:picLocks noChangeAspect="1"/>
          </p:cNvPicPr>
          <p:nvPr/>
        </p:nvPicPr>
        <p:blipFill>
          <a:blip r:embed="rId2"/>
          <a:srcRect r="7903"/>
          <a:stretch>
            <a:fillRect/>
          </a:stretch>
        </p:blipFill>
        <p:spPr>
          <a:xfrm>
            <a:off x="0" y="0"/>
            <a:ext cx="4500562" cy="6858000"/>
          </a:xfrm>
          <a:prstGeom prst="rect">
            <a:avLst/>
          </a:prstGeom>
        </p:spPr>
      </p:pic>
      <p:pic>
        <p:nvPicPr>
          <p:cNvPr id="5" name="4 Imagen" descr="default_series_by_danilomartinis-d498lzj.jpg"/>
          <p:cNvPicPr>
            <a:picLocks noChangeAspect="1"/>
          </p:cNvPicPr>
          <p:nvPr/>
        </p:nvPicPr>
        <p:blipFill>
          <a:blip r:embed="rId3"/>
          <a:srcRect l="4105" b="3125"/>
          <a:stretch>
            <a:fillRect/>
          </a:stretch>
        </p:blipFill>
        <p:spPr>
          <a:xfrm>
            <a:off x="4643438" y="0"/>
            <a:ext cx="4500562" cy="6858000"/>
          </a:xfrm>
          <a:prstGeom prst="rect">
            <a:avLst/>
          </a:prstGeom>
        </p:spPr>
      </p:pic>
      <p:pic>
        <p:nvPicPr>
          <p:cNvPr id="6" name="5 Imagen" descr="default_series_by_danilomartinis-d498lzj.jpg"/>
          <p:cNvPicPr>
            <a:picLocks noChangeAspect="1"/>
          </p:cNvPicPr>
          <p:nvPr/>
        </p:nvPicPr>
        <p:blipFill>
          <a:blip r:embed="rId3"/>
          <a:srcRect l="4105" b="3125"/>
          <a:stretch>
            <a:fillRect/>
          </a:stretch>
        </p:blipFill>
        <p:spPr>
          <a:xfrm>
            <a:off x="0" y="0"/>
            <a:ext cx="4429124" cy="6858000"/>
          </a:xfrm>
          <a:prstGeom prst="rect">
            <a:avLst/>
          </a:prstGeom>
        </p:spPr>
      </p:pic>
      <p:pic>
        <p:nvPicPr>
          <p:cNvPr id="7" name="6 Imagen" descr="flowers_pattern_by_danilomartinis-d503e9w.jpg"/>
          <p:cNvPicPr>
            <a:picLocks noChangeAspect="1"/>
          </p:cNvPicPr>
          <p:nvPr/>
        </p:nvPicPr>
        <p:blipFill>
          <a:blip r:embed="rId2"/>
          <a:srcRect r="7903"/>
          <a:stretch>
            <a:fillRect/>
          </a:stretch>
        </p:blipFill>
        <p:spPr>
          <a:xfrm>
            <a:off x="4643438" y="0"/>
            <a:ext cx="4500562" cy="6858000"/>
          </a:xfrm>
          <a:prstGeom prst="rect">
            <a:avLst/>
          </a:prstGeom>
        </p:spPr>
      </p:pic>
      <p:sp>
        <p:nvSpPr>
          <p:cNvPr id="8" name="7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nodeType="withEffect">
                                  <p:stCondLst>
                                    <p:cond delay="2500"/>
                                  </p:stCondLst>
                                  <p:childTnLst>
                                    <p:anim calcmode="lin" valueType="num">
                                      <p:cBhvr>
                                        <p:cTn id="9" dur="3000"/>
                                        <p:tgtEl>
                                          <p:spTgt spid="6"/>
                                        </p:tgtEl>
                                        <p:attrNameLst>
                                          <p:attrName>ppt_x</p:attrName>
                                        </p:attrNameLst>
                                      </p:cBhvr>
                                      <p:tavLst>
                                        <p:tav tm="0">
                                          <p:val>
                                            <p:strVal val="ppt_x"/>
                                          </p:val>
                                        </p:tav>
                                        <p:tav tm="100000">
                                          <p:val>
                                            <p:strVal val="ppt_x-ppt_w/2"/>
                                          </p:val>
                                        </p:tav>
                                      </p:tavLst>
                                    </p:anim>
                                    <p:anim calcmode="lin" valueType="num">
                                      <p:cBhvr>
                                        <p:cTn id="10" dur="3000"/>
                                        <p:tgtEl>
                                          <p:spTgt spid="6"/>
                                        </p:tgtEl>
                                        <p:attrNameLst>
                                          <p:attrName>ppt_y</p:attrName>
                                        </p:attrNameLst>
                                      </p:cBhvr>
                                      <p:tavLst>
                                        <p:tav tm="0">
                                          <p:val>
                                            <p:strVal val="ppt_y"/>
                                          </p:val>
                                        </p:tav>
                                        <p:tav tm="100000">
                                          <p:val>
                                            <p:strVal val="ppt_y"/>
                                          </p:val>
                                        </p:tav>
                                      </p:tavLst>
                                    </p:anim>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strVal val="ppt_h"/>
                                          </p:val>
                                        </p:tav>
                                      </p:tavLst>
                                    </p:anim>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2" fill="hold" nodeType="withEffect">
                                  <p:stCondLst>
                                    <p:cond delay="2500"/>
                                  </p:stCondLst>
                                  <p:childTnLst>
                                    <p:anim calcmode="lin" valueType="num">
                                      <p:cBhvr>
                                        <p:cTn id="15" dur="3000"/>
                                        <p:tgtEl>
                                          <p:spTgt spid="7"/>
                                        </p:tgtEl>
                                        <p:attrNameLst>
                                          <p:attrName>ppt_x</p:attrName>
                                        </p:attrNameLst>
                                      </p:cBhvr>
                                      <p:tavLst>
                                        <p:tav tm="0">
                                          <p:val>
                                            <p:strVal val="ppt_x"/>
                                          </p:val>
                                        </p:tav>
                                        <p:tav tm="100000">
                                          <p:val>
                                            <p:strVal val="ppt_x+ppt_w/2"/>
                                          </p:val>
                                        </p:tav>
                                      </p:tavLst>
                                    </p:anim>
                                    <p:anim calcmode="lin" valueType="num">
                                      <p:cBhvr>
                                        <p:cTn id="16" dur="3000"/>
                                        <p:tgtEl>
                                          <p:spTgt spid="7"/>
                                        </p:tgtEl>
                                        <p:attrNameLst>
                                          <p:attrName>ppt_y</p:attrName>
                                        </p:attrNameLst>
                                      </p:cBhvr>
                                      <p:tavLst>
                                        <p:tav tm="0">
                                          <p:val>
                                            <p:strVal val="ppt_y"/>
                                          </p:val>
                                        </p:tav>
                                        <p:tav tm="100000">
                                          <p:val>
                                            <p:strVal val="ppt_y"/>
                                          </p:val>
                                        </p:tav>
                                      </p:tavLst>
                                    </p:anim>
                                    <p:anim calcmode="lin" valueType="num">
                                      <p:cBhvr>
                                        <p:cTn id="17" dur="3000"/>
                                        <p:tgtEl>
                                          <p:spTgt spid="7"/>
                                        </p:tgtEl>
                                        <p:attrNameLst>
                                          <p:attrName>ppt_w</p:attrName>
                                        </p:attrNameLst>
                                      </p:cBhvr>
                                      <p:tavLst>
                                        <p:tav tm="0">
                                          <p:val>
                                            <p:strVal val="ppt_w"/>
                                          </p:val>
                                        </p:tav>
                                        <p:tav tm="100000">
                                          <p:val>
                                            <p:fltVal val="0"/>
                                          </p:val>
                                        </p:tav>
                                      </p:tavLst>
                                    </p:anim>
                                    <p:anim calcmode="lin" valueType="num">
                                      <p:cBhvr>
                                        <p:cTn id="18" dur="3000"/>
                                        <p:tgtEl>
                                          <p:spTgt spid="7"/>
                                        </p:tgtEl>
                                        <p:attrNameLst>
                                          <p:attrName>ppt_h</p:attrName>
                                        </p:attrNameLst>
                                      </p:cBhvr>
                                      <p:tavLst>
                                        <p:tav tm="0">
                                          <p:val>
                                            <p:strVal val="ppt_h"/>
                                          </p:val>
                                        </p:tav>
                                        <p:tav tm="100000">
                                          <p:val>
                                            <p:strVal val="ppt_h"/>
                                          </p:val>
                                        </p:tav>
                                      </p:tavLst>
                                    </p:anim>
                                    <p:set>
                                      <p:cBhvr>
                                        <p:cTn id="19" dur="1" fill="hold">
                                          <p:stCondLst>
                                            <p:cond delay="2999"/>
                                          </p:stCondLst>
                                        </p:cTn>
                                        <p:tgtEl>
                                          <p:spTgt spid="7"/>
                                        </p:tgtEl>
                                        <p:attrNameLst>
                                          <p:attrName>style.visibility</p:attrName>
                                        </p:attrNameLst>
                                      </p:cBhvr>
                                      <p:to>
                                        <p:strVal val="hidden"/>
                                      </p:to>
                                    </p:set>
                                  </p:childTnLst>
                                </p:cTn>
                              </p:par>
                              <p:par>
                                <p:cTn id="20" presetID="17" presetClass="entr" presetSubtype="2" fill="hold" nodeType="withEffect">
                                  <p:stCondLst>
                                    <p:cond delay="250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ppt_x</p:attrName>
                                        </p:attrNameLst>
                                      </p:cBhvr>
                                      <p:tavLst>
                                        <p:tav tm="0">
                                          <p:val>
                                            <p:strVal val="#ppt_x+#ppt_w/2"/>
                                          </p:val>
                                        </p:tav>
                                        <p:tav tm="100000">
                                          <p:val>
                                            <p:strVal val="#ppt_x"/>
                                          </p:val>
                                        </p:tav>
                                      </p:tavLst>
                                    </p:anim>
                                    <p:anim calcmode="lin" valueType="num">
                                      <p:cBhvr>
                                        <p:cTn id="23" dur="3000" fill="hold"/>
                                        <p:tgtEl>
                                          <p:spTgt spid="4"/>
                                        </p:tgtEl>
                                        <p:attrNameLst>
                                          <p:attrName>ppt_y</p:attrName>
                                        </p:attrNameLst>
                                      </p:cBhvr>
                                      <p:tavLst>
                                        <p:tav tm="0">
                                          <p:val>
                                            <p:strVal val="#ppt_y"/>
                                          </p:val>
                                        </p:tav>
                                        <p:tav tm="100000">
                                          <p:val>
                                            <p:strVal val="#ppt_y"/>
                                          </p:val>
                                        </p:tav>
                                      </p:tavLst>
                                    </p:anim>
                                    <p:anim calcmode="lin" valueType="num">
                                      <p:cBhvr>
                                        <p:cTn id="24" dur="3000" fill="hold"/>
                                        <p:tgtEl>
                                          <p:spTgt spid="4"/>
                                        </p:tgtEl>
                                        <p:attrNameLst>
                                          <p:attrName>ppt_w</p:attrName>
                                        </p:attrNameLst>
                                      </p:cBhvr>
                                      <p:tavLst>
                                        <p:tav tm="0">
                                          <p:val>
                                            <p:fltVal val="0"/>
                                          </p:val>
                                        </p:tav>
                                        <p:tav tm="100000">
                                          <p:val>
                                            <p:strVal val="#ppt_w"/>
                                          </p:val>
                                        </p:tav>
                                      </p:tavLst>
                                    </p:anim>
                                    <p:anim calcmode="lin" valueType="num">
                                      <p:cBhvr>
                                        <p:cTn id="25" dur="3000" fill="hold"/>
                                        <p:tgtEl>
                                          <p:spTgt spid="4"/>
                                        </p:tgtEl>
                                        <p:attrNameLst>
                                          <p:attrName>ppt_h</p:attrName>
                                        </p:attrNameLst>
                                      </p:cBhvr>
                                      <p:tavLst>
                                        <p:tav tm="0">
                                          <p:val>
                                            <p:strVal val="#ppt_h"/>
                                          </p:val>
                                        </p:tav>
                                        <p:tav tm="100000">
                                          <p:val>
                                            <p:strVal val="#ppt_h"/>
                                          </p:val>
                                        </p:tav>
                                      </p:tavLst>
                                    </p:anim>
                                  </p:childTnLst>
                                </p:cTn>
                              </p:par>
                              <p:par>
                                <p:cTn id="26" presetID="17" presetClass="entr" presetSubtype="8" fill="hold" nodeType="withEffect">
                                  <p:stCondLst>
                                    <p:cond delay="2500"/>
                                  </p:stCondLst>
                                  <p:childTnLst>
                                    <p:set>
                                      <p:cBhvr>
                                        <p:cTn id="27" dur="1" fill="hold">
                                          <p:stCondLst>
                                            <p:cond delay="0"/>
                                          </p:stCondLst>
                                        </p:cTn>
                                        <p:tgtEl>
                                          <p:spTgt spid="5"/>
                                        </p:tgtEl>
                                        <p:attrNameLst>
                                          <p:attrName>style.visibility</p:attrName>
                                        </p:attrNameLst>
                                      </p:cBhvr>
                                      <p:to>
                                        <p:strVal val="visible"/>
                                      </p:to>
                                    </p:set>
                                    <p:anim calcmode="lin" valueType="num">
                                      <p:cBhvr>
                                        <p:cTn id="28" dur="3000" fill="hold"/>
                                        <p:tgtEl>
                                          <p:spTgt spid="5"/>
                                        </p:tgtEl>
                                        <p:attrNameLst>
                                          <p:attrName>ppt_x</p:attrName>
                                        </p:attrNameLst>
                                      </p:cBhvr>
                                      <p:tavLst>
                                        <p:tav tm="0">
                                          <p:val>
                                            <p:strVal val="#ppt_x-#ppt_w/2"/>
                                          </p:val>
                                        </p:tav>
                                        <p:tav tm="100000">
                                          <p:val>
                                            <p:strVal val="#ppt_x"/>
                                          </p:val>
                                        </p:tav>
                                      </p:tavLst>
                                    </p:anim>
                                    <p:anim calcmode="lin" valueType="num">
                                      <p:cBhvr>
                                        <p:cTn id="29" dur="3000" fill="hold"/>
                                        <p:tgtEl>
                                          <p:spTgt spid="5"/>
                                        </p:tgtEl>
                                        <p:attrNameLst>
                                          <p:attrName>ppt_y</p:attrName>
                                        </p:attrNameLst>
                                      </p:cBhvr>
                                      <p:tavLst>
                                        <p:tav tm="0">
                                          <p:val>
                                            <p:strVal val="#ppt_y"/>
                                          </p:val>
                                        </p:tav>
                                        <p:tav tm="100000">
                                          <p:val>
                                            <p:strVal val="#ppt_y"/>
                                          </p:val>
                                        </p:tav>
                                      </p:tavLst>
                                    </p:anim>
                                    <p:anim calcmode="lin" valueType="num">
                                      <p:cBhvr>
                                        <p:cTn id="30" dur="3000" fill="hold"/>
                                        <p:tgtEl>
                                          <p:spTgt spid="5"/>
                                        </p:tgtEl>
                                        <p:attrNameLst>
                                          <p:attrName>ppt_w</p:attrName>
                                        </p:attrNameLst>
                                      </p:cBhvr>
                                      <p:tavLst>
                                        <p:tav tm="0">
                                          <p:val>
                                            <p:fltVal val="0"/>
                                          </p:val>
                                        </p:tav>
                                        <p:tav tm="100000">
                                          <p:val>
                                            <p:strVal val="#ppt_w"/>
                                          </p:val>
                                        </p:tav>
                                      </p:tavLst>
                                    </p:anim>
                                    <p:anim calcmode="lin" valueType="num">
                                      <p:cBhvr>
                                        <p:cTn id="31" dur="3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inked.jpg"/>
          <p:cNvPicPr>
            <a:picLocks noChangeAspect="1"/>
          </p:cNvPicPr>
          <p:nvPr/>
        </p:nvPicPr>
        <p:blipFill>
          <a:blip r:embed="rId2"/>
          <a:stretch>
            <a:fillRect/>
          </a:stretch>
        </p:blipFill>
        <p:spPr>
          <a:xfrm>
            <a:off x="1000100" y="0"/>
            <a:ext cx="7143800" cy="6858000"/>
          </a:xfrm>
          <a:prstGeom prst="rect">
            <a:avLst/>
          </a:prstGeom>
        </p:spPr>
      </p:pic>
      <p:sp>
        <p:nvSpPr>
          <p:cNvPr id="6" name="5 Lágrima"/>
          <p:cNvSpPr/>
          <p:nvPr/>
        </p:nvSpPr>
        <p:spPr>
          <a:xfrm rot="702718">
            <a:off x="0" y="0"/>
            <a:ext cx="857256" cy="857256"/>
          </a:xfrm>
          <a:prstGeom prst="teardrop">
            <a:avLst>
              <a:gd name="adj" fmla="val 105885"/>
            </a:avLst>
          </a:prstGeom>
          <a:gradFill flip="none" rotWithShape="1">
            <a:gsLst>
              <a:gs pos="58000">
                <a:schemeClr val="tx2">
                  <a:lumMod val="90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702718">
            <a:off x="0" y="1071546"/>
            <a:ext cx="857256" cy="857256"/>
          </a:xfrm>
          <a:prstGeom prst="teardrop">
            <a:avLst>
              <a:gd name="adj" fmla="val 105885"/>
            </a:avLst>
          </a:prstGeom>
          <a:gradFill flip="none" rotWithShape="1">
            <a:gsLst>
              <a:gs pos="58000">
                <a:schemeClr val="tx2">
                  <a:lumMod val="90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702718">
            <a:off x="0" y="2000240"/>
            <a:ext cx="857256" cy="857256"/>
          </a:xfrm>
          <a:prstGeom prst="teardrop">
            <a:avLst>
              <a:gd name="adj" fmla="val 105885"/>
            </a:avLst>
          </a:prstGeom>
          <a:gradFill flip="none" rotWithShape="1">
            <a:gsLst>
              <a:gs pos="58000">
                <a:schemeClr val="tx2">
                  <a:lumMod val="90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702718">
            <a:off x="0" y="3000372"/>
            <a:ext cx="857256" cy="857256"/>
          </a:xfrm>
          <a:prstGeom prst="teardrop">
            <a:avLst>
              <a:gd name="adj" fmla="val 105885"/>
            </a:avLst>
          </a:prstGeom>
          <a:gradFill flip="none" rotWithShape="1">
            <a:gsLst>
              <a:gs pos="58000">
                <a:schemeClr val="tx2">
                  <a:lumMod val="90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702718">
            <a:off x="0" y="4000504"/>
            <a:ext cx="857256" cy="857256"/>
          </a:xfrm>
          <a:prstGeom prst="teardrop">
            <a:avLst>
              <a:gd name="adj" fmla="val 105885"/>
            </a:avLst>
          </a:prstGeom>
          <a:gradFill flip="none" rotWithShape="1">
            <a:gsLst>
              <a:gs pos="58000">
                <a:schemeClr val="tx2">
                  <a:lumMod val="90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702718">
            <a:off x="0" y="5000636"/>
            <a:ext cx="857256" cy="857256"/>
          </a:xfrm>
          <a:prstGeom prst="teardrop">
            <a:avLst>
              <a:gd name="adj" fmla="val 105885"/>
            </a:avLst>
          </a:prstGeom>
          <a:gradFill flip="none" rotWithShape="1">
            <a:gsLst>
              <a:gs pos="58000">
                <a:schemeClr val="tx2">
                  <a:lumMod val="90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702718">
            <a:off x="0" y="6000744"/>
            <a:ext cx="857256" cy="857256"/>
          </a:xfrm>
          <a:prstGeom prst="teardrop">
            <a:avLst>
              <a:gd name="adj" fmla="val 105885"/>
            </a:avLst>
          </a:prstGeom>
          <a:gradFill flip="none" rotWithShape="1">
            <a:gsLst>
              <a:gs pos="58000">
                <a:schemeClr val="tx2">
                  <a:lumMod val="90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5290545">
            <a:off x="8286744" y="0"/>
            <a:ext cx="857256" cy="857256"/>
          </a:xfrm>
          <a:prstGeom prst="teardrop">
            <a:avLst>
              <a:gd name="adj" fmla="val 105885"/>
            </a:avLst>
          </a:prstGeom>
          <a:gradFill flip="none" rotWithShape="1">
            <a:gsLst>
              <a:gs pos="58000">
                <a:schemeClr val="tx2">
                  <a:lumMod val="90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5290545">
            <a:off x="8286744" y="928670"/>
            <a:ext cx="857256" cy="857256"/>
          </a:xfrm>
          <a:prstGeom prst="teardrop">
            <a:avLst>
              <a:gd name="adj" fmla="val 105885"/>
            </a:avLst>
          </a:prstGeom>
          <a:gradFill flip="none" rotWithShape="1">
            <a:gsLst>
              <a:gs pos="58000">
                <a:schemeClr val="tx2">
                  <a:lumMod val="90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5290545">
            <a:off x="8286744" y="1928802"/>
            <a:ext cx="857256" cy="857256"/>
          </a:xfrm>
          <a:prstGeom prst="teardrop">
            <a:avLst>
              <a:gd name="adj" fmla="val 105885"/>
            </a:avLst>
          </a:prstGeom>
          <a:gradFill flip="none" rotWithShape="1">
            <a:gsLst>
              <a:gs pos="58000">
                <a:schemeClr val="tx2">
                  <a:lumMod val="90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5290545">
            <a:off x="8286744" y="3000372"/>
            <a:ext cx="857256" cy="857256"/>
          </a:xfrm>
          <a:prstGeom prst="teardrop">
            <a:avLst>
              <a:gd name="adj" fmla="val 105885"/>
            </a:avLst>
          </a:prstGeom>
          <a:gradFill flip="none" rotWithShape="1">
            <a:gsLst>
              <a:gs pos="58000">
                <a:schemeClr val="tx2">
                  <a:lumMod val="90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5290545">
            <a:off x="8286744" y="4000504"/>
            <a:ext cx="857256" cy="857256"/>
          </a:xfrm>
          <a:prstGeom prst="teardrop">
            <a:avLst>
              <a:gd name="adj" fmla="val 105885"/>
            </a:avLst>
          </a:prstGeom>
          <a:gradFill flip="none" rotWithShape="1">
            <a:gsLst>
              <a:gs pos="58000">
                <a:schemeClr val="tx2">
                  <a:lumMod val="90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5290545">
            <a:off x="8286744" y="5000636"/>
            <a:ext cx="857256" cy="857256"/>
          </a:xfrm>
          <a:prstGeom prst="teardrop">
            <a:avLst>
              <a:gd name="adj" fmla="val 105885"/>
            </a:avLst>
          </a:prstGeom>
          <a:gradFill flip="none" rotWithShape="1">
            <a:gsLst>
              <a:gs pos="58000">
                <a:schemeClr val="tx2">
                  <a:lumMod val="90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5290545">
            <a:off x="8286744" y="6000744"/>
            <a:ext cx="857256" cy="857256"/>
          </a:xfrm>
          <a:prstGeom prst="teardrop">
            <a:avLst>
              <a:gd name="adj" fmla="val 105885"/>
            </a:avLst>
          </a:prstGeom>
          <a:gradFill flip="none" rotWithShape="1">
            <a:gsLst>
              <a:gs pos="58000">
                <a:schemeClr val="tx2">
                  <a:lumMod val="90000"/>
                </a:schemeClr>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ppt_x"/>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ppt_x"/>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ppt_x"/>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ppt_x"/>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ppt_x"/>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23" presetClass="entr" presetSubtype="272" fill="hold" nodeType="withEffect">
                                  <p:stCondLst>
                                    <p:cond delay="0"/>
                                  </p:stCondLst>
                                  <p:childTnLst>
                                    <p:set>
                                      <p:cBhvr>
                                        <p:cTn id="65" dur="1" fill="hold">
                                          <p:stCondLst>
                                            <p:cond delay="0"/>
                                          </p:stCondLst>
                                        </p:cTn>
                                        <p:tgtEl>
                                          <p:spTgt spid="4"/>
                                        </p:tgtEl>
                                        <p:attrNameLst>
                                          <p:attrName>style.visibility</p:attrName>
                                        </p:attrNameLst>
                                      </p:cBhvr>
                                      <p:to>
                                        <p:strVal val="visible"/>
                                      </p:to>
                                    </p:set>
                                    <p:anim calcmode="lin" valueType="num">
                                      <p:cBhvr>
                                        <p:cTn id="66" dur="3000" fill="hold"/>
                                        <p:tgtEl>
                                          <p:spTgt spid="4"/>
                                        </p:tgtEl>
                                        <p:attrNameLst>
                                          <p:attrName>ppt_w</p:attrName>
                                        </p:attrNameLst>
                                      </p:cBhvr>
                                      <p:tavLst>
                                        <p:tav tm="0">
                                          <p:val>
                                            <p:strVal val="2/3*#ppt_w"/>
                                          </p:val>
                                        </p:tav>
                                        <p:tav tm="100000">
                                          <p:val>
                                            <p:strVal val="#ppt_w"/>
                                          </p:val>
                                        </p:tav>
                                      </p:tavLst>
                                    </p:anim>
                                    <p:anim calcmode="lin" valueType="num">
                                      <p:cBhvr>
                                        <p:cTn id="67" dur="3000" fill="hold"/>
                                        <p:tgtEl>
                                          <p:spTgt spid="4"/>
                                        </p:tgtEl>
                                        <p:attrNameLst>
                                          <p:attrName>ppt_h</p:attrName>
                                        </p:attrNameLst>
                                      </p:cBhvr>
                                      <p:tavLst>
                                        <p:tav tm="0">
                                          <p:val>
                                            <p:strVal val="2/3*#ppt_h"/>
                                          </p:val>
                                        </p:tav>
                                        <p:tav tm="100000">
                                          <p:val>
                                            <p:strVal val="#ppt_h"/>
                                          </p:val>
                                        </p:tav>
                                      </p:tavLst>
                                    </p:anim>
                                  </p:childTnLst>
                                </p:cTn>
                              </p:par>
                              <p:par>
                                <p:cTn id="68" presetID="4" presetClass="entr" presetSubtype="16" fill="hold" nodeType="withEffect">
                                  <p:stCondLst>
                                    <p:cond delay="0"/>
                                  </p:stCondLst>
                                  <p:childTnLst>
                                    <p:set>
                                      <p:cBhvr>
                                        <p:cTn id="69" dur="1" fill="hold">
                                          <p:stCondLst>
                                            <p:cond delay="0"/>
                                          </p:stCondLst>
                                        </p:cTn>
                                        <p:tgtEl>
                                          <p:spTgt spid="4"/>
                                        </p:tgtEl>
                                        <p:attrNameLst>
                                          <p:attrName>style.visibility</p:attrName>
                                        </p:attrNameLst>
                                      </p:cBhvr>
                                      <p:to>
                                        <p:strVal val="visible"/>
                                      </p:to>
                                    </p:set>
                                    <p:animEffect transition="in" filter="box(in)">
                                      <p:cBhvr>
                                        <p:cTn id="7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1026"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a:scene3d>
            <a:camera prst="orthographicFront"/>
            <a:lightRig rig="threePt" dir="t"/>
          </a:scene3d>
          <a:sp3d>
            <a:bevelT prst="angle"/>
          </a:sp3d>
        </p:spPr>
      </p:pic>
      <p:sp>
        <p:nvSpPr>
          <p:cNvPr id="8" name="7 Marco"/>
          <p:cNvSpPr/>
          <p:nvPr/>
        </p:nvSpPr>
        <p:spPr>
          <a:xfrm>
            <a:off x="357158" y="5357826"/>
            <a:ext cx="1571604" cy="1000108"/>
          </a:xfrm>
          <a:prstGeom prst="frame">
            <a:avLst>
              <a:gd name="adj1" fmla="val 14924"/>
            </a:avLst>
          </a:prstGeom>
          <a:solidFill>
            <a:srgbClr val="FF0000"/>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a:off x="357158" y="4429132"/>
            <a:ext cx="1571604" cy="1000108"/>
          </a:xfrm>
          <a:prstGeom prst="frame">
            <a:avLst>
              <a:gd name="adj1" fmla="val 14924"/>
            </a:avLst>
          </a:prstGeom>
          <a:solidFill>
            <a:srgbClr val="FF0000"/>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a:off x="357158" y="3500438"/>
            <a:ext cx="1571604" cy="1000108"/>
          </a:xfrm>
          <a:prstGeom prst="frame">
            <a:avLst>
              <a:gd name="adj1" fmla="val 14924"/>
            </a:avLst>
          </a:prstGeom>
          <a:solidFill>
            <a:srgbClr val="FF0000"/>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357158" y="2500306"/>
            <a:ext cx="1571604" cy="1000108"/>
          </a:xfrm>
          <a:prstGeom prst="frame">
            <a:avLst>
              <a:gd name="adj1" fmla="val 14924"/>
            </a:avLst>
          </a:prstGeom>
          <a:solidFill>
            <a:srgbClr val="FF0000"/>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357158" y="1500174"/>
            <a:ext cx="1571604" cy="1000108"/>
          </a:xfrm>
          <a:prstGeom prst="frame">
            <a:avLst>
              <a:gd name="adj1" fmla="val 14924"/>
            </a:avLst>
          </a:prstGeom>
          <a:solidFill>
            <a:srgbClr val="FF0000"/>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a:off x="357158" y="500042"/>
            <a:ext cx="1571604" cy="1000108"/>
          </a:xfrm>
          <a:prstGeom prst="frame">
            <a:avLst>
              <a:gd name="adj1" fmla="val 14924"/>
            </a:avLst>
          </a:prstGeom>
          <a:solidFill>
            <a:srgbClr val="FF0000"/>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Marco"/>
          <p:cNvSpPr/>
          <p:nvPr/>
        </p:nvSpPr>
        <p:spPr>
          <a:xfrm>
            <a:off x="2071670" y="5357826"/>
            <a:ext cx="1571604" cy="1000108"/>
          </a:xfrm>
          <a:prstGeom prst="frame">
            <a:avLst>
              <a:gd name="adj1" fmla="val 14924"/>
            </a:avLst>
          </a:prstGeom>
          <a:solidFill>
            <a:srgbClr val="FF0000"/>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Marco"/>
          <p:cNvSpPr/>
          <p:nvPr/>
        </p:nvSpPr>
        <p:spPr>
          <a:xfrm>
            <a:off x="2071670" y="4429132"/>
            <a:ext cx="1571604" cy="1000108"/>
          </a:xfrm>
          <a:prstGeom prst="frame">
            <a:avLst>
              <a:gd name="adj1" fmla="val 14924"/>
            </a:avLst>
          </a:prstGeom>
          <a:solidFill>
            <a:srgbClr val="FF0000"/>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Marco"/>
          <p:cNvSpPr/>
          <p:nvPr/>
        </p:nvSpPr>
        <p:spPr>
          <a:xfrm>
            <a:off x="2071670" y="3500438"/>
            <a:ext cx="1571604" cy="1000108"/>
          </a:xfrm>
          <a:prstGeom prst="frame">
            <a:avLst>
              <a:gd name="adj1" fmla="val 14924"/>
            </a:avLst>
          </a:prstGeom>
          <a:solidFill>
            <a:srgbClr val="FF0000"/>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Marco"/>
          <p:cNvSpPr/>
          <p:nvPr/>
        </p:nvSpPr>
        <p:spPr>
          <a:xfrm>
            <a:off x="2071670" y="2500306"/>
            <a:ext cx="1571604" cy="1000108"/>
          </a:xfrm>
          <a:prstGeom prst="frame">
            <a:avLst>
              <a:gd name="adj1" fmla="val 14924"/>
            </a:avLst>
          </a:prstGeom>
          <a:solidFill>
            <a:srgbClr val="FF0000"/>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Marco"/>
          <p:cNvSpPr/>
          <p:nvPr/>
        </p:nvSpPr>
        <p:spPr>
          <a:xfrm>
            <a:off x="2071670" y="1500174"/>
            <a:ext cx="1571604" cy="1000108"/>
          </a:xfrm>
          <a:prstGeom prst="frame">
            <a:avLst>
              <a:gd name="adj1" fmla="val 14924"/>
            </a:avLst>
          </a:prstGeom>
          <a:solidFill>
            <a:srgbClr val="FF0000"/>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Marco"/>
          <p:cNvSpPr/>
          <p:nvPr/>
        </p:nvSpPr>
        <p:spPr>
          <a:xfrm>
            <a:off x="2071670" y="500042"/>
            <a:ext cx="1571604" cy="1000108"/>
          </a:xfrm>
          <a:prstGeom prst="frame">
            <a:avLst>
              <a:gd name="adj1" fmla="val 14924"/>
            </a:avLst>
          </a:prstGeom>
          <a:solidFill>
            <a:srgbClr val="FF0000"/>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Marco"/>
          <p:cNvSpPr/>
          <p:nvPr/>
        </p:nvSpPr>
        <p:spPr>
          <a:xfrm>
            <a:off x="3714744" y="5357826"/>
            <a:ext cx="1571604" cy="1000108"/>
          </a:xfrm>
          <a:prstGeom prst="frame">
            <a:avLst>
              <a:gd name="adj1" fmla="val 14924"/>
            </a:avLst>
          </a:prstGeom>
          <a:solidFill>
            <a:srgbClr val="FF0000"/>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Marco"/>
          <p:cNvSpPr/>
          <p:nvPr/>
        </p:nvSpPr>
        <p:spPr>
          <a:xfrm>
            <a:off x="3714744" y="4429132"/>
            <a:ext cx="1571604" cy="1000108"/>
          </a:xfrm>
          <a:prstGeom prst="frame">
            <a:avLst>
              <a:gd name="adj1" fmla="val 14924"/>
            </a:avLst>
          </a:prstGeom>
          <a:solidFill>
            <a:srgbClr val="FF0000"/>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Marco"/>
          <p:cNvSpPr/>
          <p:nvPr/>
        </p:nvSpPr>
        <p:spPr>
          <a:xfrm>
            <a:off x="3714744" y="3500438"/>
            <a:ext cx="1571604" cy="1000108"/>
          </a:xfrm>
          <a:prstGeom prst="frame">
            <a:avLst>
              <a:gd name="adj1" fmla="val 14924"/>
            </a:avLst>
          </a:prstGeom>
          <a:solidFill>
            <a:srgbClr val="FF0000"/>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Marco"/>
          <p:cNvSpPr/>
          <p:nvPr/>
        </p:nvSpPr>
        <p:spPr>
          <a:xfrm>
            <a:off x="3714744" y="2500306"/>
            <a:ext cx="1571604" cy="1000108"/>
          </a:xfrm>
          <a:prstGeom prst="frame">
            <a:avLst>
              <a:gd name="adj1" fmla="val 14924"/>
            </a:avLst>
          </a:prstGeom>
          <a:solidFill>
            <a:srgbClr val="FF0000"/>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Marco"/>
          <p:cNvSpPr/>
          <p:nvPr/>
        </p:nvSpPr>
        <p:spPr>
          <a:xfrm>
            <a:off x="3714744" y="1500174"/>
            <a:ext cx="1571604" cy="1000108"/>
          </a:xfrm>
          <a:prstGeom prst="frame">
            <a:avLst>
              <a:gd name="adj1" fmla="val 14924"/>
            </a:avLst>
          </a:prstGeom>
          <a:solidFill>
            <a:srgbClr val="FF0000"/>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Marco"/>
          <p:cNvSpPr/>
          <p:nvPr/>
        </p:nvSpPr>
        <p:spPr>
          <a:xfrm>
            <a:off x="3714744" y="500042"/>
            <a:ext cx="1571604" cy="1000108"/>
          </a:xfrm>
          <a:prstGeom prst="frame">
            <a:avLst>
              <a:gd name="adj1" fmla="val 14924"/>
            </a:avLst>
          </a:prstGeom>
          <a:solidFill>
            <a:srgbClr val="FF0000"/>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Marco"/>
          <p:cNvSpPr/>
          <p:nvPr/>
        </p:nvSpPr>
        <p:spPr>
          <a:xfrm>
            <a:off x="5429256" y="5357826"/>
            <a:ext cx="1571604" cy="1000108"/>
          </a:xfrm>
          <a:prstGeom prst="frame">
            <a:avLst>
              <a:gd name="adj1" fmla="val 14924"/>
            </a:avLst>
          </a:prstGeom>
          <a:solidFill>
            <a:srgbClr val="FF0000"/>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Marco"/>
          <p:cNvSpPr/>
          <p:nvPr/>
        </p:nvSpPr>
        <p:spPr>
          <a:xfrm>
            <a:off x="5429256" y="4429132"/>
            <a:ext cx="1571604" cy="1000108"/>
          </a:xfrm>
          <a:prstGeom prst="frame">
            <a:avLst>
              <a:gd name="adj1" fmla="val 14924"/>
            </a:avLst>
          </a:prstGeom>
          <a:solidFill>
            <a:srgbClr val="FF0000"/>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Marco"/>
          <p:cNvSpPr/>
          <p:nvPr/>
        </p:nvSpPr>
        <p:spPr>
          <a:xfrm>
            <a:off x="5429256" y="3500438"/>
            <a:ext cx="1571604" cy="1000108"/>
          </a:xfrm>
          <a:prstGeom prst="frame">
            <a:avLst>
              <a:gd name="adj1" fmla="val 14924"/>
            </a:avLst>
          </a:prstGeom>
          <a:solidFill>
            <a:srgbClr val="FF0000"/>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Marco"/>
          <p:cNvSpPr/>
          <p:nvPr/>
        </p:nvSpPr>
        <p:spPr>
          <a:xfrm>
            <a:off x="5429256" y="2500306"/>
            <a:ext cx="1571604" cy="1000108"/>
          </a:xfrm>
          <a:prstGeom prst="frame">
            <a:avLst>
              <a:gd name="adj1" fmla="val 14924"/>
            </a:avLst>
          </a:prstGeom>
          <a:solidFill>
            <a:srgbClr val="FF0000"/>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Marco"/>
          <p:cNvSpPr/>
          <p:nvPr/>
        </p:nvSpPr>
        <p:spPr>
          <a:xfrm>
            <a:off x="5429256" y="1500174"/>
            <a:ext cx="1571604" cy="1000108"/>
          </a:xfrm>
          <a:prstGeom prst="frame">
            <a:avLst>
              <a:gd name="adj1" fmla="val 14924"/>
            </a:avLst>
          </a:prstGeom>
          <a:solidFill>
            <a:srgbClr val="FF0000"/>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Marco"/>
          <p:cNvSpPr/>
          <p:nvPr/>
        </p:nvSpPr>
        <p:spPr>
          <a:xfrm>
            <a:off x="5429256" y="500042"/>
            <a:ext cx="1571604" cy="1000108"/>
          </a:xfrm>
          <a:prstGeom prst="frame">
            <a:avLst>
              <a:gd name="adj1" fmla="val 14924"/>
            </a:avLst>
          </a:prstGeom>
          <a:solidFill>
            <a:srgbClr val="FF0000"/>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Marco"/>
          <p:cNvSpPr/>
          <p:nvPr/>
        </p:nvSpPr>
        <p:spPr>
          <a:xfrm>
            <a:off x="7143768" y="5357826"/>
            <a:ext cx="1571604" cy="1000108"/>
          </a:xfrm>
          <a:prstGeom prst="frame">
            <a:avLst>
              <a:gd name="adj1" fmla="val 14924"/>
            </a:avLst>
          </a:prstGeom>
          <a:solidFill>
            <a:srgbClr val="FF0000"/>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Marco"/>
          <p:cNvSpPr/>
          <p:nvPr/>
        </p:nvSpPr>
        <p:spPr>
          <a:xfrm>
            <a:off x="7143768" y="4429132"/>
            <a:ext cx="1571604" cy="1000108"/>
          </a:xfrm>
          <a:prstGeom prst="frame">
            <a:avLst>
              <a:gd name="adj1" fmla="val 14924"/>
            </a:avLst>
          </a:prstGeom>
          <a:solidFill>
            <a:srgbClr val="FF0000"/>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Marco"/>
          <p:cNvSpPr/>
          <p:nvPr/>
        </p:nvSpPr>
        <p:spPr>
          <a:xfrm>
            <a:off x="7143768" y="3500438"/>
            <a:ext cx="1571604" cy="1000108"/>
          </a:xfrm>
          <a:prstGeom prst="frame">
            <a:avLst>
              <a:gd name="adj1" fmla="val 14924"/>
            </a:avLst>
          </a:prstGeom>
          <a:solidFill>
            <a:srgbClr val="FF0000"/>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Marco"/>
          <p:cNvSpPr/>
          <p:nvPr/>
        </p:nvSpPr>
        <p:spPr>
          <a:xfrm>
            <a:off x="7143768" y="2500306"/>
            <a:ext cx="1571604" cy="1000108"/>
          </a:xfrm>
          <a:prstGeom prst="frame">
            <a:avLst>
              <a:gd name="adj1" fmla="val 14924"/>
            </a:avLst>
          </a:prstGeom>
          <a:solidFill>
            <a:srgbClr val="FF0000"/>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Marco"/>
          <p:cNvSpPr/>
          <p:nvPr/>
        </p:nvSpPr>
        <p:spPr>
          <a:xfrm>
            <a:off x="7143768" y="1500174"/>
            <a:ext cx="1571604" cy="1000108"/>
          </a:xfrm>
          <a:prstGeom prst="frame">
            <a:avLst>
              <a:gd name="adj1" fmla="val 14924"/>
            </a:avLst>
          </a:prstGeom>
          <a:solidFill>
            <a:srgbClr val="FF0000"/>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Marco"/>
          <p:cNvSpPr/>
          <p:nvPr/>
        </p:nvSpPr>
        <p:spPr>
          <a:xfrm>
            <a:off x="7143768" y="500042"/>
            <a:ext cx="1571604" cy="1000108"/>
          </a:xfrm>
          <a:prstGeom prst="frame">
            <a:avLst>
              <a:gd name="adj1" fmla="val 14924"/>
            </a:avLst>
          </a:prstGeom>
          <a:solidFill>
            <a:srgbClr val="FF0000"/>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heckerboard(across)">
                                      <p:cBhvr>
                                        <p:cTn id="10" dur="3000"/>
                                        <p:tgtEl>
                                          <p:spTgt spid="8"/>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checkerboard(across)">
                                      <p:cBhvr>
                                        <p:cTn id="13" dur="3000"/>
                                        <p:tgtEl>
                                          <p:spTgt spid="13"/>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checkerboard(across)">
                                      <p:cBhvr>
                                        <p:cTn id="16" dur="3000"/>
                                        <p:tgtEl>
                                          <p:spTgt spid="14"/>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checkerboard(across)">
                                      <p:cBhvr>
                                        <p:cTn id="19" dur="3000"/>
                                        <p:tgtEl>
                                          <p:spTgt spid="15"/>
                                        </p:tgtEl>
                                      </p:cBhvr>
                                    </p:animEffect>
                                  </p:childTnLst>
                                </p:cTn>
                              </p:par>
                              <p:par>
                                <p:cTn id="20" presetID="5" presetClass="entr" presetSubtype="10"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checkerboard(across)">
                                      <p:cBhvr>
                                        <p:cTn id="22" dur="3000"/>
                                        <p:tgtEl>
                                          <p:spTgt spid="16"/>
                                        </p:tgtEl>
                                      </p:cBhvr>
                                    </p:animEffect>
                                  </p:childTnLst>
                                </p:cTn>
                              </p:par>
                              <p:par>
                                <p:cTn id="23" presetID="5" presetClass="entr" presetSubtype="1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checkerboard(across)">
                                      <p:cBhvr>
                                        <p:cTn id="25" dur="3000"/>
                                        <p:tgtEl>
                                          <p:spTgt spid="17"/>
                                        </p:tgtEl>
                                      </p:cBhvr>
                                    </p:animEffect>
                                  </p:childTnLst>
                                </p:cTn>
                              </p:par>
                              <p:par>
                                <p:cTn id="26" presetID="5" presetClass="entr" presetSubtype="10" fill="hold" grpId="0"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checkerboard(across)">
                                      <p:cBhvr>
                                        <p:cTn id="28" dur="3000"/>
                                        <p:tgtEl>
                                          <p:spTgt spid="19"/>
                                        </p:tgtEl>
                                      </p:cBhvr>
                                    </p:animEffect>
                                  </p:childTnLst>
                                </p:cTn>
                              </p:par>
                              <p:par>
                                <p:cTn id="29" presetID="5" presetClass="entr" presetSubtype="10"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checkerboard(across)">
                                      <p:cBhvr>
                                        <p:cTn id="31" dur="3000"/>
                                        <p:tgtEl>
                                          <p:spTgt spid="20"/>
                                        </p:tgtEl>
                                      </p:cBhvr>
                                    </p:animEffect>
                                  </p:childTnLst>
                                </p:cTn>
                              </p:par>
                              <p:par>
                                <p:cTn id="32" presetID="5" presetClass="entr" presetSubtype="10"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checkerboard(across)">
                                      <p:cBhvr>
                                        <p:cTn id="34" dur="3000"/>
                                        <p:tgtEl>
                                          <p:spTgt spid="21"/>
                                        </p:tgtEl>
                                      </p:cBhvr>
                                    </p:animEffect>
                                  </p:childTnLst>
                                </p:cTn>
                              </p:par>
                              <p:par>
                                <p:cTn id="35" presetID="5" presetClass="entr" presetSubtype="10"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checkerboard(across)">
                                      <p:cBhvr>
                                        <p:cTn id="37" dur="3000"/>
                                        <p:tgtEl>
                                          <p:spTgt spid="22"/>
                                        </p:tgtEl>
                                      </p:cBhvr>
                                    </p:animEffect>
                                  </p:childTnLst>
                                </p:cTn>
                              </p:par>
                              <p:par>
                                <p:cTn id="38" presetID="5" presetClass="entr" presetSubtype="10" fill="hold" grpId="0" nodeType="with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checkerboard(across)">
                                      <p:cBhvr>
                                        <p:cTn id="40" dur="3000"/>
                                        <p:tgtEl>
                                          <p:spTgt spid="23"/>
                                        </p:tgtEl>
                                      </p:cBhvr>
                                    </p:animEffect>
                                  </p:childTnLst>
                                </p:cTn>
                              </p:par>
                              <p:par>
                                <p:cTn id="41" presetID="5" presetClass="entr" presetSubtype="10" fill="hold" grpId="0" nodeType="with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checkerboard(across)">
                                      <p:cBhvr>
                                        <p:cTn id="43" dur="3000"/>
                                        <p:tgtEl>
                                          <p:spTgt spid="24"/>
                                        </p:tgtEl>
                                      </p:cBhvr>
                                    </p:animEffect>
                                  </p:childTnLst>
                                </p:cTn>
                              </p:par>
                              <p:par>
                                <p:cTn id="44" presetID="5" presetClass="entr" presetSubtype="10"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checkerboard(across)">
                                      <p:cBhvr>
                                        <p:cTn id="46" dur="3000"/>
                                        <p:tgtEl>
                                          <p:spTgt spid="26"/>
                                        </p:tgtEl>
                                      </p:cBhvr>
                                    </p:animEffect>
                                  </p:childTnLst>
                                </p:cTn>
                              </p:par>
                              <p:par>
                                <p:cTn id="47" presetID="5" presetClass="entr" presetSubtype="10" fill="hold" grpId="0" nodeType="with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checkerboard(across)">
                                      <p:cBhvr>
                                        <p:cTn id="49" dur="3000"/>
                                        <p:tgtEl>
                                          <p:spTgt spid="27"/>
                                        </p:tgtEl>
                                      </p:cBhvr>
                                    </p:animEffect>
                                  </p:childTnLst>
                                </p:cTn>
                              </p:par>
                              <p:par>
                                <p:cTn id="50" presetID="5" presetClass="entr" presetSubtype="10"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checkerboard(across)">
                                      <p:cBhvr>
                                        <p:cTn id="52" dur="3000"/>
                                        <p:tgtEl>
                                          <p:spTgt spid="28"/>
                                        </p:tgtEl>
                                      </p:cBhvr>
                                    </p:animEffect>
                                  </p:childTnLst>
                                </p:cTn>
                              </p:par>
                              <p:par>
                                <p:cTn id="53" presetID="5" presetClass="entr" presetSubtype="10" fill="hold" grpId="0" nodeType="with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checkerboard(across)">
                                      <p:cBhvr>
                                        <p:cTn id="55" dur="3000"/>
                                        <p:tgtEl>
                                          <p:spTgt spid="29"/>
                                        </p:tgtEl>
                                      </p:cBhvr>
                                    </p:animEffect>
                                  </p:childTnLst>
                                </p:cTn>
                              </p:par>
                              <p:par>
                                <p:cTn id="56" presetID="5" presetClass="entr" presetSubtype="10" fill="hold" grpId="0" nodeType="withEffect">
                                  <p:stCondLst>
                                    <p:cond delay="0"/>
                                  </p:stCondLst>
                                  <p:childTnLst>
                                    <p:set>
                                      <p:cBhvr>
                                        <p:cTn id="57" dur="1" fill="hold">
                                          <p:stCondLst>
                                            <p:cond delay="0"/>
                                          </p:stCondLst>
                                        </p:cTn>
                                        <p:tgtEl>
                                          <p:spTgt spid="30"/>
                                        </p:tgtEl>
                                        <p:attrNameLst>
                                          <p:attrName>style.visibility</p:attrName>
                                        </p:attrNameLst>
                                      </p:cBhvr>
                                      <p:to>
                                        <p:strVal val="visible"/>
                                      </p:to>
                                    </p:set>
                                    <p:animEffect transition="in" filter="checkerboard(across)">
                                      <p:cBhvr>
                                        <p:cTn id="58" dur="3000"/>
                                        <p:tgtEl>
                                          <p:spTgt spid="30"/>
                                        </p:tgtEl>
                                      </p:cBhvr>
                                    </p:animEffect>
                                  </p:childTnLst>
                                </p:cTn>
                              </p:par>
                              <p:par>
                                <p:cTn id="59" presetID="5" presetClass="entr" presetSubtype="10"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checkerboard(across)">
                                      <p:cBhvr>
                                        <p:cTn id="61" dur="3000"/>
                                        <p:tgtEl>
                                          <p:spTgt spid="31"/>
                                        </p:tgtEl>
                                      </p:cBhvr>
                                    </p:animEffect>
                                  </p:childTnLst>
                                </p:cTn>
                              </p:par>
                              <p:par>
                                <p:cTn id="62" presetID="5" presetClass="entr" presetSubtype="10" fill="hold" grpId="0" nodeType="withEffect">
                                  <p:stCondLst>
                                    <p:cond delay="0"/>
                                  </p:stCondLst>
                                  <p:childTnLst>
                                    <p:set>
                                      <p:cBhvr>
                                        <p:cTn id="63" dur="1" fill="hold">
                                          <p:stCondLst>
                                            <p:cond delay="0"/>
                                          </p:stCondLst>
                                        </p:cTn>
                                        <p:tgtEl>
                                          <p:spTgt spid="33"/>
                                        </p:tgtEl>
                                        <p:attrNameLst>
                                          <p:attrName>style.visibility</p:attrName>
                                        </p:attrNameLst>
                                      </p:cBhvr>
                                      <p:to>
                                        <p:strVal val="visible"/>
                                      </p:to>
                                    </p:set>
                                    <p:animEffect transition="in" filter="checkerboard(across)">
                                      <p:cBhvr>
                                        <p:cTn id="64" dur="3000"/>
                                        <p:tgtEl>
                                          <p:spTgt spid="33"/>
                                        </p:tgtEl>
                                      </p:cBhvr>
                                    </p:animEffect>
                                  </p:childTnLst>
                                </p:cTn>
                              </p:par>
                              <p:par>
                                <p:cTn id="65" presetID="5" presetClass="entr" presetSubtype="10" fill="hold" grpId="0" nodeType="withEffect">
                                  <p:stCondLst>
                                    <p:cond delay="0"/>
                                  </p:stCondLst>
                                  <p:childTnLst>
                                    <p:set>
                                      <p:cBhvr>
                                        <p:cTn id="66" dur="1" fill="hold">
                                          <p:stCondLst>
                                            <p:cond delay="0"/>
                                          </p:stCondLst>
                                        </p:cTn>
                                        <p:tgtEl>
                                          <p:spTgt spid="34"/>
                                        </p:tgtEl>
                                        <p:attrNameLst>
                                          <p:attrName>style.visibility</p:attrName>
                                        </p:attrNameLst>
                                      </p:cBhvr>
                                      <p:to>
                                        <p:strVal val="visible"/>
                                      </p:to>
                                    </p:set>
                                    <p:animEffect transition="in" filter="checkerboard(across)">
                                      <p:cBhvr>
                                        <p:cTn id="67" dur="3000"/>
                                        <p:tgtEl>
                                          <p:spTgt spid="34"/>
                                        </p:tgtEl>
                                      </p:cBhvr>
                                    </p:animEffect>
                                  </p:childTnLst>
                                </p:cTn>
                              </p:par>
                              <p:par>
                                <p:cTn id="68" presetID="5" presetClass="entr" presetSubtype="10" fill="hold" grpId="0" nodeType="withEffect">
                                  <p:stCondLst>
                                    <p:cond delay="0"/>
                                  </p:stCondLst>
                                  <p:childTnLst>
                                    <p:set>
                                      <p:cBhvr>
                                        <p:cTn id="69" dur="1" fill="hold">
                                          <p:stCondLst>
                                            <p:cond delay="0"/>
                                          </p:stCondLst>
                                        </p:cTn>
                                        <p:tgtEl>
                                          <p:spTgt spid="35"/>
                                        </p:tgtEl>
                                        <p:attrNameLst>
                                          <p:attrName>style.visibility</p:attrName>
                                        </p:attrNameLst>
                                      </p:cBhvr>
                                      <p:to>
                                        <p:strVal val="visible"/>
                                      </p:to>
                                    </p:set>
                                    <p:animEffect transition="in" filter="checkerboard(across)">
                                      <p:cBhvr>
                                        <p:cTn id="70" dur="3000"/>
                                        <p:tgtEl>
                                          <p:spTgt spid="35"/>
                                        </p:tgtEl>
                                      </p:cBhvr>
                                    </p:animEffect>
                                  </p:childTnLst>
                                </p:cTn>
                              </p:par>
                              <p:par>
                                <p:cTn id="71" presetID="5" presetClass="entr" presetSubtype="10" fill="hold" grpId="0" nodeType="withEffect">
                                  <p:stCondLst>
                                    <p:cond delay="0"/>
                                  </p:stCondLst>
                                  <p:childTnLst>
                                    <p:set>
                                      <p:cBhvr>
                                        <p:cTn id="72" dur="1" fill="hold">
                                          <p:stCondLst>
                                            <p:cond delay="0"/>
                                          </p:stCondLst>
                                        </p:cTn>
                                        <p:tgtEl>
                                          <p:spTgt spid="36"/>
                                        </p:tgtEl>
                                        <p:attrNameLst>
                                          <p:attrName>style.visibility</p:attrName>
                                        </p:attrNameLst>
                                      </p:cBhvr>
                                      <p:to>
                                        <p:strVal val="visible"/>
                                      </p:to>
                                    </p:set>
                                    <p:animEffect transition="in" filter="checkerboard(across)">
                                      <p:cBhvr>
                                        <p:cTn id="73" dur="3000"/>
                                        <p:tgtEl>
                                          <p:spTgt spid="36"/>
                                        </p:tgtEl>
                                      </p:cBhvr>
                                    </p:animEffect>
                                  </p:childTnLst>
                                </p:cTn>
                              </p:par>
                              <p:par>
                                <p:cTn id="74" presetID="5" presetClass="entr" presetSubtype="10" fill="hold" grpId="0" nodeType="withEffect">
                                  <p:stCondLst>
                                    <p:cond delay="0"/>
                                  </p:stCondLst>
                                  <p:childTnLst>
                                    <p:set>
                                      <p:cBhvr>
                                        <p:cTn id="75" dur="1" fill="hold">
                                          <p:stCondLst>
                                            <p:cond delay="0"/>
                                          </p:stCondLst>
                                        </p:cTn>
                                        <p:tgtEl>
                                          <p:spTgt spid="37"/>
                                        </p:tgtEl>
                                        <p:attrNameLst>
                                          <p:attrName>style.visibility</p:attrName>
                                        </p:attrNameLst>
                                      </p:cBhvr>
                                      <p:to>
                                        <p:strVal val="visible"/>
                                      </p:to>
                                    </p:set>
                                    <p:animEffect transition="in" filter="checkerboard(across)">
                                      <p:cBhvr>
                                        <p:cTn id="76" dur="3000"/>
                                        <p:tgtEl>
                                          <p:spTgt spid="37"/>
                                        </p:tgtEl>
                                      </p:cBhvr>
                                    </p:animEffect>
                                  </p:childTnLst>
                                </p:cTn>
                              </p:par>
                              <p:par>
                                <p:cTn id="77" presetID="5" presetClass="entr" presetSubtype="10" fill="hold" grpId="0" nodeType="withEffect">
                                  <p:stCondLst>
                                    <p:cond delay="0"/>
                                  </p:stCondLst>
                                  <p:childTnLst>
                                    <p:set>
                                      <p:cBhvr>
                                        <p:cTn id="78" dur="1" fill="hold">
                                          <p:stCondLst>
                                            <p:cond delay="0"/>
                                          </p:stCondLst>
                                        </p:cTn>
                                        <p:tgtEl>
                                          <p:spTgt spid="38"/>
                                        </p:tgtEl>
                                        <p:attrNameLst>
                                          <p:attrName>style.visibility</p:attrName>
                                        </p:attrNameLst>
                                      </p:cBhvr>
                                      <p:to>
                                        <p:strVal val="visible"/>
                                      </p:to>
                                    </p:set>
                                    <p:animEffect transition="in" filter="checkerboard(across)">
                                      <p:cBhvr>
                                        <p:cTn id="79" dur="3000"/>
                                        <p:tgtEl>
                                          <p:spTgt spid="38"/>
                                        </p:tgtEl>
                                      </p:cBhvr>
                                    </p:animEffect>
                                  </p:childTnLst>
                                </p:cTn>
                              </p:par>
                              <p:par>
                                <p:cTn id="80" presetID="5" presetClass="entr" presetSubtype="10" fill="hold" grpId="0" nodeType="withEffect">
                                  <p:stCondLst>
                                    <p:cond delay="0"/>
                                  </p:stCondLst>
                                  <p:childTnLst>
                                    <p:set>
                                      <p:cBhvr>
                                        <p:cTn id="81" dur="1" fill="hold">
                                          <p:stCondLst>
                                            <p:cond delay="0"/>
                                          </p:stCondLst>
                                        </p:cTn>
                                        <p:tgtEl>
                                          <p:spTgt spid="40"/>
                                        </p:tgtEl>
                                        <p:attrNameLst>
                                          <p:attrName>style.visibility</p:attrName>
                                        </p:attrNameLst>
                                      </p:cBhvr>
                                      <p:to>
                                        <p:strVal val="visible"/>
                                      </p:to>
                                    </p:set>
                                    <p:animEffect transition="in" filter="checkerboard(across)">
                                      <p:cBhvr>
                                        <p:cTn id="82" dur="3000"/>
                                        <p:tgtEl>
                                          <p:spTgt spid="40"/>
                                        </p:tgtEl>
                                      </p:cBhvr>
                                    </p:animEffect>
                                  </p:childTnLst>
                                </p:cTn>
                              </p:par>
                              <p:par>
                                <p:cTn id="83" presetID="5" presetClass="entr" presetSubtype="10" fill="hold" grpId="0" nodeType="withEffect">
                                  <p:stCondLst>
                                    <p:cond delay="0"/>
                                  </p:stCondLst>
                                  <p:childTnLst>
                                    <p:set>
                                      <p:cBhvr>
                                        <p:cTn id="84" dur="1" fill="hold">
                                          <p:stCondLst>
                                            <p:cond delay="0"/>
                                          </p:stCondLst>
                                        </p:cTn>
                                        <p:tgtEl>
                                          <p:spTgt spid="41"/>
                                        </p:tgtEl>
                                        <p:attrNameLst>
                                          <p:attrName>style.visibility</p:attrName>
                                        </p:attrNameLst>
                                      </p:cBhvr>
                                      <p:to>
                                        <p:strVal val="visible"/>
                                      </p:to>
                                    </p:set>
                                    <p:animEffect transition="in" filter="checkerboard(across)">
                                      <p:cBhvr>
                                        <p:cTn id="85" dur="3000"/>
                                        <p:tgtEl>
                                          <p:spTgt spid="41"/>
                                        </p:tgtEl>
                                      </p:cBhvr>
                                    </p:animEffect>
                                  </p:childTnLst>
                                </p:cTn>
                              </p:par>
                              <p:par>
                                <p:cTn id="86" presetID="5" presetClass="entr" presetSubtype="10" fill="hold" grpId="0" nodeType="withEffect">
                                  <p:stCondLst>
                                    <p:cond delay="0"/>
                                  </p:stCondLst>
                                  <p:childTnLst>
                                    <p:set>
                                      <p:cBhvr>
                                        <p:cTn id="87" dur="1" fill="hold">
                                          <p:stCondLst>
                                            <p:cond delay="0"/>
                                          </p:stCondLst>
                                        </p:cTn>
                                        <p:tgtEl>
                                          <p:spTgt spid="42"/>
                                        </p:tgtEl>
                                        <p:attrNameLst>
                                          <p:attrName>style.visibility</p:attrName>
                                        </p:attrNameLst>
                                      </p:cBhvr>
                                      <p:to>
                                        <p:strVal val="visible"/>
                                      </p:to>
                                    </p:set>
                                    <p:animEffect transition="in" filter="checkerboard(across)">
                                      <p:cBhvr>
                                        <p:cTn id="88" dur="3000"/>
                                        <p:tgtEl>
                                          <p:spTgt spid="42"/>
                                        </p:tgtEl>
                                      </p:cBhvr>
                                    </p:animEffect>
                                  </p:childTnLst>
                                </p:cTn>
                              </p:par>
                              <p:par>
                                <p:cTn id="89" presetID="5" presetClass="entr" presetSubtype="10" fill="hold" grpId="0" nodeType="withEffect">
                                  <p:stCondLst>
                                    <p:cond delay="0"/>
                                  </p:stCondLst>
                                  <p:childTnLst>
                                    <p:set>
                                      <p:cBhvr>
                                        <p:cTn id="90" dur="1" fill="hold">
                                          <p:stCondLst>
                                            <p:cond delay="0"/>
                                          </p:stCondLst>
                                        </p:cTn>
                                        <p:tgtEl>
                                          <p:spTgt spid="43"/>
                                        </p:tgtEl>
                                        <p:attrNameLst>
                                          <p:attrName>style.visibility</p:attrName>
                                        </p:attrNameLst>
                                      </p:cBhvr>
                                      <p:to>
                                        <p:strVal val="visible"/>
                                      </p:to>
                                    </p:set>
                                    <p:animEffect transition="in" filter="checkerboard(across)">
                                      <p:cBhvr>
                                        <p:cTn id="91" dur="3000"/>
                                        <p:tgtEl>
                                          <p:spTgt spid="43"/>
                                        </p:tgtEl>
                                      </p:cBhvr>
                                    </p:animEffect>
                                  </p:childTnLst>
                                </p:cTn>
                              </p:par>
                              <p:par>
                                <p:cTn id="92" presetID="5" presetClass="entr" presetSubtype="10" fill="hold" grpId="0" nodeType="withEffect">
                                  <p:stCondLst>
                                    <p:cond delay="0"/>
                                  </p:stCondLst>
                                  <p:childTnLst>
                                    <p:set>
                                      <p:cBhvr>
                                        <p:cTn id="93" dur="1" fill="hold">
                                          <p:stCondLst>
                                            <p:cond delay="0"/>
                                          </p:stCondLst>
                                        </p:cTn>
                                        <p:tgtEl>
                                          <p:spTgt spid="44"/>
                                        </p:tgtEl>
                                        <p:attrNameLst>
                                          <p:attrName>style.visibility</p:attrName>
                                        </p:attrNameLst>
                                      </p:cBhvr>
                                      <p:to>
                                        <p:strVal val="visible"/>
                                      </p:to>
                                    </p:set>
                                    <p:animEffect transition="in" filter="checkerboard(across)">
                                      <p:cBhvr>
                                        <p:cTn id="94" dur="3000"/>
                                        <p:tgtEl>
                                          <p:spTgt spid="44"/>
                                        </p:tgtEl>
                                      </p:cBhvr>
                                    </p:animEffect>
                                  </p:childTnLst>
                                </p:cTn>
                              </p:par>
                              <p:par>
                                <p:cTn id="95" presetID="5" presetClass="entr" presetSubtype="10" fill="hold" grpId="0" nodeType="withEffect">
                                  <p:stCondLst>
                                    <p:cond delay="0"/>
                                  </p:stCondLst>
                                  <p:childTnLst>
                                    <p:set>
                                      <p:cBhvr>
                                        <p:cTn id="96" dur="1" fill="hold">
                                          <p:stCondLst>
                                            <p:cond delay="0"/>
                                          </p:stCondLst>
                                        </p:cTn>
                                        <p:tgtEl>
                                          <p:spTgt spid="45"/>
                                        </p:tgtEl>
                                        <p:attrNameLst>
                                          <p:attrName>style.visibility</p:attrName>
                                        </p:attrNameLst>
                                      </p:cBhvr>
                                      <p:to>
                                        <p:strVal val="visible"/>
                                      </p:to>
                                    </p:set>
                                    <p:animEffect transition="in" filter="checkerboard(across)">
                                      <p:cBhvr>
                                        <p:cTn id="97" dur="3000"/>
                                        <p:tgtEl>
                                          <p:spTgt spid="45"/>
                                        </p:tgtEl>
                                      </p:cBhvr>
                                    </p:animEffect>
                                  </p:childTnLst>
                                </p:cTn>
                              </p:par>
                              <p:par>
                                <p:cTn id="98" presetID="8" presetClass="emph" presetSubtype="0" fill="hold" grpId="1" nodeType="withEffect">
                                  <p:stCondLst>
                                    <p:cond delay="0"/>
                                  </p:stCondLst>
                                  <p:childTnLst>
                                    <p:animRot by="21600000">
                                      <p:cBhvr>
                                        <p:cTn id="99" dur="3000" fill="hold"/>
                                        <p:tgtEl>
                                          <p:spTgt spid="8"/>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3"/>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4"/>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5"/>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6"/>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7"/>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9"/>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0"/>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1"/>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22"/>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23"/>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24"/>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6"/>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7"/>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8"/>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29"/>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30"/>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31"/>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33"/>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34"/>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35"/>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36"/>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37"/>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38"/>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40"/>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41"/>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42"/>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43"/>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44"/>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45"/>
                                        </p:tgtEl>
                                        <p:attrNameLst>
                                          <p:attrName>r</p:attrName>
                                        </p:attrNameLst>
                                      </p:cBhvr>
                                    </p:animRot>
                                  </p:childTnLst>
                                </p:cTn>
                              </p:par>
                              <p:par>
                                <p:cTn id="158" presetID="2" presetClass="exit" presetSubtype="4" fill="hold" grpId="2" nodeType="withEffect">
                                  <p:stCondLst>
                                    <p:cond delay="0"/>
                                  </p:stCondLst>
                                  <p:childTnLst>
                                    <p:anim calcmode="lin" valueType="num">
                                      <p:cBhvr additive="base">
                                        <p:cTn id="159" dur="3000"/>
                                        <p:tgtEl>
                                          <p:spTgt spid="8"/>
                                        </p:tgtEl>
                                        <p:attrNameLst>
                                          <p:attrName>ppt_x</p:attrName>
                                        </p:attrNameLst>
                                      </p:cBhvr>
                                      <p:tavLst>
                                        <p:tav tm="0">
                                          <p:val>
                                            <p:strVal val="ppt_x"/>
                                          </p:val>
                                        </p:tav>
                                        <p:tav tm="100000">
                                          <p:val>
                                            <p:strVal val="ppt_x"/>
                                          </p:val>
                                        </p:tav>
                                      </p:tavLst>
                                    </p:anim>
                                    <p:anim calcmode="lin" valueType="num">
                                      <p:cBhvr additive="base">
                                        <p:cTn id="160" dur="3000"/>
                                        <p:tgtEl>
                                          <p:spTgt spid="8"/>
                                        </p:tgtEl>
                                        <p:attrNameLst>
                                          <p:attrName>ppt_y</p:attrName>
                                        </p:attrNameLst>
                                      </p:cBhvr>
                                      <p:tavLst>
                                        <p:tav tm="0">
                                          <p:val>
                                            <p:strVal val="ppt_y"/>
                                          </p:val>
                                        </p:tav>
                                        <p:tav tm="100000">
                                          <p:val>
                                            <p:strVal val="1+ppt_h/2"/>
                                          </p:val>
                                        </p:tav>
                                      </p:tavLst>
                                    </p:anim>
                                    <p:set>
                                      <p:cBhvr>
                                        <p:cTn id="161" dur="1" fill="hold">
                                          <p:stCondLst>
                                            <p:cond delay="2999"/>
                                          </p:stCondLst>
                                        </p:cTn>
                                        <p:tgtEl>
                                          <p:spTgt spid="8"/>
                                        </p:tgtEl>
                                        <p:attrNameLst>
                                          <p:attrName>style.visibility</p:attrName>
                                        </p:attrNameLst>
                                      </p:cBhvr>
                                      <p:to>
                                        <p:strVal val="hidden"/>
                                      </p:to>
                                    </p:set>
                                  </p:childTnLst>
                                </p:cTn>
                              </p:par>
                              <p:par>
                                <p:cTn id="162" presetID="2" presetClass="exit" presetSubtype="4" fill="hold" grpId="2" nodeType="withEffect">
                                  <p:stCondLst>
                                    <p:cond delay="0"/>
                                  </p:stCondLst>
                                  <p:childTnLst>
                                    <p:anim calcmode="lin" valueType="num">
                                      <p:cBhvr additive="base">
                                        <p:cTn id="163" dur="3000"/>
                                        <p:tgtEl>
                                          <p:spTgt spid="13"/>
                                        </p:tgtEl>
                                        <p:attrNameLst>
                                          <p:attrName>ppt_x</p:attrName>
                                        </p:attrNameLst>
                                      </p:cBhvr>
                                      <p:tavLst>
                                        <p:tav tm="0">
                                          <p:val>
                                            <p:strVal val="ppt_x"/>
                                          </p:val>
                                        </p:tav>
                                        <p:tav tm="100000">
                                          <p:val>
                                            <p:strVal val="ppt_x"/>
                                          </p:val>
                                        </p:tav>
                                      </p:tavLst>
                                    </p:anim>
                                    <p:anim calcmode="lin" valueType="num">
                                      <p:cBhvr additive="base">
                                        <p:cTn id="164" dur="3000"/>
                                        <p:tgtEl>
                                          <p:spTgt spid="13"/>
                                        </p:tgtEl>
                                        <p:attrNameLst>
                                          <p:attrName>ppt_y</p:attrName>
                                        </p:attrNameLst>
                                      </p:cBhvr>
                                      <p:tavLst>
                                        <p:tav tm="0">
                                          <p:val>
                                            <p:strVal val="ppt_y"/>
                                          </p:val>
                                        </p:tav>
                                        <p:tav tm="100000">
                                          <p:val>
                                            <p:strVal val="1+ppt_h/2"/>
                                          </p:val>
                                        </p:tav>
                                      </p:tavLst>
                                    </p:anim>
                                    <p:set>
                                      <p:cBhvr>
                                        <p:cTn id="165" dur="1" fill="hold">
                                          <p:stCondLst>
                                            <p:cond delay="2999"/>
                                          </p:stCondLst>
                                        </p:cTn>
                                        <p:tgtEl>
                                          <p:spTgt spid="13"/>
                                        </p:tgtEl>
                                        <p:attrNameLst>
                                          <p:attrName>style.visibility</p:attrName>
                                        </p:attrNameLst>
                                      </p:cBhvr>
                                      <p:to>
                                        <p:strVal val="hidden"/>
                                      </p:to>
                                    </p:set>
                                  </p:childTnLst>
                                </p:cTn>
                              </p:par>
                              <p:par>
                                <p:cTn id="166" presetID="2" presetClass="exit" presetSubtype="4" fill="hold" grpId="2" nodeType="withEffect">
                                  <p:stCondLst>
                                    <p:cond delay="0"/>
                                  </p:stCondLst>
                                  <p:childTnLst>
                                    <p:anim calcmode="lin" valueType="num">
                                      <p:cBhvr additive="base">
                                        <p:cTn id="167" dur="3000"/>
                                        <p:tgtEl>
                                          <p:spTgt spid="14"/>
                                        </p:tgtEl>
                                        <p:attrNameLst>
                                          <p:attrName>ppt_x</p:attrName>
                                        </p:attrNameLst>
                                      </p:cBhvr>
                                      <p:tavLst>
                                        <p:tav tm="0">
                                          <p:val>
                                            <p:strVal val="ppt_x"/>
                                          </p:val>
                                        </p:tav>
                                        <p:tav tm="100000">
                                          <p:val>
                                            <p:strVal val="ppt_x"/>
                                          </p:val>
                                        </p:tav>
                                      </p:tavLst>
                                    </p:anim>
                                    <p:anim calcmode="lin" valueType="num">
                                      <p:cBhvr additive="base">
                                        <p:cTn id="168" dur="3000"/>
                                        <p:tgtEl>
                                          <p:spTgt spid="14"/>
                                        </p:tgtEl>
                                        <p:attrNameLst>
                                          <p:attrName>ppt_y</p:attrName>
                                        </p:attrNameLst>
                                      </p:cBhvr>
                                      <p:tavLst>
                                        <p:tav tm="0">
                                          <p:val>
                                            <p:strVal val="ppt_y"/>
                                          </p:val>
                                        </p:tav>
                                        <p:tav tm="100000">
                                          <p:val>
                                            <p:strVal val="1+ppt_h/2"/>
                                          </p:val>
                                        </p:tav>
                                      </p:tavLst>
                                    </p:anim>
                                    <p:set>
                                      <p:cBhvr>
                                        <p:cTn id="169" dur="1" fill="hold">
                                          <p:stCondLst>
                                            <p:cond delay="2999"/>
                                          </p:stCondLst>
                                        </p:cTn>
                                        <p:tgtEl>
                                          <p:spTgt spid="14"/>
                                        </p:tgtEl>
                                        <p:attrNameLst>
                                          <p:attrName>style.visibility</p:attrName>
                                        </p:attrNameLst>
                                      </p:cBhvr>
                                      <p:to>
                                        <p:strVal val="hidden"/>
                                      </p:to>
                                    </p:set>
                                  </p:childTnLst>
                                </p:cTn>
                              </p:par>
                              <p:par>
                                <p:cTn id="170" presetID="2" presetClass="exit" presetSubtype="4" fill="hold" grpId="2" nodeType="withEffect">
                                  <p:stCondLst>
                                    <p:cond delay="0"/>
                                  </p:stCondLst>
                                  <p:childTnLst>
                                    <p:anim calcmode="lin" valueType="num">
                                      <p:cBhvr additive="base">
                                        <p:cTn id="171" dur="3000"/>
                                        <p:tgtEl>
                                          <p:spTgt spid="15"/>
                                        </p:tgtEl>
                                        <p:attrNameLst>
                                          <p:attrName>ppt_x</p:attrName>
                                        </p:attrNameLst>
                                      </p:cBhvr>
                                      <p:tavLst>
                                        <p:tav tm="0">
                                          <p:val>
                                            <p:strVal val="ppt_x"/>
                                          </p:val>
                                        </p:tav>
                                        <p:tav tm="100000">
                                          <p:val>
                                            <p:strVal val="ppt_x"/>
                                          </p:val>
                                        </p:tav>
                                      </p:tavLst>
                                    </p:anim>
                                    <p:anim calcmode="lin" valueType="num">
                                      <p:cBhvr additive="base">
                                        <p:cTn id="172" dur="3000"/>
                                        <p:tgtEl>
                                          <p:spTgt spid="15"/>
                                        </p:tgtEl>
                                        <p:attrNameLst>
                                          <p:attrName>ppt_y</p:attrName>
                                        </p:attrNameLst>
                                      </p:cBhvr>
                                      <p:tavLst>
                                        <p:tav tm="0">
                                          <p:val>
                                            <p:strVal val="ppt_y"/>
                                          </p:val>
                                        </p:tav>
                                        <p:tav tm="100000">
                                          <p:val>
                                            <p:strVal val="1+ppt_h/2"/>
                                          </p:val>
                                        </p:tav>
                                      </p:tavLst>
                                    </p:anim>
                                    <p:set>
                                      <p:cBhvr>
                                        <p:cTn id="173" dur="1" fill="hold">
                                          <p:stCondLst>
                                            <p:cond delay="2999"/>
                                          </p:stCondLst>
                                        </p:cTn>
                                        <p:tgtEl>
                                          <p:spTgt spid="15"/>
                                        </p:tgtEl>
                                        <p:attrNameLst>
                                          <p:attrName>style.visibility</p:attrName>
                                        </p:attrNameLst>
                                      </p:cBhvr>
                                      <p:to>
                                        <p:strVal val="hidden"/>
                                      </p:to>
                                    </p:set>
                                  </p:childTnLst>
                                </p:cTn>
                              </p:par>
                              <p:par>
                                <p:cTn id="174" presetID="2" presetClass="exit" presetSubtype="4" fill="hold" grpId="2" nodeType="withEffect">
                                  <p:stCondLst>
                                    <p:cond delay="0"/>
                                  </p:stCondLst>
                                  <p:childTnLst>
                                    <p:anim calcmode="lin" valueType="num">
                                      <p:cBhvr additive="base">
                                        <p:cTn id="175" dur="3000"/>
                                        <p:tgtEl>
                                          <p:spTgt spid="16"/>
                                        </p:tgtEl>
                                        <p:attrNameLst>
                                          <p:attrName>ppt_x</p:attrName>
                                        </p:attrNameLst>
                                      </p:cBhvr>
                                      <p:tavLst>
                                        <p:tav tm="0">
                                          <p:val>
                                            <p:strVal val="ppt_x"/>
                                          </p:val>
                                        </p:tav>
                                        <p:tav tm="100000">
                                          <p:val>
                                            <p:strVal val="ppt_x"/>
                                          </p:val>
                                        </p:tav>
                                      </p:tavLst>
                                    </p:anim>
                                    <p:anim calcmode="lin" valueType="num">
                                      <p:cBhvr additive="base">
                                        <p:cTn id="176" dur="3000"/>
                                        <p:tgtEl>
                                          <p:spTgt spid="16"/>
                                        </p:tgtEl>
                                        <p:attrNameLst>
                                          <p:attrName>ppt_y</p:attrName>
                                        </p:attrNameLst>
                                      </p:cBhvr>
                                      <p:tavLst>
                                        <p:tav tm="0">
                                          <p:val>
                                            <p:strVal val="ppt_y"/>
                                          </p:val>
                                        </p:tav>
                                        <p:tav tm="100000">
                                          <p:val>
                                            <p:strVal val="1+ppt_h/2"/>
                                          </p:val>
                                        </p:tav>
                                      </p:tavLst>
                                    </p:anim>
                                    <p:set>
                                      <p:cBhvr>
                                        <p:cTn id="177" dur="1" fill="hold">
                                          <p:stCondLst>
                                            <p:cond delay="2999"/>
                                          </p:stCondLst>
                                        </p:cTn>
                                        <p:tgtEl>
                                          <p:spTgt spid="16"/>
                                        </p:tgtEl>
                                        <p:attrNameLst>
                                          <p:attrName>style.visibility</p:attrName>
                                        </p:attrNameLst>
                                      </p:cBhvr>
                                      <p:to>
                                        <p:strVal val="hidden"/>
                                      </p:to>
                                    </p:set>
                                  </p:childTnLst>
                                </p:cTn>
                              </p:par>
                              <p:par>
                                <p:cTn id="178" presetID="2" presetClass="exit" presetSubtype="4" fill="hold" grpId="2" nodeType="withEffect">
                                  <p:stCondLst>
                                    <p:cond delay="0"/>
                                  </p:stCondLst>
                                  <p:childTnLst>
                                    <p:anim calcmode="lin" valueType="num">
                                      <p:cBhvr additive="base">
                                        <p:cTn id="179" dur="3000"/>
                                        <p:tgtEl>
                                          <p:spTgt spid="17"/>
                                        </p:tgtEl>
                                        <p:attrNameLst>
                                          <p:attrName>ppt_x</p:attrName>
                                        </p:attrNameLst>
                                      </p:cBhvr>
                                      <p:tavLst>
                                        <p:tav tm="0">
                                          <p:val>
                                            <p:strVal val="ppt_x"/>
                                          </p:val>
                                        </p:tav>
                                        <p:tav tm="100000">
                                          <p:val>
                                            <p:strVal val="ppt_x"/>
                                          </p:val>
                                        </p:tav>
                                      </p:tavLst>
                                    </p:anim>
                                    <p:anim calcmode="lin" valueType="num">
                                      <p:cBhvr additive="base">
                                        <p:cTn id="180" dur="3000"/>
                                        <p:tgtEl>
                                          <p:spTgt spid="17"/>
                                        </p:tgtEl>
                                        <p:attrNameLst>
                                          <p:attrName>ppt_y</p:attrName>
                                        </p:attrNameLst>
                                      </p:cBhvr>
                                      <p:tavLst>
                                        <p:tav tm="0">
                                          <p:val>
                                            <p:strVal val="ppt_y"/>
                                          </p:val>
                                        </p:tav>
                                        <p:tav tm="100000">
                                          <p:val>
                                            <p:strVal val="1+ppt_h/2"/>
                                          </p:val>
                                        </p:tav>
                                      </p:tavLst>
                                    </p:anim>
                                    <p:set>
                                      <p:cBhvr>
                                        <p:cTn id="181" dur="1" fill="hold">
                                          <p:stCondLst>
                                            <p:cond delay="2999"/>
                                          </p:stCondLst>
                                        </p:cTn>
                                        <p:tgtEl>
                                          <p:spTgt spid="17"/>
                                        </p:tgtEl>
                                        <p:attrNameLst>
                                          <p:attrName>style.visibility</p:attrName>
                                        </p:attrNameLst>
                                      </p:cBhvr>
                                      <p:to>
                                        <p:strVal val="hidden"/>
                                      </p:to>
                                    </p:set>
                                  </p:childTnLst>
                                </p:cTn>
                              </p:par>
                              <p:par>
                                <p:cTn id="182" presetID="2" presetClass="exit" presetSubtype="1" fill="hold" grpId="2" nodeType="withEffect">
                                  <p:stCondLst>
                                    <p:cond delay="0"/>
                                  </p:stCondLst>
                                  <p:childTnLst>
                                    <p:anim calcmode="lin" valueType="num">
                                      <p:cBhvr additive="base">
                                        <p:cTn id="183" dur="3000"/>
                                        <p:tgtEl>
                                          <p:spTgt spid="19"/>
                                        </p:tgtEl>
                                        <p:attrNameLst>
                                          <p:attrName>ppt_x</p:attrName>
                                        </p:attrNameLst>
                                      </p:cBhvr>
                                      <p:tavLst>
                                        <p:tav tm="0">
                                          <p:val>
                                            <p:strVal val="ppt_x"/>
                                          </p:val>
                                        </p:tav>
                                        <p:tav tm="100000">
                                          <p:val>
                                            <p:strVal val="ppt_x"/>
                                          </p:val>
                                        </p:tav>
                                      </p:tavLst>
                                    </p:anim>
                                    <p:anim calcmode="lin" valueType="num">
                                      <p:cBhvr additive="base">
                                        <p:cTn id="184" dur="3000"/>
                                        <p:tgtEl>
                                          <p:spTgt spid="19"/>
                                        </p:tgtEl>
                                        <p:attrNameLst>
                                          <p:attrName>ppt_y</p:attrName>
                                        </p:attrNameLst>
                                      </p:cBhvr>
                                      <p:tavLst>
                                        <p:tav tm="0">
                                          <p:val>
                                            <p:strVal val="ppt_y"/>
                                          </p:val>
                                        </p:tav>
                                        <p:tav tm="100000">
                                          <p:val>
                                            <p:strVal val="0-ppt_h/2"/>
                                          </p:val>
                                        </p:tav>
                                      </p:tavLst>
                                    </p:anim>
                                    <p:set>
                                      <p:cBhvr>
                                        <p:cTn id="185" dur="1" fill="hold">
                                          <p:stCondLst>
                                            <p:cond delay="2999"/>
                                          </p:stCondLst>
                                        </p:cTn>
                                        <p:tgtEl>
                                          <p:spTgt spid="19"/>
                                        </p:tgtEl>
                                        <p:attrNameLst>
                                          <p:attrName>style.visibility</p:attrName>
                                        </p:attrNameLst>
                                      </p:cBhvr>
                                      <p:to>
                                        <p:strVal val="hidden"/>
                                      </p:to>
                                    </p:set>
                                  </p:childTnLst>
                                </p:cTn>
                              </p:par>
                              <p:par>
                                <p:cTn id="186" presetID="2" presetClass="exit" presetSubtype="1" fill="hold" grpId="2" nodeType="withEffect">
                                  <p:stCondLst>
                                    <p:cond delay="0"/>
                                  </p:stCondLst>
                                  <p:childTnLst>
                                    <p:anim calcmode="lin" valueType="num">
                                      <p:cBhvr additive="base">
                                        <p:cTn id="187" dur="3000"/>
                                        <p:tgtEl>
                                          <p:spTgt spid="20"/>
                                        </p:tgtEl>
                                        <p:attrNameLst>
                                          <p:attrName>ppt_x</p:attrName>
                                        </p:attrNameLst>
                                      </p:cBhvr>
                                      <p:tavLst>
                                        <p:tav tm="0">
                                          <p:val>
                                            <p:strVal val="ppt_x"/>
                                          </p:val>
                                        </p:tav>
                                        <p:tav tm="100000">
                                          <p:val>
                                            <p:strVal val="ppt_x"/>
                                          </p:val>
                                        </p:tav>
                                      </p:tavLst>
                                    </p:anim>
                                    <p:anim calcmode="lin" valueType="num">
                                      <p:cBhvr additive="base">
                                        <p:cTn id="188" dur="3000"/>
                                        <p:tgtEl>
                                          <p:spTgt spid="20"/>
                                        </p:tgtEl>
                                        <p:attrNameLst>
                                          <p:attrName>ppt_y</p:attrName>
                                        </p:attrNameLst>
                                      </p:cBhvr>
                                      <p:tavLst>
                                        <p:tav tm="0">
                                          <p:val>
                                            <p:strVal val="ppt_y"/>
                                          </p:val>
                                        </p:tav>
                                        <p:tav tm="100000">
                                          <p:val>
                                            <p:strVal val="0-ppt_h/2"/>
                                          </p:val>
                                        </p:tav>
                                      </p:tavLst>
                                    </p:anim>
                                    <p:set>
                                      <p:cBhvr>
                                        <p:cTn id="189" dur="1" fill="hold">
                                          <p:stCondLst>
                                            <p:cond delay="2999"/>
                                          </p:stCondLst>
                                        </p:cTn>
                                        <p:tgtEl>
                                          <p:spTgt spid="20"/>
                                        </p:tgtEl>
                                        <p:attrNameLst>
                                          <p:attrName>style.visibility</p:attrName>
                                        </p:attrNameLst>
                                      </p:cBhvr>
                                      <p:to>
                                        <p:strVal val="hidden"/>
                                      </p:to>
                                    </p:set>
                                  </p:childTnLst>
                                </p:cTn>
                              </p:par>
                              <p:par>
                                <p:cTn id="190" presetID="2" presetClass="exit" presetSubtype="1" fill="hold" grpId="2" nodeType="withEffect">
                                  <p:stCondLst>
                                    <p:cond delay="0"/>
                                  </p:stCondLst>
                                  <p:childTnLst>
                                    <p:anim calcmode="lin" valueType="num">
                                      <p:cBhvr additive="base">
                                        <p:cTn id="191" dur="3000"/>
                                        <p:tgtEl>
                                          <p:spTgt spid="21"/>
                                        </p:tgtEl>
                                        <p:attrNameLst>
                                          <p:attrName>ppt_x</p:attrName>
                                        </p:attrNameLst>
                                      </p:cBhvr>
                                      <p:tavLst>
                                        <p:tav tm="0">
                                          <p:val>
                                            <p:strVal val="ppt_x"/>
                                          </p:val>
                                        </p:tav>
                                        <p:tav tm="100000">
                                          <p:val>
                                            <p:strVal val="ppt_x"/>
                                          </p:val>
                                        </p:tav>
                                      </p:tavLst>
                                    </p:anim>
                                    <p:anim calcmode="lin" valueType="num">
                                      <p:cBhvr additive="base">
                                        <p:cTn id="192" dur="3000"/>
                                        <p:tgtEl>
                                          <p:spTgt spid="21"/>
                                        </p:tgtEl>
                                        <p:attrNameLst>
                                          <p:attrName>ppt_y</p:attrName>
                                        </p:attrNameLst>
                                      </p:cBhvr>
                                      <p:tavLst>
                                        <p:tav tm="0">
                                          <p:val>
                                            <p:strVal val="ppt_y"/>
                                          </p:val>
                                        </p:tav>
                                        <p:tav tm="100000">
                                          <p:val>
                                            <p:strVal val="0-ppt_h/2"/>
                                          </p:val>
                                        </p:tav>
                                      </p:tavLst>
                                    </p:anim>
                                    <p:set>
                                      <p:cBhvr>
                                        <p:cTn id="193" dur="1" fill="hold">
                                          <p:stCondLst>
                                            <p:cond delay="2999"/>
                                          </p:stCondLst>
                                        </p:cTn>
                                        <p:tgtEl>
                                          <p:spTgt spid="21"/>
                                        </p:tgtEl>
                                        <p:attrNameLst>
                                          <p:attrName>style.visibility</p:attrName>
                                        </p:attrNameLst>
                                      </p:cBhvr>
                                      <p:to>
                                        <p:strVal val="hidden"/>
                                      </p:to>
                                    </p:set>
                                  </p:childTnLst>
                                </p:cTn>
                              </p:par>
                              <p:par>
                                <p:cTn id="194" presetID="2" presetClass="exit" presetSubtype="1" fill="hold" grpId="2" nodeType="withEffect">
                                  <p:stCondLst>
                                    <p:cond delay="0"/>
                                  </p:stCondLst>
                                  <p:childTnLst>
                                    <p:anim calcmode="lin" valueType="num">
                                      <p:cBhvr additive="base">
                                        <p:cTn id="195" dur="3000"/>
                                        <p:tgtEl>
                                          <p:spTgt spid="22"/>
                                        </p:tgtEl>
                                        <p:attrNameLst>
                                          <p:attrName>ppt_x</p:attrName>
                                        </p:attrNameLst>
                                      </p:cBhvr>
                                      <p:tavLst>
                                        <p:tav tm="0">
                                          <p:val>
                                            <p:strVal val="ppt_x"/>
                                          </p:val>
                                        </p:tav>
                                        <p:tav tm="100000">
                                          <p:val>
                                            <p:strVal val="ppt_x"/>
                                          </p:val>
                                        </p:tav>
                                      </p:tavLst>
                                    </p:anim>
                                    <p:anim calcmode="lin" valueType="num">
                                      <p:cBhvr additive="base">
                                        <p:cTn id="196" dur="3000"/>
                                        <p:tgtEl>
                                          <p:spTgt spid="22"/>
                                        </p:tgtEl>
                                        <p:attrNameLst>
                                          <p:attrName>ppt_y</p:attrName>
                                        </p:attrNameLst>
                                      </p:cBhvr>
                                      <p:tavLst>
                                        <p:tav tm="0">
                                          <p:val>
                                            <p:strVal val="ppt_y"/>
                                          </p:val>
                                        </p:tav>
                                        <p:tav tm="100000">
                                          <p:val>
                                            <p:strVal val="0-ppt_h/2"/>
                                          </p:val>
                                        </p:tav>
                                      </p:tavLst>
                                    </p:anim>
                                    <p:set>
                                      <p:cBhvr>
                                        <p:cTn id="197" dur="1" fill="hold">
                                          <p:stCondLst>
                                            <p:cond delay="2999"/>
                                          </p:stCondLst>
                                        </p:cTn>
                                        <p:tgtEl>
                                          <p:spTgt spid="22"/>
                                        </p:tgtEl>
                                        <p:attrNameLst>
                                          <p:attrName>style.visibility</p:attrName>
                                        </p:attrNameLst>
                                      </p:cBhvr>
                                      <p:to>
                                        <p:strVal val="hidden"/>
                                      </p:to>
                                    </p:set>
                                  </p:childTnLst>
                                </p:cTn>
                              </p:par>
                              <p:par>
                                <p:cTn id="198" presetID="2" presetClass="exit" presetSubtype="1" fill="hold" grpId="2" nodeType="withEffect">
                                  <p:stCondLst>
                                    <p:cond delay="0"/>
                                  </p:stCondLst>
                                  <p:childTnLst>
                                    <p:anim calcmode="lin" valueType="num">
                                      <p:cBhvr additive="base">
                                        <p:cTn id="199" dur="3000"/>
                                        <p:tgtEl>
                                          <p:spTgt spid="23"/>
                                        </p:tgtEl>
                                        <p:attrNameLst>
                                          <p:attrName>ppt_x</p:attrName>
                                        </p:attrNameLst>
                                      </p:cBhvr>
                                      <p:tavLst>
                                        <p:tav tm="0">
                                          <p:val>
                                            <p:strVal val="ppt_x"/>
                                          </p:val>
                                        </p:tav>
                                        <p:tav tm="100000">
                                          <p:val>
                                            <p:strVal val="ppt_x"/>
                                          </p:val>
                                        </p:tav>
                                      </p:tavLst>
                                    </p:anim>
                                    <p:anim calcmode="lin" valueType="num">
                                      <p:cBhvr additive="base">
                                        <p:cTn id="200" dur="3000"/>
                                        <p:tgtEl>
                                          <p:spTgt spid="23"/>
                                        </p:tgtEl>
                                        <p:attrNameLst>
                                          <p:attrName>ppt_y</p:attrName>
                                        </p:attrNameLst>
                                      </p:cBhvr>
                                      <p:tavLst>
                                        <p:tav tm="0">
                                          <p:val>
                                            <p:strVal val="ppt_y"/>
                                          </p:val>
                                        </p:tav>
                                        <p:tav tm="100000">
                                          <p:val>
                                            <p:strVal val="0-ppt_h/2"/>
                                          </p:val>
                                        </p:tav>
                                      </p:tavLst>
                                    </p:anim>
                                    <p:set>
                                      <p:cBhvr>
                                        <p:cTn id="201" dur="1" fill="hold">
                                          <p:stCondLst>
                                            <p:cond delay="2999"/>
                                          </p:stCondLst>
                                        </p:cTn>
                                        <p:tgtEl>
                                          <p:spTgt spid="23"/>
                                        </p:tgtEl>
                                        <p:attrNameLst>
                                          <p:attrName>style.visibility</p:attrName>
                                        </p:attrNameLst>
                                      </p:cBhvr>
                                      <p:to>
                                        <p:strVal val="hidden"/>
                                      </p:to>
                                    </p:set>
                                  </p:childTnLst>
                                </p:cTn>
                              </p:par>
                              <p:par>
                                <p:cTn id="202" presetID="2" presetClass="exit" presetSubtype="1" fill="hold" grpId="2" nodeType="withEffect">
                                  <p:stCondLst>
                                    <p:cond delay="0"/>
                                  </p:stCondLst>
                                  <p:childTnLst>
                                    <p:anim calcmode="lin" valueType="num">
                                      <p:cBhvr additive="base">
                                        <p:cTn id="203" dur="3000"/>
                                        <p:tgtEl>
                                          <p:spTgt spid="24"/>
                                        </p:tgtEl>
                                        <p:attrNameLst>
                                          <p:attrName>ppt_x</p:attrName>
                                        </p:attrNameLst>
                                      </p:cBhvr>
                                      <p:tavLst>
                                        <p:tav tm="0">
                                          <p:val>
                                            <p:strVal val="ppt_x"/>
                                          </p:val>
                                        </p:tav>
                                        <p:tav tm="100000">
                                          <p:val>
                                            <p:strVal val="ppt_x"/>
                                          </p:val>
                                        </p:tav>
                                      </p:tavLst>
                                    </p:anim>
                                    <p:anim calcmode="lin" valueType="num">
                                      <p:cBhvr additive="base">
                                        <p:cTn id="204" dur="3000"/>
                                        <p:tgtEl>
                                          <p:spTgt spid="24"/>
                                        </p:tgtEl>
                                        <p:attrNameLst>
                                          <p:attrName>ppt_y</p:attrName>
                                        </p:attrNameLst>
                                      </p:cBhvr>
                                      <p:tavLst>
                                        <p:tav tm="0">
                                          <p:val>
                                            <p:strVal val="ppt_y"/>
                                          </p:val>
                                        </p:tav>
                                        <p:tav tm="100000">
                                          <p:val>
                                            <p:strVal val="0-ppt_h/2"/>
                                          </p:val>
                                        </p:tav>
                                      </p:tavLst>
                                    </p:anim>
                                    <p:set>
                                      <p:cBhvr>
                                        <p:cTn id="205" dur="1" fill="hold">
                                          <p:stCondLst>
                                            <p:cond delay="2999"/>
                                          </p:stCondLst>
                                        </p:cTn>
                                        <p:tgtEl>
                                          <p:spTgt spid="24"/>
                                        </p:tgtEl>
                                        <p:attrNameLst>
                                          <p:attrName>style.visibility</p:attrName>
                                        </p:attrNameLst>
                                      </p:cBhvr>
                                      <p:to>
                                        <p:strVal val="hidden"/>
                                      </p:to>
                                    </p:set>
                                  </p:childTnLst>
                                </p:cTn>
                              </p:par>
                              <p:par>
                                <p:cTn id="206" presetID="2" presetClass="exit" presetSubtype="4" fill="hold" grpId="2" nodeType="withEffect">
                                  <p:stCondLst>
                                    <p:cond delay="0"/>
                                  </p:stCondLst>
                                  <p:childTnLst>
                                    <p:anim calcmode="lin" valueType="num">
                                      <p:cBhvr additive="base">
                                        <p:cTn id="207" dur="3000"/>
                                        <p:tgtEl>
                                          <p:spTgt spid="26"/>
                                        </p:tgtEl>
                                        <p:attrNameLst>
                                          <p:attrName>ppt_x</p:attrName>
                                        </p:attrNameLst>
                                      </p:cBhvr>
                                      <p:tavLst>
                                        <p:tav tm="0">
                                          <p:val>
                                            <p:strVal val="ppt_x"/>
                                          </p:val>
                                        </p:tav>
                                        <p:tav tm="100000">
                                          <p:val>
                                            <p:strVal val="ppt_x"/>
                                          </p:val>
                                        </p:tav>
                                      </p:tavLst>
                                    </p:anim>
                                    <p:anim calcmode="lin" valueType="num">
                                      <p:cBhvr additive="base">
                                        <p:cTn id="208" dur="3000"/>
                                        <p:tgtEl>
                                          <p:spTgt spid="26"/>
                                        </p:tgtEl>
                                        <p:attrNameLst>
                                          <p:attrName>ppt_y</p:attrName>
                                        </p:attrNameLst>
                                      </p:cBhvr>
                                      <p:tavLst>
                                        <p:tav tm="0">
                                          <p:val>
                                            <p:strVal val="ppt_y"/>
                                          </p:val>
                                        </p:tav>
                                        <p:tav tm="100000">
                                          <p:val>
                                            <p:strVal val="1+ppt_h/2"/>
                                          </p:val>
                                        </p:tav>
                                      </p:tavLst>
                                    </p:anim>
                                    <p:set>
                                      <p:cBhvr>
                                        <p:cTn id="209" dur="1" fill="hold">
                                          <p:stCondLst>
                                            <p:cond delay="2999"/>
                                          </p:stCondLst>
                                        </p:cTn>
                                        <p:tgtEl>
                                          <p:spTgt spid="26"/>
                                        </p:tgtEl>
                                        <p:attrNameLst>
                                          <p:attrName>style.visibility</p:attrName>
                                        </p:attrNameLst>
                                      </p:cBhvr>
                                      <p:to>
                                        <p:strVal val="hidden"/>
                                      </p:to>
                                    </p:set>
                                  </p:childTnLst>
                                </p:cTn>
                              </p:par>
                              <p:par>
                                <p:cTn id="210" presetID="2" presetClass="exit" presetSubtype="4" fill="hold" grpId="2" nodeType="withEffect">
                                  <p:stCondLst>
                                    <p:cond delay="0"/>
                                  </p:stCondLst>
                                  <p:childTnLst>
                                    <p:anim calcmode="lin" valueType="num">
                                      <p:cBhvr additive="base">
                                        <p:cTn id="211" dur="3000"/>
                                        <p:tgtEl>
                                          <p:spTgt spid="27"/>
                                        </p:tgtEl>
                                        <p:attrNameLst>
                                          <p:attrName>ppt_x</p:attrName>
                                        </p:attrNameLst>
                                      </p:cBhvr>
                                      <p:tavLst>
                                        <p:tav tm="0">
                                          <p:val>
                                            <p:strVal val="ppt_x"/>
                                          </p:val>
                                        </p:tav>
                                        <p:tav tm="100000">
                                          <p:val>
                                            <p:strVal val="ppt_x"/>
                                          </p:val>
                                        </p:tav>
                                      </p:tavLst>
                                    </p:anim>
                                    <p:anim calcmode="lin" valueType="num">
                                      <p:cBhvr additive="base">
                                        <p:cTn id="212" dur="3000"/>
                                        <p:tgtEl>
                                          <p:spTgt spid="27"/>
                                        </p:tgtEl>
                                        <p:attrNameLst>
                                          <p:attrName>ppt_y</p:attrName>
                                        </p:attrNameLst>
                                      </p:cBhvr>
                                      <p:tavLst>
                                        <p:tav tm="0">
                                          <p:val>
                                            <p:strVal val="ppt_y"/>
                                          </p:val>
                                        </p:tav>
                                        <p:tav tm="100000">
                                          <p:val>
                                            <p:strVal val="1+ppt_h/2"/>
                                          </p:val>
                                        </p:tav>
                                      </p:tavLst>
                                    </p:anim>
                                    <p:set>
                                      <p:cBhvr>
                                        <p:cTn id="213" dur="1" fill="hold">
                                          <p:stCondLst>
                                            <p:cond delay="2999"/>
                                          </p:stCondLst>
                                        </p:cTn>
                                        <p:tgtEl>
                                          <p:spTgt spid="27"/>
                                        </p:tgtEl>
                                        <p:attrNameLst>
                                          <p:attrName>style.visibility</p:attrName>
                                        </p:attrNameLst>
                                      </p:cBhvr>
                                      <p:to>
                                        <p:strVal val="hidden"/>
                                      </p:to>
                                    </p:set>
                                  </p:childTnLst>
                                </p:cTn>
                              </p:par>
                              <p:par>
                                <p:cTn id="214" presetID="2" presetClass="exit" presetSubtype="4" fill="hold" grpId="2" nodeType="withEffect">
                                  <p:stCondLst>
                                    <p:cond delay="0"/>
                                  </p:stCondLst>
                                  <p:childTnLst>
                                    <p:anim calcmode="lin" valueType="num">
                                      <p:cBhvr additive="base">
                                        <p:cTn id="215" dur="3000"/>
                                        <p:tgtEl>
                                          <p:spTgt spid="28"/>
                                        </p:tgtEl>
                                        <p:attrNameLst>
                                          <p:attrName>ppt_x</p:attrName>
                                        </p:attrNameLst>
                                      </p:cBhvr>
                                      <p:tavLst>
                                        <p:tav tm="0">
                                          <p:val>
                                            <p:strVal val="ppt_x"/>
                                          </p:val>
                                        </p:tav>
                                        <p:tav tm="100000">
                                          <p:val>
                                            <p:strVal val="ppt_x"/>
                                          </p:val>
                                        </p:tav>
                                      </p:tavLst>
                                    </p:anim>
                                    <p:anim calcmode="lin" valueType="num">
                                      <p:cBhvr additive="base">
                                        <p:cTn id="216" dur="3000"/>
                                        <p:tgtEl>
                                          <p:spTgt spid="28"/>
                                        </p:tgtEl>
                                        <p:attrNameLst>
                                          <p:attrName>ppt_y</p:attrName>
                                        </p:attrNameLst>
                                      </p:cBhvr>
                                      <p:tavLst>
                                        <p:tav tm="0">
                                          <p:val>
                                            <p:strVal val="ppt_y"/>
                                          </p:val>
                                        </p:tav>
                                        <p:tav tm="100000">
                                          <p:val>
                                            <p:strVal val="1+ppt_h/2"/>
                                          </p:val>
                                        </p:tav>
                                      </p:tavLst>
                                    </p:anim>
                                    <p:set>
                                      <p:cBhvr>
                                        <p:cTn id="217" dur="1" fill="hold">
                                          <p:stCondLst>
                                            <p:cond delay="2999"/>
                                          </p:stCondLst>
                                        </p:cTn>
                                        <p:tgtEl>
                                          <p:spTgt spid="28"/>
                                        </p:tgtEl>
                                        <p:attrNameLst>
                                          <p:attrName>style.visibility</p:attrName>
                                        </p:attrNameLst>
                                      </p:cBhvr>
                                      <p:to>
                                        <p:strVal val="hidden"/>
                                      </p:to>
                                    </p:set>
                                  </p:childTnLst>
                                </p:cTn>
                              </p:par>
                              <p:par>
                                <p:cTn id="218" presetID="2" presetClass="exit" presetSubtype="4" fill="hold" grpId="2" nodeType="withEffect">
                                  <p:stCondLst>
                                    <p:cond delay="0"/>
                                  </p:stCondLst>
                                  <p:childTnLst>
                                    <p:anim calcmode="lin" valueType="num">
                                      <p:cBhvr additive="base">
                                        <p:cTn id="219" dur="3000"/>
                                        <p:tgtEl>
                                          <p:spTgt spid="29"/>
                                        </p:tgtEl>
                                        <p:attrNameLst>
                                          <p:attrName>ppt_x</p:attrName>
                                        </p:attrNameLst>
                                      </p:cBhvr>
                                      <p:tavLst>
                                        <p:tav tm="0">
                                          <p:val>
                                            <p:strVal val="ppt_x"/>
                                          </p:val>
                                        </p:tav>
                                        <p:tav tm="100000">
                                          <p:val>
                                            <p:strVal val="ppt_x"/>
                                          </p:val>
                                        </p:tav>
                                      </p:tavLst>
                                    </p:anim>
                                    <p:anim calcmode="lin" valueType="num">
                                      <p:cBhvr additive="base">
                                        <p:cTn id="220" dur="3000"/>
                                        <p:tgtEl>
                                          <p:spTgt spid="29"/>
                                        </p:tgtEl>
                                        <p:attrNameLst>
                                          <p:attrName>ppt_y</p:attrName>
                                        </p:attrNameLst>
                                      </p:cBhvr>
                                      <p:tavLst>
                                        <p:tav tm="0">
                                          <p:val>
                                            <p:strVal val="ppt_y"/>
                                          </p:val>
                                        </p:tav>
                                        <p:tav tm="100000">
                                          <p:val>
                                            <p:strVal val="1+ppt_h/2"/>
                                          </p:val>
                                        </p:tav>
                                      </p:tavLst>
                                    </p:anim>
                                    <p:set>
                                      <p:cBhvr>
                                        <p:cTn id="221" dur="1" fill="hold">
                                          <p:stCondLst>
                                            <p:cond delay="2999"/>
                                          </p:stCondLst>
                                        </p:cTn>
                                        <p:tgtEl>
                                          <p:spTgt spid="29"/>
                                        </p:tgtEl>
                                        <p:attrNameLst>
                                          <p:attrName>style.visibility</p:attrName>
                                        </p:attrNameLst>
                                      </p:cBhvr>
                                      <p:to>
                                        <p:strVal val="hidden"/>
                                      </p:to>
                                    </p:set>
                                  </p:childTnLst>
                                </p:cTn>
                              </p:par>
                              <p:par>
                                <p:cTn id="222" presetID="2" presetClass="exit" presetSubtype="4" fill="hold" grpId="2" nodeType="withEffect">
                                  <p:stCondLst>
                                    <p:cond delay="0"/>
                                  </p:stCondLst>
                                  <p:childTnLst>
                                    <p:anim calcmode="lin" valueType="num">
                                      <p:cBhvr additive="base">
                                        <p:cTn id="223" dur="3000"/>
                                        <p:tgtEl>
                                          <p:spTgt spid="30"/>
                                        </p:tgtEl>
                                        <p:attrNameLst>
                                          <p:attrName>ppt_x</p:attrName>
                                        </p:attrNameLst>
                                      </p:cBhvr>
                                      <p:tavLst>
                                        <p:tav tm="0">
                                          <p:val>
                                            <p:strVal val="ppt_x"/>
                                          </p:val>
                                        </p:tav>
                                        <p:tav tm="100000">
                                          <p:val>
                                            <p:strVal val="ppt_x"/>
                                          </p:val>
                                        </p:tav>
                                      </p:tavLst>
                                    </p:anim>
                                    <p:anim calcmode="lin" valueType="num">
                                      <p:cBhvr additive="base">
                                        <p:cTn id="224" dur="3000"/>
                                        <p:tgtEl>
                                          <p:spTgt spid="30"/>
                                        </p:tgtEl>
                                        <p:attrNameLst>
                                          <p:attrName>ppt_y</p:attrName>
                                        </p:attrNameLst>
                                      </p:cBhvr>
                                      <p:tavLst>
                                        <p:tav tm="0">
                                          <p:val>
                                            <p:strVal val="ppt_y"/>
                                          </p:val>
                                        </p:tav>
                                        <p:tav tm="100000">
                                          <p:val>
                                            <p:strVal val="1+ppt_h/2"/>
                                          </p:val>
                                        </p:tav>
                                      </p:tavLst>
                                    </p:anim>
                                    <p:set>
                                      <p:cBhvr>
                                        <p:cTn id="225" dur="1" fill="hold">
                                          <p:stCondLst>
                                            <p:cond delay="2999"/>
                                          </p:stCondLst>
                                        </p:cTn>
                                        <p:tgtEl>
                                          <p:spTgt spid="30"/>
                                        </p:tgtEl>
                                        <p:attrNameLst>
                                          <p:attrName>style.visibility</p:attrName>
                                        </p:attrNameLst>
                                      </p:cBhvr>
                                      <p:to>
                                        <p:strVal val="hidden"/>
                                      </p:to>
                                    </p:set>
                                  </p:childTnLst>
                                </p:cTn>
                              </p:par>
                              <p:par>
                                <p:cTn id="226" presetID="2" presetClass="exit" presetSubtype="4" fill="hold" grpId="2" nodeType="withEffect">
                                  <p:stCondLst>
                                    <p:cond delay="0"/>
                                  </p:stCondLst>
                                  <p:childTnLst>
                                    <p:anim calcmode="lin" valueType="num">
                                      <p:cBhvr additive="base">
                                        <p:cTn id="227" dur="3000"/>
                                        <p:tgtEl>
                                          <p:spTgt spid="31"/>
                                        </p:tgtEl>
                                        <p:attrNameLst>
                                          <p:attrName>ppt_x</p:attrName>
                                        </p:attrNameLst>
                                      </p:cBhvr>
                                      <p:tavLst>
                                        <p:tav tm="0">
                                          <p:val>
                                            <p:strVal val="ppt_x"/>
                                          </p:val>
                                        </p:tav>
                                        <p:tav tm="100000">
                                          <p:val>
                                            <p:strVal val="ppt_x"/>
                                          </p:val>
                                        </p:tav>
                                      </p:tavLst>
                                    </p:anim>
                                    <p:anim calcmode="lin" valueType="num">
                                      <p:cBhvr additive="base">
                                        <p:cTn id="228" dur="3000"/>
                                        <p:tgtEl>
                                          <p:spTgt spid="31"/>
                                        </p:tgtEl>
                                        <p:attrNameLst>
                                          <p:attrName>ppt_y</p:attrName>
                                        </p:attrNameLst>
                                      </p:cBhvr>
                                      <p:tavLst>
                                        <p:tav tm="0">
                                          <p:val>
                                            <p:strVal val="ppt_y"/>
                                          </p:val>
                                        </p:tav>
                                        <p:tav tm="100000">
                                          <p:val>
                                            <p:strVal val="1+ppt_h/2"/>
                                          </p:val>
                                        </p:tav>
                                      </p:tavLst>
                                    </p:anim>
                                    <p:set>
                                      <p:cBhvr>
                                        <p:cTn id="229" dur="1" fill="hold">
                                          <p:stCondLst>
                                            <p:cond delay="2999"/>
                                          </p:stCondLst>
                                        </p:cTn>
                                        <p:tgtEl>
                                          <p:spTgt spid="31"/>
                                        </p:tgtEl>
                                        <p:attrNameLst>
                                          <p:attrName>style.visibility</p:attrName>
                                        </p:attrNameLst>
                                      </p:cBhvr>
                                      <p:to>
                                        <p:strVal val="hidden"/>
                                      </p:to>
                                    </p:set>
                                  </p:childTnLst>
                                </p:cTn>
                              </p:par>
                              <p:par>
                                <p:cTn id="230" presetID="2" presetClass="exit" presetSubtype="1" fill="hold" grpId="2" nodeType="withEffect">
                                  <p:stCondLst>
                                    <p:cond delay="0"/>
                                  </p:stCondLst>
                                  <p:childTnLst>
                                    <p:anim calcmode="lin" valueType="num">
                                      <p:cBhvr additive="base">
                                        <p:cTn id="231" dur="3000"/>
                                        <p:tgtEl>
                                          <p:spTgt spid="33"/>
                                        </p:tgtEl>
                                        <p:attrNameLst>
                                          <p:attrName>ppt_x</p:attrName>
                                        </p:attrNameLst>
                                      </p:cBhvr>
                                      <p:tavLst>
                                        <p:tav tm="0">
                                          <p:val>
                                            <p:strVal val="ppt_x"/>
                                          </p:val>
                                        </p:tav>
                                        <p:tav tm="100000">
                                          <p:val>
                                            <p:strVal val="ppt_x"/>
                                          </p:val>
                                        </p:tav>
                                      </p:tavLst>
                                    </p:anim>
                                    <p:anim calcmode="lin" valueType="num">
                                      <p:cBhvr additive="base">
                                        <p:cTn id="232" dur="3000"/>
                                        <p:tgtEl>
                                          <p:spTgt spid="33"/>
                                        </p:tgtEl>
                                        <p:attrNameLst>
                                          <p:attrName>ppt_y</p:attrName>
                                        </p:attrNameLst>
                                      </p:cBhvr>
                                      <p:tavLst>
                                        <p:tav tm="0">
                                          <p:val>
                                            <p:strVal val="ppt_y"/>
                                          </p:val>
                                        </p:tav>
                                        <p:tav tm="100000">
                                          <p:val>
                                            <p:strVal val="0-ppt_h/2"/>
                                          </p:val>
                                        </p:tav>
                                      </p:tavLst>
                                    </p:anim>
                                    <p:set>
                                      <p:cBhvr>
                                        <p:cTn id="233" dur="1" fill="hold">
                                          <p:stCondLst>
                                            <p:cond delay="2999"/>
                                          </p:stCondLst>
                                        </p:cTn>
                                        <p:tgtEl>
                                          <p:spTgt spid="33"/>
                                        </p:tgtEl>
                                        <p:attrNameLst>
                                          <p:attrName>style.visibility</p:attrName>
                                        </p:attrNameLst>
                                      </p:cBhvr>
                                      <p:to>
                                        <p:strVal val="hidden"/>
                                      </p:to>
                                    </p:set>
                                  </p:childTnLst>
                                </p:cTn>
                              </p:par>
                              <p:par>
                                <p:cTn id="234" presetID="2" presetClass="exit" presetSubtype="1" fill="hold" grpId="2" nodeType="withEffect">
                                  <p:stCondLst>
                                    <p:cond delay="0"/>
                                  </p:stCondLst>
                                  <p:childTnLst>
                                    <p:anim calcmode="lin" valueType="num">
                                      <p:cBhvr additive="base">
                                        <p:cTn id="235" dur="3000"/>
                                        <p:tgtEl>
                                          <p:spTgt spid="34"/>
                                        </p:tgtEl>
                                        <p:attrNameLst>
                                          <p:attrName>ppt_x</p:attrName>
                                        </p:attrNameLst>
                                      </p:cBhvr>
                                      <p:tavLst>
                                        <p:tav tm="0">
                                          <p:val>
                                            <p:strVal val="ppt_x"/>
                                          </p:val>
                                        </p:tav>
                                        <p:tav tm="100000">
                                          <p:val>
                                            <p:strVal val="ppt_x"/>
                                          </p:val>
                                        </p:tav>
                                      </p:tavLst>
                                    </p:anim>
                                    <p:anim calcmode="lin" valueType="num">
                                      <p:cBhvr additive="base">
                                        <p:cTn id="236" dur="3000"/>
                                        <p:tgtEl>
                                          <p:spTgt spid="34"/>
                                        </p:tgtEl>
                                        <p:attrNameLst>
                                          <p:attrName>ppt_y</p:attrName>
                                        </p:attrNameLst>
                                      </p:cBhvr>
                                      <p:tavLst>
                                        <p:tav tm="0">
                                          <p:val>
                                            <p:strVal val="ppt_y"/>
                                          </p:val>
                                        </p:tav>
                                        <p:tav tm="100000">
                                          <p:val>
                                            <p:strVal val="0-ppt_h/2"/>
                                          </p:val>
                                        </p:tav>
                                      </p:tavLst>
                                    </p:anim>
                                    <p:set>
                                      <p:cBhvr>
                                        <p:cTn id="237" dur="1" fill="hold">
                                          <p:stCondLst>
                                            <p:cond delay="2999"/>
                                          </p:stCondLst>
                                        </p:cTn>
                                        <p:tgtEl>
                                          <p:spTgt spid="34"/>
                                        </p:tgtEl>
                                        <p:attrNameLst>
                                          <p:attrName>style.visibility</p:attrName>
                                        </p:attrNameLst>
                                      </p:cBhvr>
                                      <p:to>
                                        <p:strVal val="hidden"/>
                                      </p:to>
                                    </p:set>
                                  </p:childTnLst>
                                </p:cTn>
                              </p:par>
                              <p:par>
                                <p:cTn id="238" presetID="2" presetClass="exit" presetSubtype="1" fill="hold" grpId="2" nodeType="withEffect">
                                  <p:stCondLst>
                                    <p:cond delay="0"/>
                                  </p:stCondLst>
                                  <p:childTnLst>
                                    <p:anim calcmode="lin" valueType="num">
                                      <p:cBhvr additive="base">
                                        <p:cTn id="239" dur="3000"/>
                                        <p:tgtEl>
                                          <p:spTgt spid="35"/>
                                        </p:tgtEl>
                                        <p:attrNameLst>
                                          <p:attrName>ppt_x</p:attrName>
                                        </p:attrNameLst>
                                      </p:cBhvr>
                                      <p:tavLst>
                                        <p:tav tm="0">
                                          <p:val>
                                            <p:strVal val="ppt_x"/>
                                          </p:val>
                                        </p:tav>
                                        <p:tav tm="100000">
                                          <p:val>
                                            <p:strVal val="ppt_x"/>
                                          </p:val>
                                        </p:tav>
                                      </p:tavLst>
                                    </p:anim>
                                    <p:anim calcmode="lin" valueType="num">
                                      <p:cBhvr additive="base">
                                        <p:cTn id="240" dur="3000"/>
                                        <p:tgtEl>
                                          <p:spTgt spid="35"/>
                                        </p:tgtEl>
                                        <p:attrNameLst>
                                          <p:attrName>ppt_y</p:attrName>
                                        </p:attrNameLst>
                                      </p:cBhvr>
                                      <p:tavLst>
                                        <p:tav tm="0">
                                          <p:val>
                                            <p:strVal val="ppt_y"/>
                                          </p:val>
                                        </p:tav>
                                        <p:tav tm="100000">
                                          <p:val>
                                            <p:strVal val="0-ppt_h/2"/>
                                          </p:val>
                                        </p:tav>
                                      </p:tavLst>
                                    </p:anim>
                                    <p:set>
                                      <p:cBhvr>
                                        <p:cTn id="241" dur="1" fill="hold">
                                          <p:stCondLst>
                                            <p:cond delay="2999"/>
                                          </p:stCondLst>
                                        </p:cTn>
                                        <p:tgtEl>
                                          <p:spTgt spid="35"/>
                                        </p:tgtEl>
                                        <p:attrNameLst>
                                          <p:attrName>style.visibility</p:attrName>
                                        </p:attrNameLst>
                                      </p:cBhvr>
                                      <p:to>
                                        <p:strVal val="hidden"/>
                                      </p:to>
                                    </p:set>
                                  </p:childTnLst>
                                </p:cTn>
                              </p:par>
                              <p:par>
                                <p:cTn id="242" presetID="2" presetClass="exit" presetSubtype="1" fill="hold" grpId="2" nodeType="withEffect">
                                  <p:stCondLst>
                                    <p:cond delay="0"/>
                                  </p:stCondLst>
                                  <p:childTnLst>
                                    <p:anim calcmode="lin" valueType="num">
                                      <p:cBhvr additive="base">
                                        <p:cTn id="243" dur="3000"/>
                                        <p:tgtEl>
                                          <p:spTgt spid="36"/>
                                        </p:tgtEl>
                                        <p:attrNameLst>
                                          <p:attrName>ppt_x</p:attrName>
                                        </p:attrNameLst>
                                      </p:cBhvr>
                                      <p:tavLst>
                                        <p:tav tm="0">
                                          <p:val>
                                            <p:strVal val="ppt_x"/>
                                          </p:val>
                                        </p:tav>
                                        <p:tav tm="100000">
                                          <p:val>
                                            <p:strVal val="ppt_x"/>
                                          </p:val>
                                        </p:tav>
                                      </p:tavLst>
                                    </p:anim>
                                    <p:anim calcmode="lin" valueType="num">
                                      <p:cBhvr additive="base">
                                        <p:cTn id="244" dur="3000"/>
                                        <p:tgtEl>
                                          <p:spTgt spid="36"/>
                                        </p:tgtEl>
                                        <p:attrNameLst>
                                          <p:attrName>ppt_y</p:attrName>
                                        </p:attrNameLst>
                                      </p:cBhvr>
                                      <p:tavLst>
                                        <p:tav tm="0">
                                          <p:val>
                                            <p:strVal val="ppt_y"/>
                                          </p:val>
                                        </p:tav>
                                        <p:tav tm="100000">
                                          <p:val>
                                            <p:strVal val="0-ppt_h/2"/>
                                          </p:val>
                                        </p:tav>
                                      </p:tavLst>
                                    </p:anim>
                                    <p:set>
                                      <p:cBhvr>
                                        <p:cTn id="245" dur="1" fill="hold">
                                          <p:stCondLst>
                                            <p:cond delay="2999"/>
                                          </p:stCondLst>
                                        </p:cTn>
                                        <p:tgtEl>
                                          <p:spTgt spid="36"/>
                                        </p:tgtEl>
                                        <p:attrNameLst>
                                          <p:attrName>style.visibility</p:attrName>
                                        </p:attrNameLst>
                                      </p:cBhvr>
                                      <p:to>
                                        <p:strVal val="hidden"/>
                                      </p:to>
                                    </p:set>
                                  </p:childTnLst>
                                </p:cTn>
                              </p:par>
                              <p:par>
                                <p:cTn id="246" presetID="2" presetClass="exit" presetSubtype="1" fill="hold" grpId="2" nodeType="withEffect">
                                  <p:stCondLst>
                                    <p:cond delay="0"/>
                                  </p:stCondLst>
                                  <p:childTnLst>
                                    <p:anim calcmode="lin" valueType="num">
                                      <p:cBhvr additive="base">
                                        <p:cTn id="247" dur="3000"/>
                                        <p:tgtEl>
                                          <p:spTgt spid="37"/>
                                        </p:tgtEl>
                                        <p:attrNameLst>
                                          <p:attrName>ppt_x</p:attrName>
                                        </p:attrNameLst>
                                      </p:cBhvr>
                                      <p:tavLst>
                                        <p:tav tm="0">
                                          <p:val>
                                            <p:strVal val="ppt_x"/>
                                          </p:val>
                                        </p:tav>
                                        <p:tav tm="100000">
                                          <p:val>
                                            <p:strVal val="ppt_x"/>
                                          </p:val>
                                        </p:tav>
                                      </p:tavLst>
                                    </p:anim>
                                    <p:anim calcmode="lin" valueType="num">
                                      <p:cBhvr additive="base">
                                        <p:cTn id="248" dur="3000"/>
                                        <p:tgtEl>
                                          <p:spTgt spid="37"/>
                                        </p:tgtEl>
                                        <p:attrNameLst>
                                          <p:attrName>ppt_y</p:attrName>
                                        </p:attrNameLst>
                                      </p:cBhvr>
                                      <p:tavLst>
                                        <p:tav tm="0">
                                          <p:val>
                                            <p:strVal val="ppt_y"/>
                                          </p:val>
                                        </p:tav>
                                        <p:tav tm="100000">
                                          <p:val>
                                            <p:strVal val="0-ppt_h/2"/>
                                          </p:val>
                                        </p:tav>
                                      </p:tavLst>
                                    </p:anim>
                                    <p:set>
                                      <p:cBhvr>
                                        <p:cTn id="249" dur="1" fill="hold">
                                          <p:stCondLst>
                                            <p:cond delay="2999"/>
                                          </p:stCondLst>
                                        </p:cTn>
                                        <p:tgtEl>
                                          <p:spTgt spid="37"/>
                                        </p:tgtEl>
                                        <p:attrNameLst>
                                          <p:attrName>style.visibility</p:attrName>
                                        </p:attrNameLst>
                                      </p:cBhvr>
                                      <p:to>
                                        <p:strVal val="hidden"/>
                                      </p:to>
                                    </p:set>
                                  </p:childTnLst>
                                </p:cTn>
                              </p:par>
                              <p:par>
                                <p:cTn id="250" presetID="2" presetClass="exit" presetSubtype="1" fill="hold" grpId="2" nodeType="withEffect">
                                  <p:stCondLst>
                                    <p:cond delay="0"/>
                                  </p:stCondLst>
                                  <p:childTnLst>
                                    <p:anim calcmode="lin" valueType="num">
                                      <p:cBhvr additive="base">
                                        <p:cTn id="251" dur="3000"/>
                                        <p:tgtEl>
                                          <p:spTgt spid="38"/>
                                        </p:tgtEl>
                                        <p:attrNameLst>
                                          <p:attrName>ppt_x</p:attrName>
                                        </p:attrNameLst>
                                      </p:cBhvr>
                                      <p:tavLst>
                                        <p:tav tm="0">
                                          <p:val>
                                            <p:strVal val="ppt_x"/>
                                          </p:val>
                                        </p:tav>
                                        <p:tav tm="100000">
                                          <p:val>
                                            <p:strVal val="ppt_x"/>
                                          </p:val>
                                        </p:tav>
                                      </p:tavLst>
                                    </p:anim>
                                    <p:anim calcmode="lin" valueType="num">
                                      <p:cBhvr additive="base">
                                        <p:cTn id="252" dur="3000"/>
                                        <p:tgtEl>
                                          <p:spTgt spid="38"/>
                                        </p:tgtEl>
                                        <p:attrNameLst>
                                          <p:attrName>ppt_y</p:attrName>
                                        </p:attrNameLst>
                                      </p:cBhvr>
                                      <p:tavLst>
                                        <p:tav tm="0">
                                          <p:val>
                                            <p:strVal val="ppt_y"/>
                                          </p:val>
                                        </p:tav>
                                        <p:tav tm="100000">
                                          <p:val>
                                            <p:strVal val="0-ppt_h/2"/>
                                          </p:val>
                                        </p:tav>
                                      </p:tavLst>
                                    </p:anim>
                                    <p:set>
                                      <p:cBhvr>
                                        <p:cTn id="253" dur="1" fill="hold">
                                          <p:stCondLst>
                                            <p:cond delay="2999"/>
                                          </p:stCondLst>
                                        </p:cTn>
                                        <p:tgtEl>
                                          <p:spTgt spid="38"/>
                                        </p:tgtEl>
                                        <p:attrNameLst>
                                          <p:attrName>style.visibility</p:attrName>
                                        </p:attrNameLst>
                                      </p:cBhvr>
                                      <p:to>
                                        <p:strVal val="hidden"/>
                                      </p:to>
                                    </p:set>
                                  </p:childTnLst>
                                </p:cTn>
                              </p:par>
                              <p:par>
                                <p:cTn id="254" presetID="2" presetClass="exit" presetSubtype="4" fill="hold" grpId="2" nodeType="withEffect">
                                  <p:stCondLst>
                                    <p:cond delay="0"/>
                                  </p:stCondLst>
                                  <p:childTnLst>
                                    <p:anim calcmode="lin" valueType="num">
                                      <p:cBhvr additive="base">
                                        <p:cTn id="255" dur="3000"/>
                                        <p:tgtEl>
                                          <p:spTgt spid="40"/>
                                        </p:tgtEl>
                                        <p:attrNameLst>
                                          <p:attrName>ppt_x</p:attrName>
                                        </p:attrNameLst>
                                      </p:cBhvr>
                                      <p:tavLst>
                                        <p:tav tm="0">
                                          <p:val>
                                            <p:strVal val="ppt_x"/>
                                          </p:val>
                                        </p:tav>
                                        <p:tav tm="100000">
                                          <p:val>
                                            <p:strVal val="ppt_x"/>
                                          </p:val>
                                        </p:tav>
                                      </p:tavLst>
                                    </p:anim>
                                    <p:anim calcmode="lin" valueType="num">
                                      <p:cBhvr additive="base">
                                        <p:cTn id="256" dur="3000"/>
                                        <p:tgtEl>
                                          <p:spTgt spid="40"/>
                                        </p:tgtEl>
                                        <p:attrNameLst>
                                          <p:attrName>ppt_y</p:attrName>
                                        </p:attrNameLst>
                                      </p:cBhvr>
                                      <p:tavLst>
                                        <p:tav tm="0">
                                          <p:val>
                                            <p:strVal val="ppt_y"/>
                                          </p:val>
                                        </p:tav>
                                        <p:tav tm="100000">
                                          <p:val>
                                            <p:strVal val="1+ppt_h/2"/>
                                          </p:val>
                                        </p:tav>
                                      </p:tavLst>
                                    </p:anim>
                                    <p:set>
                                      <p:cBhvr>
                                        <p:cTn id="257" dur="1" fill="hold">
                                          <p:stCondLst>
                                            <p:cond delay="2999"/>
                                          </p:stCondLst>
                                        </p:cTn>
                                        <p:tgtEl>
                                          <p:spTgt spid="40"/>
                                        </p:tgtEl>
                                        <p:attrNameLst>
                                          <p:attrName>style.visibility</p:attrName>
                                        </p:attrNameLst>
                                      </p:cBhvr>
                                      <p:to>
                                        <p:strVal val="hidden"/>
                                      </p:to>
                                    </p:set>
                                  </p:childTnLst>
                                </p:cTn>
                              </p:par>
                              <p:par>
                                <p:cTn id="258" presetID="2" presetClass="exit" presetSubtype="4" fill="hold" grpId="2" nodeType="withEffect">
                                  <p:stCondLst>
                                    <p:cond delay="0"/>
                                  </p:stCondLst>
                                  <p:childTnLst>
                                    <p:anim calcmode="lin" valueType="num">
                                      <p:cBhvr additive="base">
                                        <p:cTn id="259" dur="3000"/>
                                        <p:tgtEl>
                                          <p:spTgt spid="41"/>
                                        </p:tgtEl>
                                        <p:attrNameLst>
                                          <p:attrName>ppt_x</p:attrName>
                                        </p:attrNameLst>
                                      </p:cBhvr>
                                      <p:tavLst>
                                        <p:tav tm="0">
                                          <p:val>
                                            <p:strVal val="ppt_x"/>
                                          </p:val>
                                        </p:tav>
                                        <p:tav tm="100000">
                                          <p:val>
                                            <p:strVal val="ppt_x"/>
                                          </p:val>
                                        </p:tav>
                                      </p:tavLst>
                                    </p:anim>
                                    <p:anim calcmode="lin" valueType="num">
                                      <p:cBhvr additive="base">
                                        <p:cTn id="260" dur="3000"/>
                                        <p:tgtEl>
                                          <p:spTgt spid="41"/>
                                        </p:tgtEl>
                                        <p:attrNameLst>
                                          <p:attrName>ppt_y</p:attrName>
                                        </p:attrNameLst>
                                      </p:cBhvr>
                                      <p:tavLst>
                                        <p:tav tm="0">
                                          <p:val>
                                            <p:strVal val="ppt_y"/>
                                          </p:val>
                                        </p:tav>
                                        <p:tav tm="100000">
                                          <p:val>
                                            <p:strVal val="1+ppt_h/2"/>
                                          </p:val>
                                        </p:tav>
                                      </p:tavLst>
                                    </p:anim>
                                    <p:set>
                                      <p:cBhvr>
                                        <p:cTn id="261" dur="1" fill="hold">
                                          <p:stCondLst>
                                            <p:cond delay="2999"/>
                                          </p:stCondLst>
                                        </p:cTn>
                                        <p:tgtEl>
                                          <p:spTgt spid="41"/>
                                        </p:tgtEl>
                                        <p:attrNameLst>
                                          <p:attrName>style.visibility</p:attrName>
                                        </p:attrNameLst>
                                      </p:cBhvr>
                                      <p:to>
                                        <p:strVal val="hidden"/>
                                      </p:to>
                                    </p:set>
                                  </p:childTnLst>
                                </p:cTn>
                              </p:par>
                              <p:par>
                                <p:cTn id="262" presetID="2" presetClass="exit" presetSubtype="4" fill="hold" grpId="2" nodeType="withEffect">
                                  <p:stCondLst>
                                    <p:cond delay="0"/>
                                  </p:stCondLst>
                                  <p:childTnLst>
                                    <p:anim calcmode="lin" valueType="num">
                                      <p:cBhvr additive="base">
                                        <p:cTn id="263" dur="3000"/>
                                        <p:tgtEl>
                                          <p:spTgt spid="42"/>
                                        </p:tgtEl>
                                        <p:attrNameLst>
                                          <p:attrName>ppt_x</p:attrName>
                                        </p:attrNameLst>
                                      </p:cBhvr>
                                      <p:tavLst>
                                        <p:tav tm="0">
                                          <p:val>
                                            <p:strVal val="ppt_x"/>
                                          </p:val>
                                        </p:tav>
                                        <p:tav tm="100000">
                                          <p:val>
                                            <p:strVal val="ppt_x"/>
                                          </p:val>
                                        </p:tav>
                                      </p:tavLst>
                                    </p:anim>
                                    <p:anim calcmode="lin" valueType="num">
                                      <p:cBhvr additive="base">
                                        <p:cTn id="264" dur="3000"/>
                                        <p:tgtEl>
                                          <p:spTgt spid="42"/>
                                        </p:tgtEl>
                                        <p:attrNameLst>
                                          <p:attrName>ppt_y</p:attrName>
                                        </p:attrNameLst>
                                      </p:cBhvr>
                                      <p:tavLst>
                                        <p:tav tm="0">
                                          <p:val>
                                            <p:strVal val="ppt_y"/>
                                          </p:val>
                                        </p:tav>
                                        <p:tav tm="100000">
                                          <p:val>
                                            <p:strVal val="1+ppt_h/2"/>
                                          </p:val>
                                        </p:tav>
                                      </p:tavLst>
                                    </p:anim>
                                    <p:set>
                                      <p:cBhvr>
                                        <p:cTn id="265" dur="1" fill="hold">
                                          <p:stCondLst>
                                            <p:cond delay="2999"/>
                                          </p:stCondLst>
                                        </p:cTn>
                                        <p:tgtEl>
                                          <p:spTgt spid="42"/>
                                        </p:tgtEl>
                                        <p:attrNameLst>
                                          <p:attrName>style.visibility</p:attrName>
                                        </p:attrNameLst>
                                      </p:cBhvr>
                                      <p:to>
                                        <p:strVal val="hidden"/>
                                      </p:to>
                                    </p:set>
                                  </p:childTnLst>
                                </p:cTn>
                              </p:par>
                              <p:par>
                                <p:cTn id="266" presetID="2" presetClass="exit" presetSubtype="4" fill="hold" grpId="2" nodeType="withEffect">
                                  <p:stCondLst>
                                    <p:cond delay="0"/>
                                  </p:stCondLst>
                                  <p:childTnLst>
                                    <p:anim calcmode="lin" valueType="num">
                                      <p:cBhvr additive="base">
                                        <p:cTn id="267" dur="3000"/>
                                        <p:tgtEl>
                                          <p:spTgt spid="43"/>
                                        </p:tgtEl>
                                        <p:attrNameLst>
                                          <p:attrName>ppt_x</p:attrName>
                                        </p:attrNameLst>
                                      </p:cBhvr>
                                      <p:tavLst>
                                        <p:tav tm="0">
                                          <p:val>
                                            <p:strVal val="ppt_x"/>
                                          </p:val>
                                        </p:tav>
                                        <p:tav tm="100000">
                                          <p:val>
                                            <p:strVal val="ppt_x"/>
                                          </p:val>
                                        </p:tav>
                                      </p:tavLst>
                                    </p:anim>
                                    <p:anim calcmode="lin" valueType="num">
                                      <p:cBhvr additive="base">
                                        <p:cTn id="268" dur="3000"/>
                                        <p:tgtEl>
                                          <p:spTgt spid="43"/>
                                        </p:tgtEl>
                                        <p:attrNameLst>
                                          <p:attrName>ppt_y</p:attrName>
                                        </p:attrNameLst>
                                      </p:cBhvr>
                                      <p:tavLst>
                                        <p:tav tm="0">
                                          <p:val>
                                            <p:strVal val="ppt_y"/>
                                          </p:val>
                                        </p:tav>
                                        <p:tav tm="100000">
                                          <p:val>
                                            <p:strVal val="1+ppt_h/2"/>
                                          </p:val>
                                        </p:tav>
                                      </p:tavLst>
                                    </p:anim>
                                    <p:set>
                                      <p:cBhvr>
                                        <p:cTn id="269" dur="1" fill="hold">
                                          <p:stCondLst>
                                            <p:cond delay="2999"/>
                                          </p:stCondLst>
                                        </p:cTn>
                                        <p:tgtEl>
                                          <p:spTgt spid="43"/>
                                        </p:tgtEl>
                                        <p:attrNameLst>
                                          <p:attrName>style.visibility</p:attrName>
                                        </p:attrNameLst>
                                      </p:cBhvr>
                                      <p:to>
                                        <p:strVal val="hidden"/>
                                      </p:to>
                                    </p:set>
                                  </p:childTnLst>
                                </p:cTn>
                              </p:par>
                              <p:par>
                                <p:cTn id="270" presetID="2" presetClass="exit" presetSubtype="4" fill="hold" grpId="2" nodeType="withEffect">
                                  <p:stCondLst>
                                    <p:cond delay="0"/>
                                  </p:stCondLst>
                                  <p:childTnLst>
                                    <p:anim calcmode="lin" valueType="num">
                                      <p:cBhvr additive="base">
                                        <p:cTn id="271" dur="3000"/>
                                        <p:tgtEl>
                                          <p:spTgt spid="44"/>
                                        </p:tgtEl>
                                        <p:attrNameLst>
                                          <p:attrName>ppt_x</p:attrName>
                                        </p:attrNameLst>
                                      </p:cBhvr>
                                      <p:tavLst>
                                        <p:tav tm="0">
                                          <p:val>
                                            <p:strVal val="ppt_x"/>
                                          </p:val>
                                        </p:tav>
                                        <p:tav tm="100000">
                                          <p:val>
                                            <p:strVal val="ppt_x"/>
                                          </p:val>
                                        </p:tav>
                                      </p:tavLst>
                                    </p:anim>
                                    <p:anim calcmode="lin" valueType="num">
                                      <p:cBhvr additive="base">
                                        <p:cTn id="272" dur="3000"/>
                                        <p:tgtEl>
                                          <p:spTgt spid="44"/>
                                        </p:tgtEl>
                                        <p:attrNameLst>
                                          <p:attrName>ppt_y</p:attrName>
                                        </p:attrNameLst>
                                      </p:cBhvr>
                                      <p:tavLst>
                                        <p:tav tm="0">
                                          <p:val>
                                            <p:strVal val="ppt_y"/>
                                          </p:val>
                                        </p:tav>
                                        <p:tav tm="100000">
                                          <p:val>
                                            <p:strVal val="1+ppt_h/2"/>
                                          </p:val>
                                        </p:tav>
                                      </p:tavLst>
                                    </p:anim>
                                    <p:set>
                                      <p:cBhvr>
                                        <p:cTn id="273" dur="1" fill="hold">
                                          <p:stCondLst>
                                            <p:cond delay="2999"/>
                                          </p:stCondLst>
                                        </p:cTn>
                                        <p:tgtEl>
                                          <p:spTgt spid="44"/>
                                        </p:tgtEl>
                                        <p:attrNameLst>
                                          <p:attrName>style.visibility</p:attrName>
                                        </p:attrNameLst>
                                      </p:cBhvr>
                                      <p:to>
                                        <p:strVal val="hidden"/>
                                      </p:to>
                                    </p:set>
                                  </p:childTnLst>
                                </p:cTn>
                              </p:par>
                              <p:par>
                                <p:cTn id="274" presetID="2" presetClass="exit" presetSubtype="4" fill="hold" grpId="2" nodeType="withEffect">
                                  <p:stCondLst>
                                    <p:cond delay="0"/>
                                  </p:stCondLst>
                                  <p:childTnLst>
                                    <p:anim calcmode="lin" valueType="num">
                                      <p:cBhvr additive="base">
                                        <p:cTn id="275" dur="3000"/>
                                        <p:tgtEl>
                                          <p:spTgt spid="45"/>
                                        </p:tgtEl>
                                        <p:attrNameLst>
                                          <p:attrName>ppt_x</p:attrName>
                                        </p:attrNameLst>
                                      </p:cBhvr>
                                      <p:tavLst>
                                        <p:tav tm="0">
                                          <p:val>
                                            <p:strVal val="ppt_x"/>
                                          </p:val>
                                        </p:tav>
                                        <p:tav tm="100000">
                                          <p:val>
                                            <p:strVal val="ppt_x"/>
                                          </p:val>
                                        </p:tav>
                                      </p:tavLst>
                                    </p:anim>
                                    <p:anim calcmode="lin" valueType="num">
                                      <p:cBhvr additive="base">
                                        <p:cTn id="276" dur="3000"/>
                                        <p:tgtEl>
                                          <p:spTgt spid="45"/>
                                        </p:tgtEl>
                                        <p:attrNameLst>
                                          <p:attrName>ppt_y</p:attrName>
                                        </p:attrNameLst>
                                      </p:cBhvr>
                                      <p:tavLst>
                                        <p:tav tm="0">
                                          <p:val>
                                            <p:strVal val="ppt_y"/>
                                          </p:val>
                                        </p:tav>
                                        <p:tav tm="100000">
                                          <p:val>
                                            <p:strVal val="1+ppt_h/2"/>
                                          </p:val>
                                        </p:tav>
                                      </p:tavLst>
                                    </p:anim>
                                    <p:set>
                                      <p:cBhvr>
                                        <p:cTn id="277" dur="1" fill="hold">
                                          <p:stCondLst>
                                            <p:cond delay="2999"/>
                                          </p:stCondLst>
                                        </p:cTn>
                                        <p:tgtEl>
                                          <p:spTgt spid="45"/>
                                        </p:tgtEl>
                                        <p:attrNameLst>
                                          <p:attrName>style.visibility</p:attrName>
                                        </p:attrNameLst>
                                      </p:cBhvr>
                                      <p:to>
                                        <p:strVal val="hidden"/>
                                      </p:to>
                                    </p:set>
                                  </p:childTnLst>
                                </p:cTn>
                              </p:par>
                              <p:par>
                                <p:cTn id="278" presetID="23" presetClass="entr" presetSubtype="272" fill="hold" nodeType="withEffect">
                                  <p:stCondLst>
                                    <p:cond delay="0"/>
                                  </p:stCondLst>
                                  <p:childTnLst>
                                    <p:set>
                                      <p:cBhvr>
                                        <p:cTn id="279" dur="1" fill="hold">
                                          <p:stCondLst>
                                            <p:cond delay="0"/>
                                          </p:stCondLst>
                                        </p:cTn>
                                        <p:tgtEl>
                                          <p:spTgt spid="1026"/>
                                        </p:tgtEl>
                                        <p:attrNameLst>
                                          <p:attrName>style.visibility</p:attrName>
                                        </p:attrNameLst>
                                      </p:cBhvr>
                                      <p:to>
                                        <p:strVal val="visible"/>
                                      </p:to>
                                    </p:set>
                                    <p:anim calcmode="lin" valueType="num">
                                      <p:cBhvr>
                                        <p:cTn id="280" dur="3000" fill="hold"/>
                                        <p:tgtEl>
                                          <p:spTgt spid="1026"/>
                                        </p:tgtEl>
                                        <p:attrNameLst>
                                          <p:attrName>ppt_w</p:attrName>
                                        </p:attrNameLst>
                                      </p:cBhvr>
                                      <p:tavLst>
                                        <p:tav tm="0">
                                          <p:val>
                                            <p:strVal val="2/3*#ppt_w"/>
                                          </p:val>
                                        </p:tav>
                                        <p:tav tm="100000">
                                          <p:val>
                                            <p:strVal val="#ppt_w"/>
                                          </p:val>
                                        </p:tav>
                                      </p:tavLst>
                                    </p:anim>
                                    <p:anim calcmode="lin" valueType="num">
                                      <p:cBhvr>
                                        <p:cTn id="281" dur="3000" fill="hold"/>
                                        <p:tgtEl>
                                          <p:spTgt spid="1026"/>
                                        </p:tgtEl>
                                        <p:attrNameLst>
                                          <p:attrName>ppt_h</p:attrName>
                                        </p:attrNameLst>
                                      </p:cBhvr>
                                      <p:tavLst>
                                        <p:tav tm="0">
                                          <p:val>
                                            <p:strVal val="2/3*#ppt_h"/>
                                          </p:val>
                                        </p:tav>
                                        <p:tav tm="100000">
                                          <p:val>
                                            <p:strVal val="#ppt_h"/>
                                          </p:val>
                                        </p:tav>
                                      </p:tavLst>
                                    </p:anim>
                                  </p:childTnLst>
                                </p:cTn>
                              </p:par>
                              <p:par>
                                <p:cTn id="282" presetID="4" presetClass="entr" presetSubtype="32" fill="hold" nodeType="withEffect">
                                  <p:stCondLst>
                                    <p:cond delay="0"/>
                                  </p:stCondLst>
                                  <p:childTnLst>
                                    <p:set>
                                      <p:cBhvr>
                                        <p:cTn id="283" dur="1" fill="hold">
                                          <p:stCondLst>
                                            <p:cond delay="0"/>
                                          </p:stCondLst>
                                        </p:cTn>
                                        <p:tgtEl>
                                          <p:spTgt spid="1026"/>
                                        </p:tgtEl>
                                        <p:attrNameLst>
                                          <p:attrName>style.visibility</p:attrName>
                                        </p:attrNameLst>
                                      </p:cBhvr>
                                      <p:to>
                                        <p:strVal val="visible"/>
                                      </p:to>
                                    </p:set>
                                    <p:animEffect transition="in" filter="box(out)">
                                      <p:cBhvr>
                                        <p:cTn id="284" dur="3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3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dness_in_square_by_danilomartinis.jpg"/>
          <p:cNvPicPr>
            <a:picLocks noChangeAspect="1"/>
          </p:cNvPicPr>
          <p:nvPr/>
        </p:nvPicPr>
        <p:blipFill>
          <a:blip r:embed="rId2"/>
          <a:srcRect l="6452"/>
          <a:stretch>
            <a:fillRect/>
          </a:stretch>
        </p:blipFill>
        <p:spPr>
          <a:xfrm>
            <a:off x="4572000" y="0"/>
            <a:ext cx="4572000" cy="6858000"/>
          </a:xfrm>
          <a:prstGeom prst="rect">
            <a:avLst/>
          </a:prstGeom>
        </p:spPr>
      </p:pic>
      <p:pic>
        <p:nvPicPr>
          <p:cNvPr id="5" name="4 Imagen" descr="Danilo MARTINIS by Catherine La Rose (17).jpg"/>
          <p:cNvPicPr>
            <a:picLocks noChangeAspect="1"/>
          </p:cNvPicPr>
          <p:nvPr/>
        </p:nvPicPr>
        <p:blipFill>
          <a:blip r:embed="rId3"/>
          <a:srcRect l="7462" r="5970"/>
          <a:stretch>
            <a:fillRect/>
          </a:stretch>
        </p:blipFill>
        <p:spPr>
          <a:xfrm>
            <a:off x="0" y="13321"/>
            <a:ext cx="4572000" cy="6844679"/>
          </a:xfrm>
          <a:prstGeom prst="rect">
            <a:avLst/>
          </a:prstGeom>
        </p:spPr>
      </p:pic>
      <p:pic>
        <p:nvPicPr>
          <p:cNvPr id="6" name="5 Imagen" descr="Danilo MARTINIS by Catherine La Rose (17).jpg"/>
          <p:cNvPicPr>
            <a:picLocks noChangeAspect="1"/>
          </p:cNvPicPr>
          <p:nvPr/>
        </p:nvPicPr>
        <p:blipFill>
          <a:blip r:embed="rId3"/>
          <a:srcRect l="7462" r="5970"/>
          <a:stretch>
            <a:fillRect/>
          </a:stretch>
        </p:blipFill>
        <p:spPr>
          <a:xfrm>
            <a:off x="4572000" y="0"/>
            <a:ext cx="4572000" cy="6844679"/>
          </a:xfrm>
          <a:prstGeom prst="rect">
            <a:avLst/>
          </a:prstGeom>
        </p:spPr>
      </p:pic>
      <p:pic>
        <p:nvPicPr>
          <p:cNvPr id="7" name="6 Imagen" descr="sdness_in_square_by_danilomartinis.jpg"/>
          <p:cNvPicPr>
            <a:picLocks noChangeAspect="1"/>
          </p:cNvPicPr>
          <p:nvPr/>
        </p:nvPicPr>
        <p:blipFill>
          <a:blip r:embed="rId2"/>
          <a:srcRect l="6452"/>
          <a:stretch>
            <a:fillRect/>
          </a:stretch>
        </p:blipFill>
        <p:spPr>
          <a:xfrm>
            <a:off x="0" y="0"/>
            <a:ext cx="4572000" cy="6858000"/>
          </a:xfrm>
          <a:prstGeom prst="rect">
            <a:avLst/>
          </a:prstGeom>
        </p:spPr>
      </p:pic>
      <p:sp>
        <p:nvSpPr>
          <p:cNvPr id="8" name="7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2" fill="hold" nodeType="withEffect">
                                  <p:stCondLst>
                                    <p:cond delay="2500"/>
                                  </p:stCondLst>
                                  <p:childTnLst>
                                    <p:anim calcmode="lin" valueType="num">
                                      <p:cBhvr>
                                        <p:cTn id="9" dur="3000"/>
                                        <p:tgtEl>
                                          <p:spTgt spid="7"/>
                                        </p:tgtEl>
                                        <p:attrNameLst>
                                          <p:attrName>ppt_x</p:attrName>
                                        </p:attrNameLst>
                                      </p:cBhvr>
                                      <p:tavLst>
                                        <p:tav tm="0">
                                          <p:val>
                                            <p:strVal val="ppt_x"/>
                                          </p:val>
                                        </p:tav>
                                        <p:tav tm="100000">
                                          <p:val>
                                            <p:strVal val="ppt_x+ppt_w/2"/>
                                          </p:val>
                                        </p:tav>
                                      </p:tavLst>
                                    </p:anim>
                                    <p:anim calcmode="lin" valueType="num">
                                      <p:cBhvr>
                                        <p:cTn id="10" dur="3000"/>
                                        <p:tgtEl>
                                          <p:spTgt spid="7"/>
                                        </p:tgtEl>
                                        <p:attrNameLst>
                                          <p:attrName>ppt_y</p:attrName>
                                        </p:attrNameLst>
                                      </p:cBhvr>
                                      <p:tavLst>
                                        <p:tav tm="0">
                                          <p:val>
                                            <p:strVal val="ppt_y"/>
                                          </p:val>
                                        </p:tav>
                                        <p:tav tm="100000">
                                          <p:val>
                                            <p:strVal val="ppt_y"/>
                                          </p:val>
                                        </p:tav>
                                      </p:tavLst>
                                    </p:anim>
                                    <p:anim calcmode="lin" valueType="num">
                                      <p:cBhvr>
                                        <p:cTn id="11" dur="3000"/>
                                        <p:tgtEl>
                                          <p:spTgt spid="7"/>
                                        </p:tgtEl>
                                        <p:attrNameLst>
                                          <p:attrName>ppt_w</p:attrName>
                                        </p:attrNameLst>
                                      </p:cBhvr>
                                      <p:tavLst>
                                        <p:tav tm="0">
                                          <p:val>
                                            <p:strVal val="ppt_w"/>
                                          </p:val>
                                        </p:tav>
                                        <p:tav tm="100000">
                                          <p:val>
                                            <p:fltVal val="0"/>
                                          </p:val>
                                        </p:tav>
                                      </p:tavLst>
                                    </p:anim>
                                    <p:anim calcmode="lin" valueType="num">
                                      <p:cBhvr>
                                        <p:cTn id="12" dur="3000"/>
                                        <p:tgtEl>
                                          <p:spTgt spid="7"/>
                                        </p:tgtEl>
                                        <p:attrNameLst>
                                          <p:attrName>ppt_h</p:attrName>
                                        </p:attrNameLst>
                                      </p:cBhvr>
                                      <p:tavLst>
                                        <p:tav tm="0">
                                          <p:val>
                                            <p:strVal val="ppt_h"/>
                                          </p:val>
                                        </p:tav>
                                        <p:tav tm="100000">
                                          <p:val>
                                            <p:strVal val="ppt_h"/>
                                          </p:val>
                                        </p:tav>
                                      </p:tavLst>
                                    </p:anim>
                                    <p:set>
                                      <p:cBhvr>
                                        <p:cTn id="13" dur="1" fill="hold">
                                          <p:stCondLst>
                                            <p:cond delay="2999"/>
                                          </p:stCondLst>
                                        </p:cTn>
                                        <p:tgtEl>
                                          <p:spTgt spid="7"/>
                                        </p:tgtEl>
                                        <p:attrNameLst>
                                          <p:attrName>style.visibility</p:attrName>
                                        </p:attrNameLst>
                                      </p:cBhvr>
                                      <p:to>
                                        <p:strVal val="hidden"/>
                                      </p:to>
                                    </p:set>
                                  </p:childTnLst>
                                </p:cTn>
                              </p:par>
                              <p:par>
                                <p:cTn id="14" presetID="17" presetClass="exit" presetSubtype="8" fill="hold" nodeType="withEffect">
                                  <p:stCondLst>
                                    <p:cond delay="250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17" presetClass="entr" presetSubtype="8" fill="hold" nodeType="withEffect">
                                  <p:stCondLst>
                                    <p:cond delay="250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ppt_x</p:attrName>
                                        </p:attrNameLst>
                                      </p:cBhvr>
                                      <p:tavLst>
                                        <p:tav tm="0">
                                          <p:val>
                                            <p:strVal val="#ppt_x-#ppt_w/2"/>
                                          </p:val>
                                        </p:tav>
                                        <p:tav tm="100000">
                                          <p:val>
                                            <p:strVal val="#ppt_x"/>
                                          </p:val>
                                        </p:tav>
                                      </p:tavLst>
                                    </p:anim>
                                    <p:anim calcmode="lin" valueType="num">
                                      <p:cBhvr>
                                        <p:cTn id="23" dur="3000" fill="hold"/>
                                        <p:tgtEl>
                                          <p:spTgt spid="5"/>
                                        </p:tgtEl>
                                        <p:attrNameLst>
                                          <p:attrName>ppt_y</p:attrName>
                                        </p:attrNameLst>
                                      </p:cBhvr>
                                      <p:tavLst>
                                        <p:tav tm="0">
                                          <p:val>
                                            <p:strVal val="#ppt_y"/>
                                          </p:val>
                                        </p:tav>
                                        <p:tav tm="100000">
                                          <p:val>
                                            <p:strVal val="#ppt_y"/>
                                          </p:val>
                                        </p:tav>
                                      </p:tavLst>
                                    </p:anim>
                                    <p:anim calcmode="lin" valueType="num">
                                      <p:cBhvr>
                                        <p:cTn id="24" dur="3000" fill="hold"/>
                                        <p:tgtEl>
                                          <p:spTgt spid="5"/>
                                        </p:tgtEl>
                                        <p:attrNameLst>
                                          <p:attrName>ppt_w</p:attrName>
                                        </p:attrNameLst>
                                      </p:cBhvr>
                                      <p:tavLst>
                                        <p:tav tm="0">
                                          <p:val>
                                            <p:fltVal val="0"/>
                                          </p:val>
                                        </p:tav>
                                        <p:tav tm="100000">
                                          <p:val>
                                            <p:strVal val="#ppt_w"/>
                                          </p:val>
                                        </p:tav>
                                      </p:tavLst>
                                    </p:anim>
                                    <p:anim calcmode="lin" valueType="num">
                                      <p:cBhvr>
                                        <p:cTn id="25" dur="3000" fill="hold"/>
                                        <p:tgtEl>
                                          <p:spTgt spid="5"/>
                                        </p:tgtEl>
                                        <p:attrNameLst>
                                          <p:attrName>ppt_h</p:attrName>
                                        </p:attrNameLst>
                                      </p:cBhvr>
                                      <p:tavLst>
                                        <p:tav tm="0">
                                          <p:val>
                                            <p:strVal val="#ppt_h"/>
                                          </p:val>
                                        </p:tav>
                                        <p:tav tm="100000">
                                          <p:val>
                                            <p:strVal val="#ppt_h"/>
                                          </p:val>
                                        </p:tav>
                                      </p:tavLst>
                                    </p:anim>
                                  </p:childTnLst>
                                </p:cTn>
                              </p:par>
                              <p:par>
                                <p:cTn id="26" presetID="17" presetClass="entr" presetSubtype="2" fill="hold" nodeType="withEffect">
                                  <p:stCondLst>
                                    <p:cond delay="250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ppt_x</p:attrName>
                                        </p:attrNameLst>
                                      </p:cBhvr>
                                      <p:tavLst>
                                        <p:tav tm="0">
                                          <p:val>
                                            <p:strVal val="#ppt_x+#ppt_w/2"/>
                                          </p:val>
                                        </p:tav>
                                        <p:tav tm="100000">
                                          <p:val>
                                            <p:strVal val="#ppt_x"/>
                                          </p:val>
                                        </p:tav>
                                      </p:tavLst>
                                    </p:anim>
                                    <p:anim calcmode="lin" valueType="num">
                                      <p:cBhvr>
                                        <p:cTn id="29" dur="3000" fill="hold"/>
                                        <p:tgtEl>
                                          <p:spTgt spid="4"/>
                                        </p:tgtEl>
                                        <p:attrNameLst>
                                          <p:attrName>ppt_y</p:attrName>
                                        </p:attrNameLst>
                                      </p:cBhvr>
                                      <p:tavLst>
                                        <p:tav tm="0">
                                          <p:val>
                                            <p:strVal val="#ppt_y"/>
                                          </p:val>
                                        </p:tav>
                                        <p:tav tm="100000">
                                          <p:val>
                                            <p:strVal val="#ppt_y"/>
                                          </p:val>
                                        </p:tav>
                                      </p:tavLst>
                                    </p:anim>
                                    <p:anim calcmode="lin" valueType="num">
                                      <p:cBhvr>
                                        <p:cTn id="30" dur="3000" fill="hold"/>
                                        <p:tgtEl>
                                          <p:spTgt spid="4"/>
                                        </p:tgtEl>
                                        <p:attrNameLst>
                                          <p:attrName>ppt_w</p:attrName>
                                        </p:attrNameLst>
                                      </p:cBhvr>
                                      <p:tavLst>
                                        <p:tav tm="0">
                                          <p:val>
                                            <p:fltVal val="0"/>
                                          </p:val>
                                        </p:tav>
                                        <p:tav tm="100000">
                                          <p:val>
                                            <p:strVal val="#ppt_w"/>
                                          </p:val>
                                        </p:tav>
                                      </p:tavLst>
                                    </p:anim>
                                    <p:anim calcmode="lin" valueType="num">
                                      <p:cBhvr>
                                        <p:cTn id="31"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12290" name="Picture 2"/>
          <p:cNvPicPr>
            <a:picLocks noChangeAspect="1" noChangeArrowheads="1"/>
          </p:cNvPicPr>
          <p:nvPr/>
        </p:nvPicPr>
        <p:blipFill>
          <a:blip r:embed="rId2"/>
          <a:srcRect/>
          <a:stretch>
            <a:fillRect/>
          </a:stretch>
        </p:blipFill>
        <p:spPr bwMode="auto">
          <a:xfrm>
            <a:off x="0" y="0"/>
            <a:ext cx="9144000" cy="6858001"/>
          </a:xfrm>
          <a:prstGeom prst="rect">
            <a:avLst/>
          </a:prstGeom>
          <a:noFill/>
          <a:ln w="9525">
            <a:noFill/>
            <a:miter lim="800000"/>
            <a:headEnd/>
            <a:tailEnd/>
          </a:ln>
          <a:effectLst/>
        </p:spPr>
      </p:pic>
      <p:sp>
        <p:nvSpPr>
          <p:cNvPr id="11" name="10 Marco"/>
          <p:cNvSpPr/>
          <p:nvPr/>
        </p:nvSpPr>
        <p:spPr>
          <a:xfrm>
            <a:off x="3000364" y="5357826"/>
            <a:ext cx="1571604" cy="1000108"/>
          </a:xfrm>
          <a:prstGeom prst="frame">
            <a:avLst>
              <a:gd name="adj1" fmla="val 14924"/>
            </a:avLst>
          </a:prstGeom>
          <a:solidFill>
            <a:srgbClr val="B8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3000364" y="4429132"/>
            <a:ext cx="1571604" cy="1000108"/>
          </a:xfrm>
          <a:prstGeom prst="frame">
            <a:avLst>
              <a:gd name="adj1" fmla="val 14924"/>
            </a:avLst>
          </a:prstGeom>
          <a:solidFill>
            <a:srgbClr val="B8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a:off x="3000364" y="3500438"/>
            <a:ext cx="1571604" cy="1000108"/>
          </a:xfrm>
          <a:prstGeom prst="frame">
            <a:avLst>
              <a:gd name="adj1" fmla="val 14924"/>
            </a:avLst>
          </a:prstGeom>
          <a:solidFill>
            <a:srgbClr val="B8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a:off x="3000364" y="2500306"/>
            <a:ext cx="1571604" cy="1000108"/>
          </a:xfrm>
          <a:prstGeom prst="frame">
            <a:avLst>
              <a:gd name="adj1" fmla="val 14924"/>
            </a:avLst>
          </a:prstGeom>
          <a:solidFill>
            <a:srgbClr val="B8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3000364" y="1500174"/>
            <a:ext cx="1571604" cy="1000108"/>
          </a:xfrm>
          <a:prstGeom prst="frame">
            <a:avLst>
              <a:gd name="adj1" fmla="val 14924"/>
            </a:avLst>
          </a:prstGeom>
          <a:solidFill>
            <a:srgbClr val="B8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3000364" y="500042"/>
            <a:ext cx="1571604" cy="1000108"/>
          </a:xfrm>
          <a:prstGeom prst="frame">
            <a:avLst>
              <a:gd name="adj1" fmla="val 14924"/>
            </a:avLst>
          </a:prstGeom>
          <a:solidFill>
            <a:srgbClr val="B8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Marco"/>
          <p:cNvSpPr/>
          <p:nvPr/>
        </p:nvSpPr>
        <p:spPr>
          <a:xfrm>
            <a:off x="4929190" y="5357826"/>
            <a:ext cx="1571604" cy="1000108"/>
          </a:xfrm>
          <a:prstGeom prst="frame">
            <a:avLst>
              <a:gd name="adj1" fmla="val 14924"/>
            </a:avLst>
          </a:prstGeom>
          <a:solidFill>
            <a:srgbClr val="B8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Marco"/>
          <p:cNvSpPr/>
          <p:nvPr/>
        </p:nvSpPr>
        <p:spPr>
          <a:xfrm>
            <a:off x="4929190" y="4429132"/>
            <a:ext cx="1571604" cy="1000108"/>
          </a:xfrm>
          <a:prstGeom prst="frame">
            <a:avLst>
              <a:gd name="adj1" fmla="val 14924"/>
            </a:avLst>
          </a:prstGeom>
          <a:solidFill>
            <a:srgbClr val="B8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Marco"/>
          <p:cNvSpPr/>
          <p:nvPr/>
        </p:nvSpPr>
        <p:spPr>
          <a:xfrm>
            <a:off x="4929190" y="3500438"/>
            <a:ext cx="1571604" cy="1000108"/>
          </a:xfrm>
          <a:prstGeom prst="frame">
            <a:avLst>
              <a:gd name="adj1" fmla="val 14924"/>
            </a:avLst>
          </a:prstGeom>
          <a:solidFill>
            <a:srgbClr val="B8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Marco"/>
          <p:cNvSpPr/>
          <p:nvPr/>
        </p:nvSpPr>
        <p:spPr>
          <a:xfrm>
            <a:off x="4929190" y="2500306"/>
            <a:ext cx="1571604" cy="1000108"/>
          </a:xfrm>
          <a:prstGeom prst="frame">
            <a:avLst>
              <a:gd name="adj1" fmla="val 14924"/>
            </a:avLst>
          </a:prstGeom>
          <a:solidFill>
            <a:srgbClr val="B8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Marco"/>
          <p:cNvSpPr/>
          <p:nvPr/>
        </p:nvSpPr>
        <p:spPr>
          <a:xfrm>
            <a:off x="4929190" y="1500174"/>
            <a:ext cx="1571604" cy="1000108"/>
          </a:xfrm>
          <a:prstGeom prst="frame">
            <a:avLst>
              <a:gd name="adj1" fmla="val 14924"/>
            </a:avLst>
          </a:prstGeom>
          <a:solidFill>
            <a:srgbClr val="B8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Marco"/>
          <p:cNvSpPr/>
          <p:nvPr/>
        </p:nvSpPr>
        <p:spPr>
          <a:xfrm>
            <a:off x="4929190" y="500042"/>
            <a:ext cx="1571604" cy="1000108"/>
          </a:xfrm>
          <a:prstGeom prst="frame">
            <a:avLst>
              <a:gd name="adj1" fmla="val 14924"/>
            </a:avLst>
          </a:prstGeom>
          <a:solidFill>
            <a:srgbClr val="B8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3"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additive="base">
                                        <p:cTn id="10" dur="3000" fill="hold"/>
                                        <p:tgtEl>
                                          <p:spTgt spid="11"/>
                                        </p:tgtEl>
                                        <p:attrNameLst>
                                          <p:attrName>ppt_x</p:attrName>
                                        </p:attrNameLst>
                                      </p:cBhvr>
                                      <p:tavLst>
                                        <p:tav tm="0">
                                          <p:val>
                                            <p:strVal val="1+#ppt_w/2"/>
                                          </p:val>
                                        </p:tav>
                                        <p:tav tm="100000">
                                          <p:val>
                                            <p:strVal val="#ppt_x"/>
                                          </p:val>
                                        </p:tav>
                                      </p:tavLst>
                                    </p:anim>
                                    <p:anim calcmode="lin" valueType="num">
                                      <p:cBhvr additive="base">
                                        <p:cTn id="11" dur="3000" fill="hold"/>
                                        <p:tgtEl>
                                          <p:spTgt spid="11"/>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1+#ppt_w/2"/>
                                          </p:val>
                                        </p:tav>
                                        <p:tav tm="100000">
                                          <p:val>
                                            <p:strVal val="#ppt_x"/>
                                          </p:val>
                                        </p:tav>
                                      </p:tavLst>
                                    </p:anim>
                                    <p:anim calcmode="lin" valueType="num">
                                      <p:cBhvr additive="base">
                                        <p:cTn id="15" dur="3000" fill="hold"/>
                                        <p:tgtEl>
                                          <p:spTgt spid="12"/>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3000" fill="hold"/>
                                        <p:tgtEl>
                                          <p:spTgt spid="13"/>
                                        </p:tgtEl>
                                        <p:attrNameLst>
                                          <p:attrName>ppt_x</p:attrName>
                                        </p:attrNameLst>
                                      </p:cBhvr>
                                      <p:tavLst>
                                        <p:tav tm="0">
                                          <p:val>
                                            <p:strVal val="1+#ppt_w/2"/>
                                          </p:val>
                                        </p:tav>
                                        <p:tav tm="100000">
                                          <p:val>
                                            <p:strVal val="#ppt_x"/>
                                          </p:val>
                                        </p:tav>
                                      </p:tavLst>
                                    </p:anim>
                                    <p:anim calcmode="lin" valueType="num">
                                      <p:cBhvr additive="base">
                                        <p:cTn id="19" dur="3000" fill="hold"/>
                                        <p:tgtEl>
                                          <p:spTgt spid="13"/>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3000" fill="hold"/>
                                        <p:tgtEl>
                                          <p:spTgt spid="14"/>
                                        </p:tgtEl>
                                        <p:attrNameLst>
                                          <p:attrName>ppt_x</p:attrName>
                                        </p:attrNameLst>
                                      </p:cBhvr>
                                      <p:tavLst>
                                        <p:tav tm="0">
                                          <p:val>
                                            <p:strVal val="1+#ppt_w/2"/>
                                          </p:val>
                                        </p:tav>
                                        <p:tav tm="100000">
                                          <p:val>
                                            <p:strVal val="#ppt_x"/>
                                          </p:val>
                                        </p:tav>
                                      </p:tavLst>
                                    </p:anim>
                                    <p:anim calcmode="lin" valueType="num">
                                      <p:cBhvr additive="base">
                                        <p:cTn id="23" dur="3000" fill="hold"/>
                                        <p:tgtEl>
                                          <p:spTgt spid="14"/>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3000" fill="hold"/>
                                        <p:tgtEl>
                                          <p:spTgt spid="15"/>
                                        </p:tgtEl>
                                        <p:attrNameLst>
                                          <p:attrName>ppt_x</p:attrName>
                                        </p:attrNameLst>
                                      </p:cBhvr>
                                      <p:tavLst>
                                        <p:tav tm="0">
                                          <p:val>
                                            <p:strVal val="1+#ppt_w/2"/>
                                          </p:val>
                                        </p:tav>
                                        <p:tav tm="100000">
                                          <p:val>
                                            <p:strVal val="#ppt_x"/>
                                          </p:val>
                                        </p:tav>
                                      </p:tavLst>
                                    </p:anim>
                                    <p:anim calcmode="lin" valueType="num">
                                      <p:cBhvr additive="base">
                                        <p:cTn id="27" dur="3000" fill="hold"/>
                                        <p:tgtEl>
                                          <p:spTgt spid="15"/>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 calcmode="lin" valueType="num">
                                      <p:cBhvr additive="base">
                                        <p:cTn id="34" dur="3000" fill="hold"/>
                                        <p:tgtEl>
                                          <p:spTgt spid="23"/>
                                        </p:tgtEl>
                                        <p:attrNameLst>
                                          <p:attrName>ppt_x</p:attrName>
                                        </p:attrNameLst>
                                      </p:cBhvr>
                                      <p:tavLst>
                                        <p:tav tm="0">
                                          <p:val>
                                            <p:strVal val="0-#ppt_w/2"/>
                                          </p:val>
                                        </p:tav>
                                        <p:tav tm="100000">
                                          <p:val>
                                            <p:strVal val="#ppt_x"/>
                                          </p:val>
                                        </p:tav>
                                      </p:tavLst>
                                    </p:anim>
                                    <p:anim calcmode="lin" valueType="num">
                                      <p:cBhvr additive="base">
                                        <p:cTn id="35" dur="3000" fill="hold"/>
                                        <p:tgtEl>
                                          <p:spTgt spid="23"/>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24"/>
                                        </p:tgtEl>
                                        <p:attrNameLst>
                                          <p:attrName>style.visibility</p:attrName>
                                        </p:attrNameLst>
                                      </p:cBhvr>
                                      <p:to>
                                        <p:strVal val="visible"/>
                                      </p:to>
                                    </p:set>
                                    <p:anim calcmode="lin" valueType="num">
                                      <p:cBhvr additive="base">
                                        <p:cTn id="38" dur="3000" fill="hold"/>
                                        <p:tgtEl>
                                          <p:spTgt spid="24"/>
                                        </p:tgtEl>
                                        <p:attrNameLst>
                                          <p:attrName>ppt_x</p:attrName>
                                        </p:attrNameLst>
                                      </p:cBhvr>
                                      <p:tavLst>
                                        <p:tav tm="0">
                                          <p:val>
                                            <p:strVal val="0-#ppt_w/2"/>
                                          </p:val>
                                        </p:tav>
                                        <p:tav tm="100000">
                                          <p:val>
                                            <p:strVal val="#ppt_x"/>
                                          </p:val>
                                        </p:tav>
                                      </p:tavLst>
                                    </p:anim>
                                    <p:anim calcmode="lin" valueType="num">
                                      <p:cBhvr additive="base">
                                        <p:cTn id="39" dur="3000" fill="hold"/>
                                        <p:tgtEl>
                                          <p:spTgt spid="24"/>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additive="base">
                                        <p:cTn id="42" dur="3000" fill="hold"/>
                                        <p:tgtEl>
                                          <p:spTgt spid="25"/>
                                        </p:tgtEl>
                                        <p:attrNameLst>
                                          <p:attrName>ppt_x</p:attrName>
                                        </p:attrNameLst>
                                      </p:cBhvr>
                                      <p:tavLst>
                                        <p:tav tm="0">
                                          <p:val>
                                            <p:strVal val="0-#ppt_w/2"/>
                                          </p:val>
                                        </p:tav>
                                        <p:tav tm="100000">
                                          <p:val>
                                            <p:strVal val="#ppt_x"/>
                                          </p:val>
                                        </p:tav>
                                      </p:tavLst>
                                    </p:anim>
                                    <p:anim calcmode="lin" valueType="num">
                                      <p:cBhvr additive="base">
                                        <p:cTn id="43" dur="3000" fill="hold"/>
                                        <p:tgtEl>
                                          <p:spTgt spid="25"/>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 calcmode="lin" valueType="num">
                                      <p:cBhvr additive="base">
                                        <p:cTn id="46" dur="3000" fill="hold"/>
                                        <p:tgtEl>
                                          <p:spTgt spid="26"/>
                                        </p:tgtEl>
                                        <p:attrNameLst>
                                          <p:attrName>ppt_x</p:attrName>
                                        </p:attrNameLst>
                                      </p:cBhvr>
                                      <p:tavLst>
                                        <p:tav tm="0">
                                          <p:val>
                                            <p:strVal val="0-#ppt_w/2"/>
                                          </p:val>
                                        </p:tav>
                                        <p:tav tm="100000">
                                          <p:val>
                                            <p:strVal val="#ppt_x"/>
                                          </p:val>
                                        </p:tav>
                                      </p:tavLst>
                                    </p:anim>
                                    <p:anim calcmode="lin" valueType="num">
                                      <p:cBhvr additive="base">
                                        <p:cTn id="47" dur="3000" fill="hold"/>
                                        <p:tgtEl>
                                          <p:spTgt spid="26"/>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27"/>
                                        </p:tgtEl>
                                        <p:attrNameLst>
                                          <p:attrName>style.visibility</p:attrName>
                                        </p:attrNameLst>
                                      </p:cBhvr>
                                      <p:to>
                                        <p:strVal val="visible"/>
                                      </p:to>
                                    </p:set>
                                    <p:anim calcmode="lin" valueType="num">
                                      <p:cBhvr additive="base">
                                        <p:cTn id="50" dur="3000" fill="hold"/>
                                        <p:tgtEl>
                                          <p:spTgt spid="27"/>
                                        </p:tgtEl>
                                        <p:attrNameLst>
                                          <p:attrName>ppt_x</p:attrName>
                                        </p:attrNameLst>
                                      </p:cBhvr>
                                      <p:tavLst>
                                        <p:tav tm="0">
                                          <p:val>
                                            <p:strVal val="0-#ppt_w/2"/>
                                          </p:val>
                                        </p:tav>
                                        <p:tav tm="100000">
                                          <p:val>
                                            <p:strVal val="#ppt_x"/>
                                          </p:val>
                                        </p:tav>
                                      </p:tavLst>
                                    </p:anim>
                                    <p:anim calcmode="lin" valueType="num">
                                      <p:cBhvr additive="base">
                                        <p:cTn id="51" dur="3000" fill="hold"/>
                                        <p:tgtEl>
                                          <p:spTgt spid="27"/>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28"/>
                                        </p:tgtEl>
                                        <p:attrNameLst>
                                          <p:attrName>style.visibility</p:attrName>
                                        </p:attrNameLst>
                                      </p:cBhvr>
                                      <p:to>
                                        <p:strVal val="visible"/>
                                      </p:to>
                                    </p:set>
                                    <p:anim calcmode="lin" valueType="num">
                                      <p:cBhvr additive="base">
                                        <p:cTn id="54" dur="3000" fill="hold"/>
                                        <p:tgtEl>
                                          <p:spTgt spid="28"/>
                                        </p:tgtEl>
                                        <p:attrNameLst>
                                          <p:attrName>ppt_x</p:attrName>
                                        </p:attrNameLst>
                                      </p:cBhvr>
                                      <p:tavLst>
                                        <p:tav tm="0">
                                          <p:val>
                                            <p:strVal val="0-#ppt_w/2"/>
                                          </p:val>
                                        </p:tav>
                                        <p:tav tm="100000">
                                          <p:val>
                                            <p:strVal val="#ppt_x"/>
                                          </p:val>
                                        </p:tav>
                                      </p:tavLst>
                                    </p:anim>
                                    <p:anim calcmode="lin" valueType="num">
                                      <p:cBhvr additive="base">
                                        <p:cTn id="55" dur="3000" fill="hold"/>
                                        <p:tgtEl>
                                          <p:spTgt spid="28"/>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11"/>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2"/>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3"/>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4"/>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5"/>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6"/>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23"/>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24"/>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25"/>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26"/>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27"/>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28"/>
                                        </p:tgtEl>
                                        <p:attrNameLst>
                                          <p:attrName>r</p:attrName>
                                        </p:attrNameLst>
                                      </p:cBhvr>
                                    </p:animRot>
                                  </p:childTnLst>
                                </p:cTn>
                              </p:par>
                              <p:par>
                                <p:cTn id="80" presetID="2" presetClass="exit" presetSubtype="2" fill="hold" grpId="2" nodeType="withEffect">
                                  <p:stCondLst>
                                    <p:cond delay="0"/>
                                  </p:stCondLst>
                                  <p:childTnLst>
                                    <p:anim calcmode="lin" valueType="num">
                                      <p:cBhvr additive="base">
                                        <p:cTn id="81" dur="3000"/>
                                        <p:tgtEl>
                                          <p:spTgt spid="11"/>
                                        </p:tgtEl>
                                        <p:attrNameLst>
                                          <p:attrName>ppt_x</p:attrName>
                                        </p:attrNameLst>
                                      </p:cBhvr>
                                      <p:tavLst>
                                        <p:tav tm="0">
                                          <p:val>
                                            <p:strVal val="ppt_x"/>
                                          </p:val>
                                        </p:tav>
                                        <p:tav tm="100000">
                                          <p:val>
                                            <p:strVal val="1+ppt_w/2"/>
                                          </p:val>
                                        </p:tav>
                                      </p:tavLst>
                                    </p:anim>
                                    <p:anim calcmode="lin" valueType="num">
                                      <p:cBhvr additive="base">
                                        <p:cTn id="82" dur="3000"/>
                                        <p:tgtEl>
                                          <p:spTgt spid="11"/>
                                        </p:tgtEl>
                                        <p:attrNameLst>
                                          <p:attrName>ppt_y</p:attrName>
                                        </p:attrNameLst>
                                      </p:cBhvr>
                                      <p:tavLst>
                                        <p:tav tm="0">
                                          <p:val>
                                            <p:strVal val="ppt_y"/>
                                          </p:val>
                                        </p:tav>
                                        <p:tav tm="100000">
                                          <p:val>
                                            <p:strVal val="ppt_y"/>
                                          </p:val>
                                        </p:tav>
                                      </p:tavLst>
                                    </p:anim>
                                    <p:set>
                                      <p:cBhvr>
                                        <p:cTn id="83" dur="1" fill="hold">
                                          <p:stCondLst>
                                            <p:cond delay="2999"/>
                                          </p:stCondLst>
                                        </p:cTn>
                                        <p:tgtEl>
                                          <p:spTgt spid="11"/>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3000"/>
                                        <p:tgtEl>
                                          <p:spTgt spid="12"/>
                                        </p:tgtEl>
                                        <p:attrNameLst>
                                          <p:attrName>ppt_x</p:attrName>
                                        </p:attrNameLst>
                                      </p:cBhvr>
                                      <p:tavLst>
                                        <p:tav tm="0">
                                          <p:val>
                                            <p:strVal val="ppt_x"/>
                                          </p:val>
                                        </p:tav>
                                        <p:tav tm="100000">
                                          <p:val>
                                            <p:strVal val="1+ppt_w/2"/>
                                          </p:val>
                                        </p:tav>
                                      </p:tavLst>
                                    </p:anim>
                                    <p:anim calcmode="lin" valueType="num">
                                      <p:cBhvr additive="base">
                                        <p:cTn id="86" dur="3000"/>
                                        <p:tgtEl>
                                          <p:spTgt spid="12"/>
                                        </p:tgtEl>
                                        <p:attrNameLst>
                                          <p:attrName>ppt_y</p:attrName>
                                        </p:attrNameLst>
                                      </p:cBhvr>
                                      <p:tavLst>
                                        <p:tav tm="0">
                                          <p:val>
                                            <p:strVal val="ppt_y"/>
                                          </p:val>
                                        </p:tav>
                                        <p:tav tm="100000">
                                          <p:val>
                                            <p:strVal val="ppt_y"/>
                                          </p:val>
                                        </p:tav>
                                      </p:tavLst>
                                    </p:anim>
                                    <p:set>
                                      <p:cBhvr>
                                        <p:cTn id="87" dur="1" fill="hold">
                                          <p:stCondLst>
                                            <p:cond delay="2999"/>
                                          </p:stCondLst>
                                        </p:cTn>
                                        <p:tgtEl>
                                          <p:spTgt spid="12"/>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3000"/>
                                        <p:tgtEl>
                                          <p:spTgt spid="13"/>
                                        </p:tgtEl>
                                        <p:attrNameLst>
                                          <p:attrName>ppt_x</p:attrName>
                                        </p:attrNameLst>
                                      </p:cBhvr>
                                      <p:tavLst>
                                        <p:tav tm="0">
                                          <p:val>
                                            <p:strVal val="ppt_x"/>
                                          </p:val>
                                        </p:tav>
                                        <p:tav tm="100000">
                                          <p:val>
                                            <p:strVal val="1+ppt_w/2"/>
                                          </p:val>
                                        </p:tav>
                                      </p:tavLst>
                                    </p:anim>
                                    <p:anim calcmode="lin" valueType="num">
                                      <p:cBhvr additive="base">
                                        <p:cTn id="90" dur="3000"/>
                                        <p:tgtEl>
                                          <p:spTgt spid="13"/>
                                        </p:tgtEl>
                                        <p:attrNameLst>
                                          <p:attrName>ppt_y</p:attrName>
                                        </p:attrNameLst>
                                      </p:cBhvr>
                                      <p:tavLst>
                                        <p:tav tm="0">
                                          <p:val>
                                            <p:strVal val="ppt_y"/>
                                          </p:val>
                                        </p:tav>
                                        <p:tav tm="100000">
                                          <p:val>
                                            <p:strVal val="ppt_y"/>
                                          </p:val>
                                        </p:tav>
                                      </p:tavLst>
                                    </p:anim>
                                    <p:set>
                                      <p:cBhvr>
                                        <p:cTn id="91" dur="1" fill="hold">
                                          <p:stCondLst>
                                            <p:cond delay="2999"/>
                                          </p:stCondLst>
                                        </p:cTn>
                                        <p:tgtEl>
                                          <p:spTgt spid="13"/>
                                        </p:tgtEl>
                                        <p:attrNameLst>
                                          <p:attrName>style.visibility</p:attrName>
                                        </p:attrNameLst>
                                      </p:cBhvr>
                                      <p:to>
                                        <p:strVal val="hidden"/>
                                      </p:to>
                                    </p:set>
                                  </p:childTnLst>
                                </p:cTn>
                              </p:par>
                              <p:par>
                                <p:cTn id="92" presetID="2" presetClass="exit" presetSubtype="2" fill="hold" grpId="2" nodeType="withEffect">
                                  <p:stCondLst>
                                    <p:cond delay="0"/>
                                  </p:stCondLst>
                                  <p:childTnLst>
                                    <p:anim calcmode="lin" valueType="num">
                                      <p:cBhvr additive="base">
                                        <p:cTn id="93" dur="3000"/>
                                        <p:tgtEl>
                                          <p:spTgt spid="14"/>
                                        </p:tgtEl>
                                        <p:attrNameLst>
                                          <p:attrName>ppt_x</p:attrName>
                                        </p:attrNameLst>
                                      </p:cBhvr>
                                      <p:tavLst>
                                        <p:tav tm="0">
                                          <p:val>
                                            <p:strVal val="ppt_x"/>
                                          </p:val>
                                        </p:tav>
                                        <p:tav tm="100000">
                                          <p:val>
                                            <p:strVal val="1+ppt_w/2"/>
                                          </p:val>
                                        </p:tav>
                                      </p:tavLst>
                                    </p:anim>
                                    <p:anim calcmode="lin" valueType="num">
                                      <p:cBhvr additive="base">
                                        <p:cTn id="94" dur="3000"/>
                                        <p:tgtEl>
                                          <p:spTgt spid="14"/>
                                        </p:tgtEl>
                                        <p:attrNameLst>
                                          <p:attrName>ppt_y</p:attrName>
                                        </p:attrNameLst>
                                      </p:cBhvr>
                                      <p:tavLst>
                                        <p:tav tm="0">
                                          <p:val>
                                            <p:strVal val="ppt_y"/>
                                          </p:val>
                                        </p:tav>
                                        <p:tav tm="100000">
                                          <p:val>
                                            <p:strVal val="ppt_y"/>
                                          </p:val>
                                        </p:tav>
                                      </p:tavLst>
                                    </p:anim>
                                    <p:set>
                                      <p:cBhvr>
                                        <p:cTn id="95" dur="1" fill="hold">
                                          <p:stCondLst>
                                            <p:cond delay="2999"/>
                                          </p:stCondLst>
                                        </p:cTn>
                                        <p:tgtEl>
                                          <p:spTgt spid="14"/>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3000"/>
                                        <p:tgtEl>
                                          <p:spTgt spid="15"/>
                                        </p:tgtEl>
                                        <p:attrNameLst>
                                          <p:attrName>ppt_x</p:attrName>
                                        </p:attrNameLst>
                                      </p:cBhvr>
                                      <p:tavLst>
                                        <p:tav tm="0">
                                          <p:val>
                                            <p:strVal val="ppt_x"/>
                                          </p:val>
                                        </p:tav>
                                        <p:tav tm="100000">
                                          <p:val>
                                            <p:strVal val="1+ppt_w/2"/>
                                          </p:val>
                                        </p:tav>
                                      </p:tavLst>
                                    </p:anim>
                                    <p:anim calcmode="lin" valueType="num">
                                      <p:cBhvr additive="base">
                                        <p:cTn id="98" dur="3000"/>
                                        <p:tgtEl>
                                          <p:spTgt spid="15"/>
                                        </p:tgtEl>
                                        <p:attrNameLst>
                                          <p:attrName>ppt_y</p:attrName>
                                        </p:attrNameLst>
                                      </p:cBhvr>
                                      <p:tavLst>
                                        <p:tav tm="0">
                                          <p:val>
                                            <p:strVal val="ppt_y"/>
                                          </p:val>
                                        </p:tav>
                                        <p:tav tm="100000">
                                          <p:val>
                                            <p:strVal val="ppt_y"/>
                                          </p:val>
                                        </p:tav>
                                      </p:tavLst>
                                    </p:anim>
                                    <p:set>
                                      <p:cBhvr>
                                        <p:cTn id="99" dur="1" fill="hold">
                                          <p:stCondLst>
                                            <p:cond delay="2999"/>
                                          </p:stCondLst>
                                        </p:cTn>
                                        <p:tgtEl>
                                          <p:spTgt spid="15"/>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3000"/>
                                        <p:tgtEl>
                                          <p:spTgt spid="16"/>
                                        </p:tgtEl>
                                        <p:attrNameLst>
                                          <p:attrName>ppt_x</p:attrName>
                                        </p:attrNameLst>
                                      </p:cBhvr>
                                      <p:tavLst>
                                        <p:tav tm="0">
                                          <p:val>
                                            <p:strVal val="ppt_x"/>
                                          </p:val>
                                        </p:tav>
                                        <p:tav tm="100000">
                                          <p:val>
                                            <p:strVal val="1+ppt_w/2"/>
                                          </p:val>
                                        </p:tav>
                                      </p:tavLst>
                                    </p:anim>
                                    <p:anim calcmode="lin" valueType="num">
                                      <p:cBhvr additive="base">
                                        <p:cTn id="102" dur="3000"/>
                                        <p:tgtEl>
                                          <p:spTgt spid="16"/>
                                        </p:tgtEl>
                                        <p:attrNameLst>
                                          <p:attrName>ppt_y</p:attrName>
                                        </p:attrNameLst>
                                      </p:cBhvr>
                                      <p:tavLst>
                                        <p:tav tm="0">
                                          <p:val>
                                            <p:strVal val="ppt_y"/>
                                          </p:val>
                                        </p:tav>
                                        <p:tav tm="100000">
                                          <p:val>
                                            <p:strVal val="ppt_y"/>
                                          </p:val>
                                        </p:tav>
                                      </p:tavLst>
                                    </p:anim>
                                    <p:set>
                                      <p:cBhvr>
                                        <p:cTn id="103" dur="1" fill="hold">
                                          <p:stCondLst>
                                            <p:cond delay="2999"/>
                                          </p:stCondLst>
                                        </p:cTn>
                                        <p:tgtEl>
                                          <p:spTgt spid="16"/>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3000"/>
                                        <p:tgtEl>
                                          <p:spTgt spid="23"/>
                                        </p:tgtEl>
                                        <p:attrNameLst>
                                          <p:attrName>ppt_x</p:attrName>
                                        </p:attrNameLst>
                                      </p:cBhvr>
                                      <p:tavLst>
                                        <p:tav tm="0">
                                          <p:val>
                                            <p:strVal val="ppt_x"/>
                                          </p:val>
                                        </p:tav>
                                        <p:tav tm="100000">
                                          <p:val>
                                            <p:strVal val="0-ppt_w/2"/>
                                          </p:val>
                                        </p:tav>
                                      </p:tavLst>
                                    </p:anim>
                                    <p:anim calcmode="lin" valueType="num">
                                      <p:cBhvr additive="base">
                                        <p:cTn id="106" dur="3000"/>
                                        <p:tgtEl>
                                          <p:spTgt spid="23"/>
                                        </p:tgtEl>
                                        <p:attrNameLst>
                                          <p:attrName>ppt_y</p:attrName>
                                        </p:attrNameLst>
                                      </p:cBhvr>
                                      <p:tavLst>
                                        <p:tav tm="0">
                                          <p:val>
                                            <p:strVal val="ppt_y"/>
                                          </p:val>
                                        </p:tav>
                                        <p:tav tm="100000">
                                          <p:val>
                                            <p:strVal val="ppt_y"/>
                                          </p:val>
                                        </p:tav>
                                      </p:tavLst>
                                    </p:anim>
                                    <p:set>
                                      <p:cBhvr>
                                        <p:cTn id="107" dur="1" fill="hold">
                                          <p:stCondLst>
                                            <p:cond delay="2999"/>
                                          </p:stCondLst>
                                        </p:cTn>
                                        <p:tgtEl>
                                          <p:spTgt spid="23"/>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3000"/>
                                        <p:tgtEl>
                                          <p:spTgt spid="24"/>
                                        </p:tgtEl>
                                        <p:attrNameLst>
                                          <p:attrName>ppt_x</p:attrName>
                                        </p:attrNameLst>
                                      </p:cBhvr>
                                      <p:tavLst>
                                        <p:tav tm="0">
                                          <p:val>
                                            <p:strVal val="ppt_x"/>
                                          </p:val>
                                        </p:tav>
                                        <p:tav tm="100000">
                                          <p:val>
                                            <p:strVal val="0-ppt_w/2"/>
                                          </p:val>
                                        </p:tav>
                                      </p:tavLst>
                                    </p:anim>
                                    <p:anim calcmode="lin" valueType="num">
                                      <p:cBhvr additive="base">
                                        <p:cTn id="110" dur="3000"/>
                                        <p:tgtEl>
                                          <p:spTgt spid="24"/>
                                        </p:tgtEl>
                                        <p:attrNameLst>
                                          <p:attrName>ppt_y</p:attrName>
                                        </p:attrNameLst>
                                      </p:cBhvr>
                                      <p:tavLst>
                                        <p:tav tm="0">
                                          <p:val>
                                            <p:strVal val="ppt_y"/>
                                          </p:val>
                                        </p:tav>
                                        <p:tav tm="100000">
                                          <p:val>
                                            <p:strVal val="ppt_y"/>
                                          </p:val>
                                        </p:tav>
                                      </p:tavLst>
                                    </p:anim>
                                    <p:set>
                                      <p:cBhvr>
                                        <p:cTn id="111" dur="1" fill="hold">
                                          <p:stCondLst>
                                            <p:cond delay="2999"/>
                                          </p:stCondLst>
                                        </p:cTn>
                                        <p:tgtEl>
                                          <p:spTgt spid="24"/>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3000"/>
                                        <p:tgtEl>
                                          <p:spTgt spid="25"/>
                                        </p:tgtEl>
                                        <p:attrNameLst>
                                          <p:attrName>ppt_x</p:attrName>
                                        </p:attrNameLst>
                                      </p:cBhvr>
                                      <p:tavLst>
                                        <p:tav tm="0">
                                          <p:val>
                                            <p:strVal val="ppt_x"/>
                                          </p:val>
                                        </p:tav>
                                        <p:tav tm="100000">
                                          <p:val>
                                            <p:strVal val="0-ppt_w/2"/>
                                          </p:val>
                                        </p:tav>
                                      </p:tavLst>
                                    </p:anim>
                                    <p:anim calcmode="lin" valueType="num">
                                      <p:cBhvr additive="base">
                                        <p:cTn id="114" dur="3000"/>
                                        <p:tgtEl>
                                          <p:spTgt spid="25"/>
                                        </p:tgtEl>
                                        <p:attrNameLst>
                                          <p:attrName>ppt_y</p:attrName>
                                        </p:attrNameLst>
                                      </p:cBhvr>
                                      <p:tavLst>
                                        <p:tav tm="0">
                                          <p:val>
                                            <p:strVal val="ppt_y"/>
                                          </p:val>
                                        </p:tav>
                                        <p:tav tm="100000">
                                          <p:val>
                                            <p:strVal val="ppt_y"/>
                                          </p:val>
                                        </p:tav>
                                      </p:tavLst>
                                    </p:anim>
                                    <p:set>
                                      <p:cBhvr>
                                        <p:cTn id="115" dur="1" fill="hold">
                                          <p:stCondLst>
                                            <p:cond delay="2999"/>
                                          </p:stCondLst>
                                        </p:cTn>
                                        <p:tgtEl>
                                          <p:spTgt spid="25"/>
                                        </p:tgtEl>
                                        <p:attrNameLst>
                                          <p:attrName>style.visibility</p:attrName>
                                        </p:attrNameLst>
                                      </p:cBhvr>
                                      <p:to>
                                        <p:strVal val="hidden"/>
                                      </p:to>
                                    </p:set>
                                  </p:childTnLst>
                                </p:cTn>
                              </p:par>
                              <p:par>
                                <p:cTn id="116" presetID="2" presetClass="exit" presetSubtype="8" fill="hold" grpId="2" nodeType="withEffect">
                                  <p:stCondLst>
                                    <p:cond delay="0"/>
                                  </p:stCondLst>
                                  <p:childTnLst>
                                    <p:anim calcmode="lin" valueType="num">
                                      <p:cBhvr additive="base">
                                        <p:cTn id="117" dur="3000"/>
                                        <p:tgtEl>
                                          <p:spTgt spid="26"/>
                                        </p:tgtEl>
                                        <p:attrNameLst>
                                          <p:attrName>ppt_x</p:attrName>
                                        </p:attrNameLst>
                                      </p:cBhvr>
                                      <p:tavLst>
                                        <p:tav tm="0">
                                          <p:val>
                                            <p:strVal val="ppt_x"/>
                                          </p:val>
                                        </p:tav>
                                        <p:tav tm="100000">
                                          <p:val>
                                            <p:strVal val="0-ppt_w/2"/>
                                          </p:val>
                                        </p:tav>
                                      </p:tavLst>
                                    </p:anim>
                                    <p:anim calcmode="lin" valueType="num">
                                      <p:cBhvr additive="base">
                                        <p:cTn id="118" dur="3000"/>
                                        <p:tgtEl>
                                          <p:spTgt spid="26"/>
                                        </p:tgtEl>
                                        <p:attrNameLst>
                                          <p:attrName>ppt_y</p:attrName>
                                        </p:attrNameLst>
                                      </p:cBhvr>
                                      <p:tavLst>
                                        <p:tav tm="0">
                                          <p:val>
                                            <p:strVal val="ppt_y"/>
                                          </p:val>
                                        </p:tav>
                                        <p:tav tm="100000">
                                          <p:val>
                                            <p:strVal val="ppt_y"/>
                                          </p:val>
                                        </p:tav>
                                      </p:tavLst>
                                    </p:anim>
                                    <p:set>
                                      <p:cBhvr>
                                        <p:cTn id="119" dur="1" fill="hold">
                                          <p:stCondLst>
                                            <p:cond delay="2999"/>
                                          </p:stCondLst>
                                        </p:cTn>
                                        <p:tgtEl>
                                          <p:spTgt spid="26"/>
                                        </p:tgtEl>
                                        <p:attrNameLst>
                                          <p:attrName>style.visibility</p:attrName>
                                        </p:attrNameLst>
                                      </p:cBhvr>
                                      <p:to>
                                        <p:strVal val="hidden"/>
                                      </p:to>
                                    </p:set>
                                  </p:childTnLst>
                                </p:cTn>
                              </p:par>
                              <p:par>
                                <p:cTn id="120" presetID="2" presetClass="exit" presetSubtype="8" fill="hold" grpId="2" nodeType="withEffect">
                                  <p:stCondLst>
                                    <p:cond delay="0"/>
                                  </p:stCondLst>
                                  <p:childTnLst>
                                    <p:anim calcmode="lin" valueType="num">
                                      <p:cBhvr additive="base">
                                        <p:cTn id="121" dur="3000"/>
                                        <p:tgtEl>
                                          <p:spTgt spid="27"/>
                                        </p:tgtEl>
                                        <p:attrNameLst>
                                          <p:attrName>ppt_x</p:attrName>
                                        </p:attrNameLst>
                                      </p:cBhvr>
                                      <p:tavLst>
                                        <p:tav tm="0">
                                          <p:val>
                                            <p:strVal val="ppt_x"/>
                                          </p:val>
                                        </p:tav>
                                        <p:tav tm="100000">
                                          <p:val>
                                            <p:strVal val="0-ppt_w/2"/>
                                          </p:val>
                                        </p:tav>
                                      </p:tavLst>
                                    </p:anim>
                                    <p:anim calcmode="lin" valueType="num">
                                      <p:cBhvr additive="base">
                                        <p:cTn id="122" dur="3000"/>
                                        <p:tgtEl>
                                          <p:spTgt spid="27"/>
                                        </p:tgtEl>
                                        <p:attrNameLst>
                                          <p:attrName>ppt_y</p:attrName>
                                        </p:attrNameLst>
                                      </p:cBhvr>
                                      <p:tavLst>
                                        <p:tav tm="0">
                                          <p:val>
                                            <p:strVal val="ppt_y"/>
                                          </p:val>
                                        </p:tav>
                                        <p:tav tm="100000">
                                          <p:val>
                                            <p:strVal val="ppt_y"/>
                                          </p:val>
                                        </p:tav>
                                      </p:tavLst>
                                    </p:anim>
                                    <p:set>
                                      <p:cBhvr>
                                        <p:cTn id="123" dur="1" fill="hold">
                                          <p:stCondLst>
                                            <p:cond delay="2999"/>
                                          </p:stCondLst>
                                        </p:cTn>
                                        <p:tgtEl>
                                          <p:spTgt spid="27"/>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3000"/>
                                        <p:tgtEl>
                                          <p:spTgt spid="28"/>
                                        </p:tgtEl>
                                        <p:attrNameLst>
                                          <p:attrName>ppt_x</p:attrName>
                                        </p:attrNameLst>
                                      </p:cBhvr>
                                      <p:tavLst>
                                        <p:tav tm="0">
                                          <p:val>
                                            <p:strVal val="ppt_x"/>
                                          </p:val>
                                        </p:tav>
                                        <p:tav tm="100000">
                                          <p:val>
                                            <p:strVal val="0-ppt_w/2"/>
                                          </p:val>
                                        </p:tav>
                                      </p:tavLst>
                                    </p:anim>
                                    <p:anim calcmode="lin" valueType="num">
                                      <p:cBhvr additive="base">
                                        <p:cTn id="126" dur="3000"/>
                                        <p:tgtEl>
                                          <p:spTgt spid="28"/>
                                        </p:tgtEl>
                                        <p:attrNameLst>
                                          <p:attrName>ppt_y</p:attrName>
                                        </p:attrNameLst>
                                      </p:cBhvr>
                                      <p:tavLst>
                                        <p:tav tm="0">
                                          <p:val>
                                            <p:strVal val="ppt_y"/>
                                          </p:val>
                                        </p:tav>
                                        <p:tav tm="100000">
                                          <p:val>
                                            <p:strVal val="ppt_y"/>
                                          </p:val>
                                        </p:tav>
                                      </p:tavLst>
                                    </p:anim>
                                    <p:set>
                                      <p:cBhvr>
                                        <p:cTn id="127" dur="1" fill="hold">
                                          <p:stCondLst>
                                            <p:cond delay="2999"/>
                                          </p:stCondLst>
                                        </p:cTn>
                                        <p:tgtEl>
                                          <p:spTgt spid="28"/>
                                        </p:tgtEl>
                                        <p:attrNameLst>
                                          <p:attrName>style.visibility</p:attrName>
                                        </p:attrNameLst>
                                      </p:cBhvr>
                                      <p:to>
                                        <p:strVal val="hidden"/>
                                      </p:to>
                                    </p:set>
                                  </p:childTnLst>
                                </p:cTn>
                              </p:par>
                              <p:par>
                                <p:cTn id="128" presetID="23" presetClass="entr" presetSubtype="272" fill="hold" nodeType="withEffect">
                                  <p:stCondLst>
                                    <p:cond delay="0"/>
                                  </p:stCondLst>
                                  <p:childTnLst>
                                    <p:set>
                                      <p:cBhvr>
                                        <p:cTn id="129" dur="1" fill="hold">
                                          <p:stCondLst>
                                            <p:cond delay="0"/>
                                          </p:stCondLst>
                                        </p:cTn>
                                        <p:tgtEl>
                                          <p:spTgt spid="12290"/>
                                        </p:tgtEl>
                                        <p:attrNameLst>
                                          <p:attrName>style.visibility</p:attrName>
                                        </p:attrNameLst>
                                      </p:cBhvr>
                                      <p:to>
                                        <p:strVal val="visible"/>
                                      </p:to>
                                    </p:set>
                                    <p:anim calcmode="lin" valueType="num">
                                      <p:cBhvr>
                                        <p:cTn id="130" dur="3000" fill="hold"/>
                                        <p:tgtEl>
                                          <p:spTgt spid="12290"/>
                                        </p:tgtEl>
                                        <p:attrNameLst>
                                          <p:attrName>ppt_w</p:attrName>
                                        </p:attrNameLst>
                                      </p:cBhvr>
                                      <p:tavLst>
                                        <p:tav tm="0">
                                          <p:val>
                                            <p:strVal val="2/3*#ppt_w"/>
                                          </p:val>
                                        </p:tav>
                                        <p:tav tm="100000">
                                          <p:val>
                                            <p:strVal val="#ppt_w"/>
                                          </p:val>
                                        </p:tav>
                                      </p:tavLst>
                                    </p:anim>
                                    <p:anim calcmode="lin" valueType="num">
                                      <p:cBhvr>
                                        <p:cTn id="131" dur="3000" fill="hold"/>
                                        <p:tgtEl>
                                          <p:spTgt spid="12290"/>
                                        </p:tgtEl>
                                        <p:attrNameLst>
                                          <p:attrName>ppt_h</p:attrName>
                                        </p:attrNameLst>
                                      </p:cBhvr>
                                      <p:tavLst>
                                        <p:tav tm="0">
                                          <p:val>
                                            <p:strVal val="2/3*#ppt_h"/>
                                          </p:val>
                                        </p:tav>
                                        <p:tav tm="100000">
                                          <p:val>
                                            <p:strVal val="#ppt_h"/>
                                          </p:val>
                                        </p:tav>
                                      </p:tavLst>
                                    </p:anim>
                                  </p:childTnLst>
                                </p:cTn>
                              </p:par>
                              <p:par>
                                <p:cTn id="132" presetID="16" presetClass="entr" presetSubtype="37" fill="hold" nodeType="withEffect">
                                  <p:stCondLst>
                                    <p:cond delay="0"/>
                                  </p:stCondLst>
                                  <p:childTnLst>
                                    <p:set>
                                      <p:cBhvr>
                                        <p:cTn id="133" dur="1" fill="hold">
                                          <p:stCondLst>
                                            <p:cond delay="0"/>
                                          </p:stCondLst>
                                        </p:cTn>
                                        <p:tgtEl>
                                          <p:spTgt spid="12290"/>
                                        </p:tgtEl>
                                        <p:attrNameLst>
                                          <p:attrName>style.visibility</p:attrName>
                                        </p:attrNameLst>
                                      </p:cBhvr>
                                      <p:to>
                                        <p:strVal val="visible"/>
                                      </p:to>
                                    </p:set>
                                    <p:animEffect transition="in" filter="barn(outVertical)">
                                      <p:cBhvr>
                                        <p:cTn id="134" dur="3000"/>
                                        <p:tgtEl>
                                          <p:spTgt spid="122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1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9218"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5" name="4 Marco"/>
          <p:cNvSpPr/>
          <p:nvPr/>
        </p:nvSpPr>
        <p:spPr>
          <a:xfrm rot="18882773">
            <a:off x="2182121" y="1041500"/>
            <a:ext cx="4924131" cy="4777585"/>
          </a:xfrm>
          <a:prstGeom prst="frame">
            <a:avLst>
              <a:gd name="adj1" fmla="val 5453"/>
            </a:avLst>
          </a:prstGeom>
          <a:solidFill>
            <a:srgbClr val="C00000"/>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18882773">
            <a:off x="3065539" y="1801449"/>
            <a:ext cx="3198210" cy="3224362"/>
          </a:xfrm>
          <a:prstGeom prst="frame">
            <a:avLst>
              <a:gd name="adj1" fmla="val 8982"/>
            </a:avLst>
          </a:prstGeom>
          <a:solidFill>
            <a:srgbClr val="C00000"/>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rot="18882773">
            <a:off x="2558739" y="1404528"/>
            <a:ext cx="4187255" cy="4068681"/>
          </a:xfrm>
          <a:prstGeom prst="frame">
            <a:avLst>
              <a:gd name="adj1" fmla="val 6791"/>
            </a:avLst>
          </a:prstGeom>
          <a:solidFill>
            <a:srgbClr val="FFC000"/>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rot="18882773">
            <a:off x="3562296" y="2237663"/>
            <a:ext cx="2235484" cy="2311238"/>
          </a:xfrm>
          <a:prstGeom prst="frame">
            <a:avLst>
              <a:gd name="adj1" fmla="val 13215"/>
            </a:avLst>
          </a:prstGeom>
          <a:solidFill>
            <a:srgbClr val="FFC000"/>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rot="18882773">
            <a:off x="3907424" y="2664754"/>
            <a:ext cx="1472735" cy="1457053"/>
          </a:xfrm>
          <a:prstGeom prst="frame">
            <a:avLst>
              <a:gd name="adj1" fmla="val 13215"/>
            </a:avLst>
          </a:prstGeom>
          <a:solidFill>
            <a:srgbClr val="C00000"/>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rot="18882773">
            <a:off x="4187405" y="2976448"/>
            <a:ext cx="914376" cy="907463"/>
          </a:xfrm>
          <a:prstGeom prst="frame">
            <a:avLst>
              <a:gd name="adj1" fmla="val 28014"/>
            </a:avLst>
          </a:prstGeom>
          <a:solidFill>
            <a:srgbClr val="FFC000"/>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fmla="#ppt_w*sin(2.5*pi*$)">
                                          <p:val>
                                            <p:fltVal val="0"/>
                                          </p:val>
                                        </p:tav>
                                        <p:tav tm="100000">
                                          <p:val>
                                            <p:fltVal val="1"/>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19" presetClass="entr" presetSubtype="5"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ppt_w"/>
                                          </p:val>
                                        </p:tav>
                                        <p:tav tm="100000">
                                          <p:val>
                                            <p:strVal val="#ppt_w"/>
                                          </p:val>
                                        </p:tav>
                                      </p:tavLst>
                                    </p:anim>
                                    <p:anim calcmode="lin" valueType="num">
                                      <p:cBhvr>
                                        <p:cTn id="15" dur="3000" fill="hold"/>
                                        <p:tgtEl>
                                          <p:spTgt spid="6"/>
                                        </p:tgtEl>
                                        <p:attrNameLst>
                                          <p:attrName>ppt_h</p:attrName>
                                        </p:attrNameLst>
                                      </p:cBhvr>
                                      <p:tavLst>
                                        <p:tav tm="0" fmla="#ppt_h*sin(2.5*pi*$)">
                                          <p:val>
                                            <p:fltVal val="0"/>
                                          </p:val>
                                        </p:tav>
                                        <p:tav tm="100000">
                                          <p:val>
                                            <p:fltVal val="1"/>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fmla="#ppt_w*sin(2.5*pi*$)">
                                          <p:val>
                                            <p:fltVal val="0"/>
                                          </p:val>
                                        </p:tav>
                                        <p:tav tm="100000">
                                          <p:val>
                                            <p:fltVal val="1"/>
                                          </p:val>
                                        </p:tav>
                                      </p:tavLst>
                                    </p:anim>
                                    <p:anim calcmode="lin" valueType="num">
                                      <p:cBhvr>
                                        <p:cTn id="19" dur="3000" fill="hold"/>
                                        <p:tgtEl>
                                          <p:spTgt spid="7"/>
                                        </p:tgtEl>
                                        <p:attrNameLst>
                                          <p:attrName>ppt_h</p:attrName>
                                        </p:attrNameLst>
                                      </p:cBhvr>
                                      <p:tavLst>
                                        <p:tav tm="0">
                                          <p:val>
                                            <p:strVal val="#ppt_h"/>
                                          </p:val>
                                        </p:tav>
                                        <p:tav tm="100000">
                                          <p:val>
                                            <p:strVal val="#ppt_h"/>
                                          </p:val>
                                        </p:tav>
                                      </p:tavLst>
                                    </p:anim>
                                  </p:childTnLst>
                                </p:cTn>
                              </p:par>
                              <p:par>
                                <p:cTn id="20" presetID="19" presetClass="entr" presetSubtype="5"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strVal val="#ppt_w"/>
                                          </p:val>
                                        </p:tav>
                                        <p:tav tm="100000">
                                          <p:val>
                                            <p:strVal val="#ppt_w"/>
                                          </p:val>
                                        </p:tav>
                                      </p:tavLst>
                                    </p:anim>
                                    <p:anim calcmode="lin" valueType="num">
                                      <p:cBhvr>
                                        <p:cTn id="23" dur="3000" fill="hold"/>
                                        <p:tgtEl>
                                          <p:spTgt spid="8"/>
                                        </p:tgtEl>
                                        <p:attrNameLst>
                                          <p:attrName>ppt_h</p:attrName>
                                        </p:attrNameLst>
                                      </p:cBhvr>
                                      <p:tavLst>
                                        <p:tav tm="0" fmla="#ppt_h*sin(2.5*pi*$)">
                                          <p:val>
                                            <p:fltVal val="0"/>
                                          </p:val>
                                        </p:tav>
                                        <p:tav tm="100000">
                                          <p:val>
                                            <p:fltVal val="1"/>
                                          </p:val>
                                        </p:tav>
                                      </p:tavLst>
                                    </p:anim>
                                  </p:childTnLst>
                                </p:cTn>
                              </p:par>
                              <p:par>
                                <p:cTn id="24" presetID="19" presetClass="entr" presetSubtype="1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3000" fill="hold"/>
                                        <p:tgtEl>
                                          <p:spTgt spid="9"/>
                                        </p:tgtEl>
                                        <p:attrNameLst>
                                          <p:attrName>ppt_w</p:attrName>
                                        </p:attrNameLst>
                                      </p:cBhvr>
                                      <p:tavLst>
                                        <p:tav tm="0" fmla="#ppt_w*sin(2.5*pi*$)">
                                          <p:val>
                                            <p:fltVal val="0"/>
                                          </p:val>
                                        </p:tav>
                                        <p:tav tm="100000">
                                          <p:val>
                                            <p:fltVal val="1"/>
                                          </p:val>
                                        </p:tav>
                                      </p:tavLst>
                                    </p:anim>
                                    <p:anim calcmode="lin" valueType="num">
                                      <p:cBhvr>
                                        <p:cTn id="27" dur="3000" fill="hold"/>
                                        <p:tgtEl>
                                          <p:spTgt spid="9"/>
                                        </p:tgtEl>
                                        <p:attrNameLst>
                                          <p:attrName>ppt_h</p:attrName>
                                        </p:attrNameLst>
                                      </p:cBhvr>
                                      <p:tavLst>
                                        <p:tav tm="0">
                                          <p:val>
                                            <p:strVal val="#ppt_h"/>
                                          </p:val>
                                        </p:tav>
                                        <p:tav tm="100000">
                                          <p:val>
                                            <p:strVal val="#ppt_h"/>
                                          </p:val>
                                        </p:tav>
                                      </p:tavLst>
                                    </p:anim>
                                  </p:childTnLst>
                                </p:cTn>
                              </p:par>
                              <p:par>
                                <p:cTn id="28" presetID="19" presetClass="entr" presetSubtype="5"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3000" fill="hold"/>
                                        <p:tgtEl>
                                          <p:spTgt spid="10"/>
                                        </p:tgtEl>
                                        <p:attrNameLst>
                                          <p:attrName>ppt_w</p:attrName>
                                        </p:attrNameLst>
                                      </p:cBhvr>
                                      <p:tavLst>
                                        <p:tav tm="0">
                                          <p:val>
                                            <p:strVal val="#ppt_w"/>
                                          </p:val>
                                        </p:tav>
                                        <p:tav tm="100000">
                                          <p:val>
                                            <p:strVal val="#ppt_w"/>
                                          </p:val>
                                        </p:tav>
                                      </p:tavLst>
                                    </p:anim>
                                    <p:anim calcmode="lin" valueType="num">
                                      <p:cBhvr>
                                        <p:cTn id="31" dur="3000" fill="hold"/>
                                        <p:tgtEl>
                                          <p:spTgt spid="10"/>
                                        </p:tgtEl>
                                        <p:attrNameLst>
                                          <p:attrName>ppt_h</p:attrName>
                                        </p:attrNameLst>
                                      </p:cBhvr>
                                      <p:tavLst>
                                        <p:tav tm="0" fmla="#ppt_h*sin(2.5*pi*$)">
                                          <p:val>
                                            <p:fltVal val="0"/>
                                          </p:val>
                                        </p:tav>
                                        <p:tav tm="100000">
                                          <p:val>
                                            <p:fltVal val="1"/>
                                          </p:val>
                                        </p:tav>
                                      </p:tavLst>
                                    </p:anim>
                                  </p:childTnLst>
                                </p:cTn>
                              </p:par>
                              <p:par>
                                <p:cTn id="32" presetID="21" presetClass="entr" presetSubtype="8"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heel(8)">
                                      <p:cBhvr>
                                        <p:cTn id="34" dur="3000"/>
                                        <p:tgtEl>
                                          <p:spTgt spid="5"/>
                                        </p:tgtEl>
                                      </p:cBhvr>
                                    </p:animEffect>
                                  </p:childTnLst>
                                </p:cTn>
                              </p:par>
                              <p:par>
                                <p:cTn id="35" presetID="21" presetClass="entr" presetSubtype="8" fill="hold" grpId="1"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heel(8)">
                                      <p:cBhvr>
                                        <p:cTn id="37" dur="3000"/>
                                        <p:tgtEl>
                                          <p:spTgt spid="6"/>
                                        </p:tgtEl>
                                      </p:cBhvr>
                                    </p:animEffect>
                                  </p:childTnLst>
                                </p:cTn>
                              </p:par>
                              <p:par>
                                <p:cTn id="38" presetID="21" presetClass="entr" presetSubtype="8" fill="hold" grpId="1"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wheel(8)">
                                      <p:cBhvr>
                                        <p:cTn id="40" dur="3000"/>
                                        <p:tgtEl>
                                          <p:spTgt spid="7"/>
                                        </p:tgtEl>
                                      </p:cBhvr>
                                    </p:animEffect>
                                  </p:childTnLst>
                                </p:cTn>
                              </p:par>
                              <p:par>
                                <p:cTn id="41" presetID="21" presetClass="entr" presetSubtype="8" fill="hold" grpId="1"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heel(8)">
                                      <p:cBhvr>
                                        <p:cTn id="43" dur="3000"/>
                                        <p:tgtEl>
                                          <p:spTgt spid="8"/>
                                        </p:tgtEl>
                                      </p:cBhvr>
                                    </p:animEffect>
                                  </p:childTnLst>
                                </p:cTn>
                              </p:par>
                              <p:par>
                                <p:cTn id="44" presetID="21" presetClass="entr" presetSubtype="8" fill="hold" grpId="1"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wheel(8)">
                                      <p:cBhvr>
                                        <p:cTn id="46" dur="3000"/>
                                        <p:tgtEl>
                                          <p:spTgt spid="9"/>
                                        </p:tgtEl>
                                      </p:cBhvr>
                                    </p:animEffect>
                                  </p:childTnLst>
                                </p:cTn>
                              </p:par>
                              <p:par>
                                <p:cTn id="47" presetID="21" presetClass="entr" presetSubtype="8" fill="hold" grpId="1"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wheel(8)">
                                      <p:cBhvr>
                                        <p:cTn id="49" dur="3000"/>
                                        <p:tgtEl>
                                          <p:spTgt spid="10"/>
                                        </p:tgtEl>
                                      </p:cBhvr>
                                    </p:animEffect>
                                  </p:childTnLst>
                                </p:cTn>
                              </p:par>
                              <p:par>
                                <p:cTn id="50" presetID="8" presetClass="emph" presetSubtype="0" fill="hold" grpId="2" nodeType="withEffect">
                                  <p:stCondLst>
                                    <p:cond delay="0"/>
                                  </p:stCondLst>
                                  <p:childTnLst>
                                    <p:animRot by="21600000">
                                      <p:cBhvr>
                                        <p:cTn id="51" dur="3000" fill="hold"/>
                                        <p:tgtEl>
                                          <p:spTgt spid="5"/>
                                        </p:tgtEl>
                                        <p:attrNameLst>
                                          <p:attrName>r</p:attrName>
                                        </p:attrNameLst>
                                      </p:cBhvr>
                                    </p:animRot>
                                  </p:childTnLst>
                                </p:cTn>
                              </p:par>
                              <p:par>
                                <p:cTn id="52" presetID="8" presetClass="emph" presetSubtype="0" fill="hold" grpId="2" nodeType="withEffect">
                                  <p:stCondLst>
                                    <p:cond delay="0"/>
                                  </p:stCondLst>
                                  <p:childTnLst>
                                    <p:animRot by="21600000">
                                      <p:cBhvr>
                                        <p:cTn id="53" dur="3000" fill="hold"/>
                                        <p:tgtEl>
                                          <p:spTgt spid="6"/>
                                        </p:tgtEl>
                                        <p:attrNameLst>
                                          <p:attrName>r</p:attrName>
                                        </p:attrNameLst>
                                      </p:cBhvr>
                                    </p:animRot>
                                  </p:childTnLst>
                                </p:cTn>
                              </p:par>
                              <p:par>
                                <p:cTn id="54" presetID="8" presetClass="emph" presetSubtype="0" fill="hold" grpId="2" nodeType="withEffect">
                                  <p:stCondLst>
                                    <p:cond delay="0"/>
                                  </p:stCondLst>
                                  <p:childTnLst>
                                    <p:animRot by="21600000">
                                      <p:cBhvr>
                                        <p:cTn id="55" dur="3000" fill="hold"/>
                                        <p:tgtEl>
                                          <p:spTgt spid="7"/>
                                        </p:tgtEl>
                                        <p:attrNameLst>
                                          <p:attrName>r</p:attrName>
                                        </p:attrNameLst>
                                      </p:cBhvr>
                                    </p:animRot>
                                  </p:childTnLst>
                                </p:cTn>
                              </p:par>
                              <p:par>
                                <p:cTn id="56" presetID="8" presetClass="emph" presetSubtype="0" fill="hold" grpId="2" nodeType="withEffect">
                                  <p:stCondLst>
                                    <p:cond delay="0"/>
                                  </p:stCondLst>
                                  <p:childTnLst>
                                    <p:animRot by="21600000">
                                      <p:cBhvr>
                                        <p:cTn id="57" dur="3000" fill="hold"/>
                                        <p:tgtEl>
                                          <p:spTgt spid="8"/>
                                        </p:tgtEl>
                                        <p:attrNameLst>
                                          <p:attrName>r</p:attrName>
                                        </p:attrNameLst>
                                      </p:cBhvr>
                                    </p:animRot>
                                  </p:childTnLst>
                                </p:cTn>
                              </p:par>
                              <p:par>
                                <p:cTn id="58" presetID="8" presetClass="emph" presetSubtype="0" fill="hold" grpId="2" nodeType="withEffect">
                                  <p:stCondLst>
                                    <p:cond delay="0"/>
                                  </p:stCondLst>
                                  <p:childTnLst>
                                    <p:animRot by="21600000">
                                      <p:cBhvr>
                                        <p:cTn id="59" dur="3000" fill="hold"/>
                                        <p:tgtEl>
                                          <p:spTgt spid="9"/>
                                        </p:tgtEl>
                                        <p:attrNameLst>
                                          <p:attrName>r</p:attrName>
                                        </p:attrNameLst>
                                      </p:cBhvr>
                                    </p:animRot>
                                  </p:childTnLst>
                                </p:cTn>
                              </p:par>
                              <p:par>
                                <p:cTn id="60" presetID="8" presetClass="emph" presetSubtype="0" fill="hold" grpId="2" nodeType="withEffect">
                                  <p:stCondLst>
                                    <p:cond delay="0"/>
                                  </p:stCondLst>
                                  <p:childTnLst>
                                    <p:animRot by="21600000">
                                      <p:cBhvr>
                                        <p:cTn id="61" dur="3000" fill="hold"/>
                                        <p:tgtEl>
                                          <p:spTgt spid="10"/>
                                        </p:tgtEl>
                                        <p:attrNameLst>
                                          <p:attrName>r</p:attrName>
                                        </p:attrNameLst>
                                      </p:cBhvr>
                                    </p:animRot>
                                  </p:childTnLst>
                                </p:cTn>
                              </p:par>
                            </p:childTnLst>
                          </p:cTn>
                        </p:par>
                        <p:par>
                          <p:cTn id="62" fill="hold">
                            <p:stCondLst>
                              <p:cond delay="3000"/>
                            </p:stCondLst>
                            <p:childTnLst>
                              <p:par>
                                <p:cTn id="63" presetID="23" presetClass="exit" presetSubtype="32" fill="hold" grpId="3" nodeType="afterEffect">
                                  <p:stCondLst>
                                    <p:cond delay="0"/>
                                  </p:stCondLst>
                                  <p:childTnLst>
                                    <p:anim calcmode="lin" valueType="num">
                                      <p:cBhvr>
                                        <p:cTn id="64" dur="3000"/>
                                        <p:tgtEl>
                                          <p:spTgt spid="5"/>
                                        </p:tgtEl>
                                        <p:attrNameLst>
                                          <p:attrName>ppt_w</p:attrName>
                                        </p:attrNameLst>
                                      </p:cBhvr>
                                      <p:tavLst>
                                        <p:tav tm="0">
                                          <p:val>
                                            <p:strVal val="ppt_w"/>
                                          </p:val>
                                        </p:tav>
                                        <p:tav tm="100000">
                                          <p:val>
                                            <p:fltVal val="0"/>
                                          </p:val>
                                        </p:tav>
                                      </p:tavLst>
                                    </p:anim>
                                    <p:anim calcmode="lin" valueType="num">
                                      <p:cBhvr>
                                        <p:cTn id="65" dur="3000"/>
                                        <p:tgtEl>
                                          <p:spTgt spid="5"/>
                                        </p:tgtEl>
                                        <p:attrNameLst>
                                          <p:attrName>ppt_h</p:attrName>
                                        </p:attrNameLst>
                                      </p:cBhvr>
                                      <p:tavLst>
                                        <p:tav tm="0">
                                          <p:val>
                                            <p:strVal val="ppt_h"/>
                                          </p:val>
                                        </p:tav>
                                        <p:tav tm="100000">
                                          <p:val>
                                            <p:fltVal val="0"/>
                                          </p:val>
                                        </p:tav>
                                      </p:tavLst>
                                    </p:anim>
                                    <p:set>
                                      <p:cBhvr>
                                        <p:cTn id="66" dur="1" fill="hold">
                                          <p:stCondLst>
                                            <p:cond delay="2999"/>
                                          </p:stCondLst>
                                        </p:cTn>
                                        <p:tgtEl>
                                          <p:spTgt spid="5"/>
                                        </p:tgtEl>
                                        <p:attrNameLst>
                                          <p:attrName>style.visibility</p:attrName>
                                        </p:attrNameLst>
                                      </p:cBhvr>
                                      <p:to>
                                        <p:strVal val="hidden"/>
                                      </p:to>
                                    </p:set>
                                  </p:childTnLst>
                                </p:cTn>
                              </p:par>
                              <p:par>
                                <p:cTn id="67" presetID="23" presetClass="exit" presetSubtype="32" fill="hold" grpId="3" nodeType="withEffect">
                                  <p:stCondLst>
                                    <p:cond delay="0"/>
                                  </p:stCondLst>
                                  <p:childTnLst>
                                    <p:anim calcmode="lin" valueType="num">
                                      <p:cBhvr>
                                        <p:cTn id="68" dur="3000"/>
                                        <p:tgtEl>
                                          <p:spTgt spid="6"/>
                                        </p:tgtEl>
                                        <p:attrNameLst>
                                          <p:attrName>ppt_w</p:attrName>
                                        </p:attrNameLst>
                                      </p:cBhvr>
                                      <p:tavLst>
                                        <p:tav tm="0">
                                          <p:val>
                                            <p:strVal val="ppt_w"/>
                                          </p:val>
                                        </p:tav>
                                        <p:tav tm="100000">
                                          <p:val>
                                            <p:fltVal val="0"/>
                                          </p:val>
                                        </p:tav>
                                      </p:tavLst>
                                    </p:anim>
                                    <p:anim calcmode="lin" valueType="num">
                                      <p:cBhvr>
                                        <p:cTn id="69" dur="3000"/>
                                        <p:tgtEl>
                                          <p:spTgt spid="6"/>
                                        </p:tgtEl>
                                        <p:attrNameLst>
                                          <p:attrName>ppt_h</p:attrName>
                                        </p:attrNameLst>
                                      </p:cBhvr>
                                      <p:tavLst>
                                        <p:tav tm="0">
                                          <p:val>
                                            <p:strVal val="ppt_h"/>
                                          </p:val>
                                        </p:tav>
                                        <p:tav tm="100000">
                                          <p:val>
                                            <p:fltVal val="0"/>
                                          </p:val>
                                        </p:tav>
                                      </p:tavLst>
                                    </p:anim>
                                    <p:set>
                                      <p:cBhvr>
                                        <p:cTn id="70" dur="1" fill="hold">
                                          <p:stCondLst>
                                            <p:cond delay="2999"/>
                                          </p:stCondLst>
                                        </p:cTn>
                                        <p:tgtEl>
                                          <p:spTgt spid="6"/>
                                        </p:tgtEl>
                                        <p:attrNameLst>
                                          <p:attrName>style.visibility</p:attrName>
                                        </p:attrNameLst>
                                      </p:cBhvr>
                                      <p:to>
                                        <p:strVal val="hidden"/>
                                      </p:to>
                                    </p:set>
                                  </p:childTnLst>
                                </p:cTn>
                              </p:par>
                              <p:par>
                                <p:cTn id="71" presetID="23" presetClass="exit" presetSubtype="32" fill="hold" grpId="3" nodeType="withEffect">
                                  <p:stCondLst>
                                    <p:cond delay="0"/>
                                  </p:stCondLst>
                                  <p:childTnLst>
                                    <p:anim calcmode="lin" valueType="num">
                                      <p:cBhvr>
                                        <p:cTn id="72" dur="3000"/>
                                        <p:tgtEl>
                                          <p:spTgt spid="7"/>
                                        </p:tgtEl>
                                        <p:attrNameLst>
                                          <p:attrName>ppt_w</p:attrName>
                                        </p:attrNameLst>
                                      </p:cBhvr>
                                      <p:tavLst>
                                        <p:tav tm="0">
                                          <p:val>
                                            <p:strVal val="ppt_w"/>
                                          </p:val>
                                        </p:tav>
                                        <p:tav tm="100000">
                                          <p:val>
                                            <p:fltVal val="0"/>
                                          </p:val>
                                        </p:tav>
                                      </p:tavLst>
                                    </p:anim>
                                    <p:anim calcmode="lin" valueType="num">
                                      <p:cBhvr>
                                        <p:cTn id="73" dur="3000"/>
                                        <p:tgtEl>
                                          <p:spTgt spid="7"/>
                                        </p:tgtEl>
                                        <p:attrNameLst>
                                          <p:attrName>ppt_h</p:attrName>
                                        </p:attrNameLst>
                                      </p:cBhvr>
                                      <p:tavLst>
                                        <p:tav tm="0">
                                          <p:val>
                                            <p:strVal val="ppt_h"/>
                                          </p:val>
                                        </p:tav>
                                        <p:tav tm="100000">
                                          <p:val>
                                            <p:fltVal val="0"/>
                                          </p:val>
                                        </p:tav>
                                      </p:tavLst>
                                    </p:anim>
                                    <p:set>
                                      <p:cBhvr>
                                        <p:cTn id="74" dur="1" fill="hold">
                                          <p:stCondLst>
                                            <p:cond delay="2999"/>
                                          </p:stCondLst>
                                        </p:cTn>
                                        <p:tgtEl>
                                          <p:spTgt spid="7"/>
                                        </p:tgtEl>
                                        <p:attrNameLst>
                                          <p:attrName>style.visibility</p:attrName>
                                        </p:attrNameLst>
                                      </p:cBhvr>
                                      <p:to>
                                        <p:strVal val="hidden"/>
                                      </p:to>
                                    </p:set>
                                  </p:childTnLst>
                                </p:cTn>
                              </p:par>
                              <p:par>
                                <p:cTn id="75" presetID="23" presetClass="exit" presetSubtype="32" fill="hold" grpId="3" nodeType="withEffect">
                                  <p:stCondLst>
                                    <p:cond delay="0"/>
                                  </p:stCondLst>
                                  <p:childTnLst>
                                    <p:anim calcmode="lin" valueType="num">
                                      <p:cBhvr>
                                        <p:cTn id="76" dur="3000"/>
                                        <p:tgtEl>
                                          <p:spTgt spid="8"/>
                                        </p:tgtEl>
                                        <p:attrNameLst>
                                          <p:attrName>ppt_w</p:attrName>
                                        </p:attrNameLst>
                                      </p:cBhvr>
                                      <p:tavLst>
                                        <p:tav tm="0">
                                          <p:val>
                                            <p:strVal val="ppt_w"/>
                                          </p:val>
                                        </p:tav>
                                        <p:tav tm="100000">
                                          <p:val>
                                            <p:fltVal val="0"/>
                                          </p:val>
                                        </p:tav>
                                      </p:tavLst>
                                    </p:anim>
                                    <p:anim calcmode="lin" valueType="num">
                                      <p:cBhvr>
                                        <p:cTn id="77" dur="3000"/>
                                        <p:tgtEl>
                                          <p:spTgt spid="8"/>
                                        </p:tgtEl>
                                        <p:attrNameLst>
                                          <p:attrName>ppt_h</p:attrName>
                                        </p:attrNameLst>
                                      </p:cBhvr>
                                      <p:tavLst>
                                        <p:tav tm="0">
                                          <p:val>
                                            <p:strVal val="ppt_h"/>
                                          </p:val>
                                        </p:tav>
                                        <p:tav tm="100000">
                                          <p:val>
                                            <p:fltVal val="0"/>
                                          </p:val>
                                        </p:tav>
                                      </p:tavLst>
                                    </p:anim>
                                    <p:set>
                                      <p:cBhvr>
                                        <p:cTn id="78" dur="1" fill="hold">
                                          <p:stCondLst>
                                            <p:cond delay="2999"/>
                                          </p:stCondLst>
                                        </p:cTn>
                                        <p:tgtEl>
                                          <p:spTgt spid="8"/>
                                        </p:tgtEl>
                                        <p:attrNameLst>
                                          <p:attrName>style.visibility</p:attrName>
                                        </p:attrNameLst>
                                      </p:cBhvr>
                                      <p:to>
                                        <p:strVal val="hidden"/>
                                      </p:to>
                                    </p:set>
                                  </p:childTnLst>
                                </p:cTn>
                              </p:par>
                              <p:par>
                                <p:cTn id="79" presetID="23" presetClass="exit" presetSubtype="32" fill="hold" grpId="3" nodeType="withEffect">
                                  <p:stCondLst>
                                    <p:cond delay="0"/>
                                  </p:stCondLst>
                                  <p:childTnLst>
                                    <p:anim calcmode="lin" valueType="num">
                                      <p:cBhvr>
                                        <p:cTn id="80" dur="3000"/>
                                        <p:tgtEl>
                                          <p:spTgt spid="9"/>
                                        </p:tgtEl>
                                        <p:attrNameLst>
                                          <p:attrName>ppt_w</p:attrName>
                                        </p:attrNameLst>
                                      </p:cBhvr>
                                      <p:tavLst>
                                        <p:tav tm="0">
                                          <p:val>
                                            <p:strVal val="ppt_w"/>
                                          </p:val>
                                        </p:tav>
                                        <p:tav tm="100000">
                                          <p:val>
                                            <p:fltVal val="0"/>
                                          </p:val>
                                        </p:tav>
                                      </p:tavLst>
                                    </p:anim>
                                    <p:anim calcmode="lin" valueType="num">
                                      <p:cBhvr>
                                        <p:cTn id="81" dur="3000"/>
                                        <p:tgtEl>
                                          <p:spTgt spid="9"/>
                                        </p:tgtEl>
                                        <p:attrNameLst>
                                          <p:attrName>ppt_h</p:attrName>
                                        </p:attrNameLst>
                                      </p:cBhvr>
                                      <p:tavLst>
                                        <p:tav tm="0">
                                          <p:val>
                                            <p:strVal val="ppt_h"/>
                                          </p:val>
                                        </p:tav>
                                        <p:tav tm="100000">
                                          <p:val>
                                            <p:fltVal val="0"/>
                                          </p:val>
                                        </p:tav>
                                      </p:tavLst>
                                    </p:anim>
                                    <p:set>
                                      <p:cBhvr>
                                        <p:cTn id="82" dur="1" fill="hold">
                                          <p:stCondLst>
                                            <p:cond delay="2999"/>
                                          </p:stCondLst>
                                        </p:cTn>
                                        <p:tgtEl>
                                          <p:spTgt spid="9"/>
                                        </p:tgtEl>
                                        <p:attrNameLst>
                                          <p:attrName>style.visibility</p:attrName>
                                        </p:attrNameLst>
                                      </p:cBhvr>
                                      <p:to>
                                        <p:strVal val="hidden"/>
                                      </p:to>
                                    </p:set>
                                  </p:childTnLst>
                                </p:cTn>
                              </p:par>
                              <p:par>
                                <p:cTn id="83" presetID="23" presetClass="exit" presetSubtype="32" fill="hold" grpId="3" nodeType="withEffect">
                                  <p:stCondLst>
                                    <p:cond delay="0"/>
                                  </p:stCondLst>
                                  <p:childTnLst>
                                    <p:anim calcmode="lin" valueType="num">
                                      <p:cBhvr>
                                        <p:cTn id="84" dur="3000"/>
                                        <p:tgtEl>
                                          <p:spTgt spid="10"/>
                                        </p:tgtEl>
                                        <p:attrNameLst>
                                          <p:attrName>ppt_w</p:attrName>
                                        </p:attrNameLst>
                                      </p:cBhvr>
                                      <p:tavLst>
                                        <p:tav tm="0">
                                          <p:val>
                                            <p:strVal val="ppt_w"/>
                                          </p:val>
                                        </p:tav>
                                        <p:tav tm="100000">
                                          <p:val>
                                            <p:fltVal val="0"/>
                                          </p:val>
                                        </p:tav>
                                      </p:tavLst>
                                    </p:anim>
                                    <p:anim calcmode="lin" valueType="num">
                                      <p:cBhvr>
                                        <p:cTn id="85" dur="3000"/>
                                        <p:tgtEl>
                                          <p:spTgt spid="10"/>
                                        </p:tgtEl>
                                        <p:attrNameLst>
                                          <p:attrName>ppt_h</p:attrName>
                                        </p:attrNameLst>
                                      </p:cBhvr>
                                      <p:tavLst>
                                        <p:tav tm="0">
                                          <p:val>
                                            <p:strVal val="ppt_h"/>
                                          </p:val>
                                        </p:tav>
                                        <p:tav tm="100000">
                                          <p:val>
                                            <p:fltVal val="0"/>
                                          </p:val>
                                        </p:tav>
                                      </p:tavLst>
                                    </p:anim>
                                    <p:set>
                                      <p:cBhvr>
                                        <p:cTn id="86" dur="1" fill="hold">
                                          <p:stCondLst>
                                            <p:cond delay="2999"/>
                                          </p:stCondLst>
                                        </p:cTn>
                                        <p:tgtEl>
                                          <p:spTgt spid="10"/>
                                        </p:tgtEl>
                                        <p:attrNameLst>
                                          <p:attrName>style.visibility</p:attrName>
                                        </p:attrNameLst>
                                      </p:cBhvr>
                                      <p:to>
                                        <p:strVal val="hidden"/>
                                      </p:to>
                                    </p:set>
                                  </p:childTnLst>
                                </p:cTn>
                              </p:par>
                              <p:par>
                                <p:cTn id="87" presetID="35" presetClass="exit" presetSubtype="0" fill="hold" grpId="4" nodeType="withEffect">
                                  <p:stCondLst>
                                    <p:cond delay="0"/>
                                  </p:stCondLst>
                                  <p:childTnLst>
                                    <p:animEffect transition="out" filter="fade">
                                      <p:cBhvr>
                                        <p:cTn id="88" dur="3000"/>
                                        <p:tgtEl>
                                          <p:spTgt spid="5"/>
                                        </p:tgtEl>
                                      </p:cBhvr>
                                    </p:animEffect>
                                    <p:anim calcmode="lin" valueType="num">
                                      <p:cBhvr>
                                        <p:cTn id="89" dur="3000"/>
                                        <p:tgtEl>
                                          <p:spTgt spid="5"/>
                                        </p:tgtEl>
                                        <p:attrNameLst>
                                          <p:attrName>style.rotation</p:attrName>
                                        </p:attrNameLst>
                                      </p:cBhvr>
                                      <p:tavLst>
                                        <p:tav tm="0">
                                          <p:val>
                                            <p:fltVal val="0"/>
                                          </p:val>
                                        </p:tav>
                                        <p:tav tm="100000">
                                          <p:val>
                                            <p:fltVal val="720"/>
                                          </p:val>
                                        </p:tav>
                                      </p:tavLst>
                                    </p:anim>
                                    <p:anim calcmode="lin" valueType="num">
                                      <p:cBhvr>
                                        <p:cTn id="90" dur="3000"/>
                                        <p:tgtEl>
                                          <p:spTgt spid="5"/>
                                        </p:tgtEl>
                                        <p:attrNameLst>
                                          <p:attrName>ppt_h</p:attrName>
                                        </p:attrNameLst>
                                      </p:cBhvr>
                                      <p:tavLst>
                                        <p:tav tm="0">
                                          <p:val>
                                            <p:strVal val="ppt_h"/>
                                          </p:val>
                                        </p:tav>
                                        <p:tav tm="100000">
                                          <p:val>
                                            <p:fltVal val="0"/>
                                          </p:val>
                                        </p:tav>
                                      </p:tavLst>
                                    </p:anim>
                                    <p:anim calcmode="lin" valueType="num">
                                      <p:cBhvr>
                                        <p:cTn id="91" dur="3000"/>
                                        <p:tgtEl>
                                          <p:spTgt spid="5"/>
                                        </p:tgtEl>
                                        <p:attrNameLst>
                                          <p:attrName>ppt_w</p:attrName>
                                        </p:attrNameLst>
                                      </p:cBhvr>
                                      <p:tavLst>
                                        <p:tav tm="0">
                                          <p:val>
                                            <p:strVal val="ppt_w"/>
                                          </p:val>
                                        </p:tav>
                                        <p:tav tm="100000">
                                          <p:val>
                                            <p:fltVal val="0"/>
                                          </p:val>
                                        </p:tav>
                                      </p:tavLst>
                                    </p:anim>
                                    <p:set>
                                      <p:cBhvr>
                                        <p:cTn id="92" dur="1" fill="hold">
                                          <p:stCondLst>
                                            <p:cond delay="2999"/>
                                          </p:stCondLst>
                                        </p:cTn>
                                        <p:tgtEl>
                                          <p:spTgt spid="5"/>
                                        </p:tgtEl>
                                        <p:attrNameLst>
                                          <p:attrName>style.visibility</p:attrName>
                                        </p:attrNameLst>
                                      </p:cBhvr>
                                      <p:to>
                                        <p:strVal val="hidden"/>
                                      </p:to>
                                    </p:set>
                                  </p:childTnLst>
                                </p:cTn>
                              </p:par>
                              <p:par>
                                <p:cTn id="93" presetID="35" presetClass="exit" presetSubtype="0" fill="hold" grpId="4" nodeType="withEffect">
                                  <p:stCondLst>
                                    <p:cond delay="0"/>
                                  </p:stCondLst>
                                  <p:childTnLst>
                                    <p:animEffect transition="out" filter="fade">
                                      <p:cBhvr>
                                        <p:cTn id="94" dur="3000"/>
                                        <p:tgtEl>
                                          <p:spTgt spid="6"/>
                                        </p:tgtEl>
                                      </p:cBhvr>
                                    </p:animEffect>
                                    <p:anim calcmode="lin" valueType="num">
                                      <p:cBhvr>
                                        <p:cTn id="95" dur="3000"/>
                                        <p:tgtEl>
                                          <p:spTgt spid="6"/>
                                        </p:tgtEl>
                                        <p:attrNameLst>
                                          <p:attrName>style.rotation</p:attrName>
                                        </p:attrNameLst>
                                      </p:cBhvr>
                                      <p:tavLst>
                                        <p:tav tm="0">
                                          <p:val>
                                            <p:fltVal val="0"/>
                                          </p:val>
                                        </p:tav>
                                        <p:tav tm="100000">
                                          <p:val>
                                            <p:fltVal val="720"/>
                                          </p:val>
                                        </p:tav>
                                      </p:tavLst>
                                    </p:anim>
                                    <p:anim calcmode="lin" valueType="num">
                                      <p:cBhvr>
                                        <p:cTn id="96" dur="3000"/>
                                        <p:tgtEl>
                                          <p:spTgt spid="6"/>
                                        </p:tgtEl>
                                        <p:attrNameLst>
                                          <p:attrName>ppt_h</p:attrName>
                                        </p:attrNameLst>
                                      </p:cBhvr>
                                      <p:tavLst>
                                        <p:tav tm="0">
                                          <p:val>
                                            <p:strVal val="ppt_h"/>
                                          </p:val>
                                        </p:tav>
                                        <p:tav tm="100000">
                                          <p:val>
                                            <p:fltVal val="0"/>
                                          </p:val>
                                        </p:tav>
                                      </p:tavLst>
                                    </p:anim>
                                    <p:anim calcmode="lin" valueType="num">
                                      <p:cBhvr>
                                        <p:cTn id="97" dur="3000"/>
                                        <p:tgtEl>
                                          <p:spTgt spid="6"/>
                                        </p:tgtEl>
                                        <p:attrNameLst>
                                          <p:attrName>ppt_w</p:attrName>
                                        </p:attrNameLst>
                                      </p:cBhvr>
                                      <p:tavLst>
                                        <p:tav tm="0">
                                          <p:val>
                                            <p:strVal val="ppt_w"/>
                                          </p:val>
                                        </p:tav>
                                        <p:tav tm="100000">
                                          <p:val>
                                            <p:fltVal val="0"/>
                                          </p:val>
                                        </p:tav>
                                      </p:tavLst>
                                    </p:anim>
                                    <p:set>
                                      <p:cBhvr>
                                        <p:cTn id="98" dur="1" fill="hold">
                                          <p:stCondLst>
                                            <p:cond delay="2999"/>
                                          </p:stCondLst>
                                        </p:cTn>
                                        <p:tgtEl>
                                          <p:spTgt spid="6"/>
                                        </p:tgtEl>
                                        <p:attrNameLst>
                                          <p:attrName>style.visibility</p:attrName>
                                        </p:attrNameLst>
                                      </p:cBhvr>
                                      <p:to>
                                        <p:strVal val="hidden"/>
                                      </p:to>
                                    </p:set>
                                  </p:childTnLst>
                                </p:cTn>
                              </p:par>
                              <p:par>
                                <p:cTn id="99" presetID="35" presetClass="exit" presetSubtype="0" fill="hold" grpId="4" nodeType="withEffect">
                                  <p:stCondLst>
                                    <p:cond delay="0"/>
                                  </p:stCondLst>
                                  <p:childTnLst>
                                    <p:animEffect transition="out" filter="fade">
                                      <p:cBhvr>
                                        <p:cTn id="100" dur="3000"/>
                                        <p:tgtEl>
                                          <p:spTgt spid="7"/>
                                        </p:tgtEl>
                                      </p:cBhvr>
                                    </p:animEffect>
                                    <p:anim calcmode="lin" valueType="num">
                                      <p:cBhvr>
                                        <p:cTn id="101" dur="3000"/>
                                        <p:tgtEl>
                                          <p:spTgt spid="7"/>
                                        </p:tgtEl>
                                        <p:attrNameLst>
                                          <p:attrName>style.rotation</p:attrName>
                                        </p:attrNameLst>
                                      </p:cBhvr>
                                      <p:tavLst>
                                        <p:tav tm="0">
                                          <p:val>
                                            <p:fltVal val="0"/>
                                          </p:val>
                                        </p:tav>
                                        <p:tav tm="100000">
                                          <p:val>
                                            <p:fltVal val="720"/>
                                          </p:val>
                                        </p:tav>
                                      </p:tavLst>
                                    </p:anim>
                                    <p:anim calcmode="lin" valueType="num">
                                      <p:cBhvr>
                                        <p:cTn id="102" dur="3000"/>
                                        <p:tgtEl>
                                          <p:spTgt spid="7"/>
                                        </p:tgtEl>
                                        <p:attrNameLst>
                                          <p:attrName>ppt_h</p:attrName>
                                        </p:attrNameLst>
                                      </p:cBhvr>
                                      <p:tavLst>
                                        <p:tav tm="0">
                                          <p:val>
                                            <p:strVal val="ppt_h"/>
                                          </p:val>
                                        </p:tav>
                                        <p:tav tm="100000">
                                          <p:val>
                                            <p:fltVal val="0"/>
                                          </p:val>
                                        </p:tav>
                                      </p:tavLst>
                                    </p:anim>
                                    <p:anim calcmode="lin" valueType="num">
                                      <p:cBhvr>
                                        <p:cTn id="103" dur="3000"/>
                                        <p:tgtEl>
                                          <p:spTgt spid="7"/>
                                        </p:tgtEl>
                                        <p:attrNameLst>
                                          <p:attrName>ppt_w</p:attrName>
                                        </p:attrNameLst>
                                      </p:cBhvr>
                                      <p:tavLst>
                                        <p:tav tm="0">
                                          <p:val>
                                            <p:strVal val="ppt_w"/>
                                          </p:val>
                                        </p:tav>
                                        <p:tav tm="100000">
                                          <p:val>
                                            <p:fltVal val="0"/>
                                          </p:val>
                                        </p:tav>
                                      </p:tavLst>
                                    </p:anim>
                                    <p:set>
                                      <p:cBhvr>
                                        <p:cTn id="104" dur="1" fill="hold">
                                          <p:stCondLst>
                                            <p:cond delay="2999"/>
                                          </p:stCondLst>
                                        </p:cTn>
                                        <p:tgtEl>
                                          <p:spTgt spid="7"/>
                                        </p:tgtEl>
                                        <p:attrNameLst>
                                          <p:attrName>style.visibility</p:attrName>
                                        </p:attrNameLst>
                                      </p:cBhvr>
                                      <p:to>
                                        <p:strVal val="hidden"/>
                                      </p:to>
                                    </p:set>
                                  </p:childTnLst>
                                </p:cTn>
                              </p:par>
                              <p:par>
                                <p:cTn id="105" presetID="35" presetClass="exit" presetSubtype="0" fill="hold" grpId="4" nodeType="withEffect">
                                  <p:stCondLst>
                                    <p:cond delay="0"/>
                                  </p:stCondLst>
                                  <p:childTnLst>
                                    <p:animEffect transition="out" filter="fade">
                                      <p:cBhvr>
                                        <p:cTn id="106" dur="3000"/>
                                        <p:tgtEl>
                                          <p:spTgt spid="8"/>
                                        </p:tgtEl>
                                      </p:cBhvr>
                                    </p:animEffect>
                                    <p:anim calcmode="lin" valueType="num">
                                      <p:cBhvr>
                                        <p:cTn id="107" dur="3000"/>
                                        <p:tgtEl>
                                          <p:spTgt spid="8"/>
                                        </p:tgtEl>
                                        <p:attrNameLst>
                                          <p:attrName>style.rotation</p:attrName>
                                        </p:attrNameLst>
                                      </p:cBhvr>
                                      <p:tavLst>
                                        <p:tav tm="0">
                                          <p:val>
                                            <p:fltVal val="0"/>
                                          </p:val>
                                        </p:tav>
                                        <p:tav tm="100000">
                                          <p:val>
                                            <p:fltVal val="720"/>
                                          </p:val>
                                        </p:tav>
                                      </p:tavLst>
                                    </p:anim>
                                    <p:anim calcmode="lin" valueType="num">
                                      <p:cBhvr>
                                        <p:cTn id="108" dur="3000"/>
                                        <p:tgtEl>
                                          <p:spTgt spid="8"/>
                                        </p:tgtEl>
                                        <p:attrNameLst>
                                          <p:attrName>ppt_h</p:attrName>
                                        </p:attrNameLst>
                                      </p:cBhvr>
                                      <p:tavLst>
                                        <p:tav tm="0">
                                          <p:val>
                                            <p:strVal val="ppt_h"/>
                                          </p:val>
                                        </p:tav>
                                        <p:tav tm="100000">
                                          <p:val>
                                            <p:fltVal val="0"/>
                                          </p:val>
                                        </p:tav>
                                      </p:tavLst>
                                    </p:anim>
                                    <p:anim calcmode="lin" valueType="num">
                                      <p:cBhvr>
                                        <p:cTn id="109" dur="3000"/>
                                        <p:tgtEl>
                                          <p:spTgt spid="8"/>
                                        </p:tgtEl>
                                        <p:attrNameLst>
                                          <p:attrName>ppt_w</p:attrName>
                                        </p:attrNameLst>
                                      </p:cBhvr>
                                      <p:tavLst>
                                        <p:tav tm="0">
                                          <p:val>
                                            <p:strVal val="ppt_w"/>
                                          </p:val>
                                        </p:tav>
                                        <p:tav tm="100000">
                                          <p:val>
                                            <p:fltVal val="0"/>
                                          </p:val>
                                        </p:tav>
                                      </p:tavLst>
                                    </p:anim>
                                    <p:set>
                                      <p:cBhvr>
                                        <p:cTn id="110" dur="1" fill="hold">
                                          <p:stCondLst>
                                            <p:cond delay="2999"/>
                                          </p:stCondLst>
                                        </p:cTn>
                                        <p:tgtEl>
                                          <p:spTgt spid="8"/>
                                        </p:tgtEl>
                                        <p:attrNameLst>
                                          <p:attrName>style.visibility</p:attrName>
                                        </p:attrNameLst>
                                      </p:cBhvr>
                                      <p:to>
                                        <p:strVal val="hidden"/>
                                      </p:to>
                                    </p:set>
                                  </p:childTnLst>
                                </p:cTn>
                              </p:par>
                              <p:par>
                                <p:cTn id="111" presetID="35" presetClass="exit" presetSubtype="0" fill="hold" grpId="4" nodeType="withEffect">
                                  <p:stCondLst>
                                    <p:cond delay="0"/>
                                  </p:stCondLst>
                                  <p:childTnLst>
                                    <p:animEffect transition="out" filter="fade">
                                      <p:cBhvr>
                                        <p:cTn id="112" dur="3000"/>
                                        <p:tgtEl>
                                          <p:spTgt spid="9"/>
                                        </p:tgtEl>
                                      </p:cBhvr>
                                    </p:animEffect>
                                    <p:anim calcmode="lin" valueType="num">
                                      <p:cBhvr>
                                        <p:cTn id="113" dur="3000"/>
                                        <p:tgtEl>
                                          <p:spTgt spid="9"/>
                                        </p:tgtEl>
                                        <p:attrNameLst>
                                          <p:attrName>style.rotation</p:attrName>
                                        </p:attrNameLst>
                                      </p:cBhvr>
                                      <p:tavLst>
                                        <p:tav tm="0">
                                          <p:val>
                                            <p:fltVal val="0"/>
                                          </p:val>
                                        </p:tav>
                                        <p:tav tm="100000">
                                          <p:val>
                                            <p:fltVal val="720"/>
                                          </p:val>
                                        </p:tav>
                                      </p:tavLst>
                                    </p:anim>
                                    <p:anim calcmode="lin" valueType="num">
                                      <p:cBhvr>
                                        <p:cTn id="114" dur="3000"/>
                                        <p:tgtEl>
                                          <p:spTgt spid="9"/>
                                        </p:tgtEl>
                                        <p:attrNameLst>
                                          <p:attrName>ppt_h</p:attrName>
                                        </p:attrNameLst>
                                      </p:cBhvr>
                                      <p:tavLst>
                                        <p:tav tm="0">
                                          <p:val>
                                            <p:strVal val="ppt_h"/>
                                          </p:val>
                                        </p:tav>
                                        <p:tav tm="100000">
                                          <p:val>
                                            <p:fltVal val="0"/>
                                          </p:val>
                                        </p:tav>
                                      </p:tavLst>
                                    </p:anim>
                                    <p:anim calcmode="lin" valueType="num">
                                      <p:cBhvr>
                                        <p:cTn id="115" dur="3000"/>
                                        <p:tgtEl>
                                          <p:spTgt spid="9"/>
                                        </p:tgtEl>
                                        <p:attrNameLst>
                                          <p:attrName>ppt_w</p:attrName>
                                        </p:attrNameLst>
                                      </p:cBhvr>
                                      <p:tavLst>
                                        <p:tav tm="0">
                                          <p:val>
                                            <p:strVal val="ppt_w"/>
                                          </p:val>
                                        </p:tav>
                                        <p:tav tm="100000">
                                          <p:val>
                                            <p:fltVal val="0"/>
                                          </p:val>
                                        </p:tav>
                                      </p:tavLst>
                                    </p:anim>
                                    <p:set>
                                      <p:cBhvr>
                                        <p:cTn id="116" dur="1" fill="hold">
                                          <p:stCondLst>
                                            <p:cond delay="2999"/>
                                          </p:stCondLst>
                                        </p:cTn>
                                        <p:tgtEl>
                                          <p:spTgt spid="9"/>
                                        </p:tgtEl>
                                        <p:attrNameLst>
                                          <p:attrName>style.visibility</p:attrName>
                                        </p:attrNameLst>
                                      </p:cBhvr>
                                      <p:to>
                                        <p:strVal val="hidden"/>
                                      </p:to>
                                    </p:set>
                                  </p:childTnLst>
                                </p:cTn>
                              </p:par>
                              <p:par>
                                <p:cTn id="117" presetID="35" presetClass="exit" presetSubtype="0" fill="hold" grpId="4" nodeType="withEffect">
                                  <p:stCondLst>
                                    <p:cond delay="0"/>
                                  </p:stCondLst>
                                  <p:childTnLst>
                                    <p:animEffect transition="out" filter="fade">
                                      <p:cBhvr>
                                        <p:cTn id="118" dur="3000"/>
                                        <p:tgtEl>
                                          <p:spTgt spid="10"/>
                                        </p:tgtEl>
                                      </p:cBhvr>
                                    </p:animEffect>
                                    <p:anim calcmode="lin" valueType="num">
                                      <p:cBhvr>
                                        <p:cTn id="119" dur="3000"/>
                                        <p:tgtEl>
                                          <p:spTgt spid="10"/>
                                        </p:tgtEl>
                                        <p:attrNameLst>
                                          <p:attrName>style.rotation</p:attrName>
                                        </p:attrNameLst>
                                      </p:cBhvr>
                                      <p:tavLst>
                                        <p:tav tm="0">
                                          <p:val>
                                            <p:fltVal val="0"/>
                                          </p:val>
                                        </p:tav>
                                        <p:tav tm="100000">
                                          <p:val>
                                            <p:fltVal val="720"/>
                                          </p:val>
                                        </p:tav>
                                      </p:tavLst>
                                    </p:anim>
                                    <p:anim calcmode="lin" valueType="num">
                                      <p:cBhvr>
                                        <p:cTn id="120" dur="3000"/>
                                        <p:tgtEl>
                                          <p:spTgt spid="10"/>
                                        </p:tgtEl>
                                        <p:attrNameLst>
                                          <p:attrName>ppt_h</p:attrName>
                                        </p:attrNameLst>
                                      </p:cBhvr>
                                      <p:tavLst>
                                        <p:tav tm="0">
                                          <p:val>
                                            <p:strVal val="ppt_h"/>
                                          </p:val>
                                        </p:tav>
                                        <p:tav tm="100000">
                                          <p:val>
                                            <p:fltVal val="0"/>
                                          </p:val>
                                        </p:tav>
                                      </p:tavLst>
                                    </p:anim>
                                    <p:anim calcmode="lin" valueType="num">
                                      <p:cBhvr>
                                        <p:cTn id="121" dur="3000"/>
                                        <p:tgtEl>
                                          <p:spTgt spid="10"/>
                                        </p:tgtEl>
                                        <p:attrNameLst>
                                          <p:attrName>ppt_w</p:attrName>
                                        </p:attrNameLst>
                                      </p:cBhvr>
                                      <p:tavLst>
                                        <p:tav tm="0">
                                          <p:val>
                                            <p:strVal val="ppt_w"/>
                                          </p:val>
                                        </p:tav>
                                        <p:tav tm="100000">
                                          <p:val>
                                            <p:fltVal val="0"/>
                                          </p:val>
                                        </p:tav>
                                      </p:tavLst>
                                    </p:anim>
                                    <p:set>
                                      <p:cBhvr>
                                        <p:cTn id="122" dur="1" fill="hold">
                                          <p:stCondLst>
                                            <p:cond delay="2999"/>
                                          </p:stCondLst>
                                        </p:cTn>
                                        <p:tgtEl>
                                          <p:spTgt spid="10"/>
                                        </p:tgtEl>
                                        <p:attrNameLst>
                                          <p:attrName>style.visibility</p:attrName>
                                        </p:attrNameLst>
                                      </p:cBhvr>
                                      <p:to>
                                        <p:strVal val="hidden"/>
                                      </p:to>
                                    </p:set>
                                  </p:childTnLst>
                                </p:cTn>
                              </p:par>
                              <p:par>
                                <p:cTn id="123" presetID="23" presetClass="entr" presetSubtype="272" fill="hold" nodeType="withEffect">
                                  <p:stCondLst>
                                    <p:cond delay="0"/>
                                  </p:stCondLst>
                                  <p:childTnLst>
                                    <p:set>
                                      <p:cBhvr>
                                        <p:cTn id="124" dur="1" fill="hold">
                                          <p:stCondLst>
                                            <p:cond delay="0"/>
                                          </p:stCondLst>
                                        </p:cTn>
                                        <p:tgtEl>
                                          <p:spTgt spid="9218"/>
                                        </p:tgtEl>
                                        <p:attrNameLst>
                                          <p:attrName>style.visibility</p:attrName>
                                        </p:attrNameLst>
                                      </p:cBhvr>
                                      <p:to>
                                        <p:strVal val="visible"/>
                                      </p:to>
                                    </p:set>
                                    <p:anim calcmode="lin" valueType="num">
                                      <p:cBhvr>
                                        <p:cTn id="125" dur="3000" fill="hold"/>
                                        <p:tgtEl>
                                          <p:spTgt spid="9218"/>
                                        </p:tgtEl>
                                        <p:attrNameLst>
                                          <p:attrName>ppt_w</p:attrName>
                                        </p:attrNameLst>
                                      </p:cBhvr>
                                      <p:tavLst>
                                        <p:tav tm="0">
                                          <p:val>
                                            <p:strVal val="2/3*#ppt_w"/>
                                          </p:val>
                                        </p:tav>
                                        <p:tav tm="100000">
                                          <p:val>
                                            <p:strVal val="#ppt_w"/>
                                          </p:val>
                                        </p:tav>
                                      </p:tavLst>
                                    </p:anim>
                                    <p:anim calcmode="lin" valueType="num">
                                      <p:cBhvr>
                                        <p:cTn id="126" dur="3000" fill="hold"/>
                                        <p:tgtEl>
                                          <p:spTgt spid="9218"/>
                                        </p:tgtEl>
                                        <p:attrNameLst>
                                          <p:attrName>ppt_h</p:attrName>
                                        </p:attrNameLst>
                                      </p:cBhvr>
                                      <p:tavLst>
                                        <p:tav tm="0">
                                          <p:val>
                                            <p:strVal val="2/3*#ppt_h"/>
                                          </p:val>
                                        </p:tav>
                                        <p:tav tm="100000">
                                          <p:val>
                                            <p:strVal val="#ppt_h"/>
                                          </p:val>
                                        </p:tav>
                                      </p:tavLst>
                                    </p:anim>
                                  </p:childTnLst>
                                </p:cTn>
                              </p:par>
                              <p:par>
                                <p:cTn id="127" presetID="8" presetClass="entr" presetSubtype="32" fill="hold" nodeType="withEffect">
                                  <p:stCondLst>
                                    <p:cond delay="0"/>
                                  </p:stCondLst>
                                  <p:childTnLst>
                                    <p:set>
                                      <p:cBhvr>
                                        <p:cTn id="128" dur="1" fill="hold">
                                          <p:stCondLst>
                                            <p:cond delay="0"/>
                                          </p:stCondLst>
                                        </p:cTn>
                                        <p:tgtEl>
                                          <p:spTgt spid="9218"/>
                                        </p:tgtEl>
                                        <p:attrNameLst>
                                          <p:attrName>style.visibility</p:attrName>
                                        </p:attrNameLst>
                                      </p:cBhvr>
                                      <p:to>
                                        <p:strVal val="visible"/>
                                      </p:to>
                                    </p:set>
                                    <p:animEffect transition="in" filter="diamond(out)">
                                      <p:cBhvr>
                                        <p:cTn id="129" dur="30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o.jpg"/>
          <p:cNvPicPr>
            <a:picLocks noChangeAspect="1"/>
          </p:cNvPicPr>
          <p:nvPr/>
        </p:nvPicPr>
        <p:blipFill>
          <a:blip r:embed="rId2"/>
          <a:stretch>
            <a:fillRect/>
          </a:stretch>
        </p:blipFill>
        <p:spPr>
          <a:xfrm>
            <a:off x="0" y="857232"/>
            <a:ext cx="9144000" cy="5143536"/>
          </a:xfrm>
          <a:prstGeom prst="rect">
            <a:avLst/>
          </a:prstGeom>
        </p:spPr>
      </p:pic>
      <p:sp>
        <p:nvSpPr>
          <p:cNvPr id="5" name="4 Marco"/>
          <p:cNvSpPr/>
          <p:nvPr/>
        </p:nvSpPr>
        <p:spPr>
          <a:xfrm>
            <a:off x="0" y="0"/>
            <a:ext cx="1000132" cy="857232"/>
          </a:xfrm>
          <a:prstGeom prst="frame">
            <a:avLst>
              <a:gd name="adj1" fmla="val 34723"/>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1214414" y="0"/>
            <a:ext cx="1000132" cy="857232"/>
          </a:xfrm>
          <a:prstGeom prst="frame">
            <a:avLst>
              <a:gd name="adj1" fmla="val 34723"/>
            </a:avLst>
          </a:prstGeom>
          <a:solidFill>
            <a:schemeClr val="tx1">
              <a:lumMod val="75000"/>
            </a:schemeClr>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2357422" y="0"/>
            <a:ext cx="1000132" cy="857232"/>
          </a:xfrm>
          <a:prstGeom prst="frame">
            <a:avLst>
              <a:gd name="adj1" fmla="val 34723"/>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3500430" y="0"/>
            <a:ext cx="1000132" cy="857232"/>
          </a:xfrm>
          <a:prstGeom prst="frame">
            <a:avLst>
              <a:gd name="adj1" fmla="val 34723"/>
            </a:avLst>
          </a:prstGeom>
          <a:solidFill>
            <a:schemeClr val="tx1">
              <a:lumMod val="75000"/>
            </a:schemeClr>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4643438" y="0"/>
            <a:ext cx="1000132" cy="857232"/>
          </a:xfrm>
          <a:prstGeom prst="frame">
            <a:avLst>
              <a:gd name="adj1" fmla="val 34723"/>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5786446" y="0"/>
            <a:ext cx="1000132" cy="857232"/>
          </a:xfrm>
          <a:prstGeom prst="frame">
            <a:avLst>
              <a:gd name="adj1" fmla="val 34723"/>
            </a:avLst>
          </a:prstGeom>
          <a:solidFill>
            <a:schemeClr val="tx1">
              <a:lumMod val="75000"/>
            </a:schemeClr>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7000892" y="0"/>
            <a:ext cx="1000132" cy="857232"/>
          </a:xfrm>
          <a:prstGeom prst="frame">
            <a:avLst>
              <a:gd name="adj1" fmla="val 34723"/>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8143868" y="0"/>
            <a:ext cx="1000132" cy="857232"/>
          </a:xfrm>
          <a:prstGeom prst="frame">
            <a:avLst>
              <a:gd name="adj1" fmla="val 34723"/>
            </a:avLst>
          </a:prstGeom>
          <a:solidFill>
            <a:schemeClr val="tx1">
              <a:lumMod val="75000"/>
            </a:schemeClr>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a:off x="0" y="6000768"/>
            <a:ext cx="1000132" cy="857232"/>
          </a:xfrm>
          <a:prstGeom prst="frame">
            <a:avLst>
              <a:gd name="adj1" fmla="val 34723"/>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a:off x="1214414" y="6000768"/>
            <a:ext cx="1000132" cy="857232"/>
          </a:xfrm>
          <a:prstGeom prst="frame">
            <a:avLst>
              <a:gd name="adj1" fmla="val 34723"/>
            </a:avLst>
          </a:prstGeom>
          <a:solidFill>
            <a:schemeClr val="tx1">
              <a:lumMod val="75000"/>
            </a:schemeClr>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2357422" y="6000768"/>
            <a:ext cx="1000132" cy="857232"/>
          </a:xfrm>
          <a:prstGeom prst="frame">
            <a:avLst>
              <a:gd name="adj1" fmla="val 34723"/>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3500430" y="6000768"/>
            <a:ext cx="1000132" cy="857232"/>
          </a:xfrm>
          <a:prstGeom prst="frame">
            <a:avLst>
              <a:gd name="adj1" fmla="val 34723"/>
            </a:avLst>
          </a:prstGeom>
          <a:solidFill>
            <a:schemeClr val="tx1">
              <a:lumMod val="75000"/>
            </a:schemeClr>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a:off x="4643438" y="6000768"/>
            <a:ext cx="1000132" cy="857232"/>
          </a:xfrm>
          <a:prstGeom prst="frame">
            <a:avLst>
              <a:gd name="adj1" fmla="val 34723"/>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a:off x="5786446" y="6000768"/>
            <a:ext cx="1000132" cy="857232"/>
          </a:xfrm>
          <a:prstGeom prst="frame">
            <a:avLst>
              <a:gd name="adj1" fmla="val 34723"/>
            </a:avLst>
          </a:prstGeom>
          <a:solidFill>
            <a:schemeClr val="tx1">
              <a:lumMod val="75000"/>
            </a:schemeClr>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Marco"/>
          <p:cNvSpPr/>
          <p:nvPr/>
        </p:nvSpPr>
        <p:spPr>
          <a:xfrm>
            <a:off x="7000892" y="6000768"/>
            <a:ext cx="1000132" cy="857232"/>
          </a:xfrm>
          <a:prstGeom prst="frame">
            <a:avLst>
              <a:gd name="adj1" fmla="val 34723"/>
            </a:avLst>
          </a:prstGeom>
          <a:solidFill>
            <a:srgbClr val="9A0000"/>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Marco"/>
          <p:cNvSpPr/>
          <p:nvPr/>
        </p:nvSpPr>
        <p:spPr>
          <a:xfrm>
            <a:off x="8143868" y="6000768"/>
            <a:ext cx="1000132" cy="857232"/>
          </a:xfrm>
          <a:prstGeom prst="frame">
            <a:avLst>
              <a:gd name="adj1" fmla="val 34723"/>
            </a:avLst>
          </a:prstGeom>
          <a:solidFill>
            <a:schemeClr val="tx1">
              <a:lumMod val="75000"/>
            </a:schemeClr>
          </a:solid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2000"/>
                                        <p:tgtEl>
                                          <p:spTgt spid="5"/>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heckerboard(across)">
                                      <p:cBhvr>
                                        <p:cTn id="13" dur="2000"/>
                                        <p:tgtEl>
                                          <p:spTgt spid="6"/>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heckerboard(across)">
                                      <p:cBhvr>
                                        <p:cTn id="16" dur="2000"/>
                                        <p:tgtEl>
                                          <p:spTgt spid="7"/>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heckerboard(across)">
                                      <p:cBhvr>
                                        <p:cTn id="19" dur="2000"/>
                                        <p:tgtEl>
                                          <p:spTgt spid="8"/>
                                        </p:tgtEl>
                                      </p:cBhvr>
                                    </p:animEffect>
                                  </p:childTnLst>
                                </p:cTn>
                              </p:par>
                              <p:par>
                                <p:cTn id="20" presetID="5" presetClass="entr" presetSubtype="1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heckerboard(across)">
                                      <p:cBhvr>
                                        <p:cTn id="22" dur="2000"/>
                                        <p:tgtEl>
                                          <p:spTgt spid="9"/>
                                        </p:tgtEl>
                                      </p:cBhvr>
                                    </p:animEffect>
                                  </p:childTnLst>
                                </p:cTn>
                              </p:par>
                              <p:par>
                                <p:cTn id="23" presetID="5" presetClass="entr" presetSubtype="1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checkerboard(across)">
                                      <p:cBhvr>
                                        <p:cTn id="25" dur="2000"/>
                                        <p:tgtEl>
                                          <p:spTgt spid="10"/>
                                        </p:tgtEl>
                                      </p:cBhvr>
                                    </p:animEffect>
                                  </p:childTnLst>
                                </p:cTn>
                              </p:par>
                              <p:par>
                                <p:cTn id="26" presetID="5" presetClass="entr" presetSubtype="1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checkerboard(across)">
                                      <p:cBhvr>
                                        <p:cTn id="28" dur="2000"/>
                                        <p:tgtEl>
                                          <p:spTgt spid="11"/>
                                        </p:tgtEl>
                                      </p:cBhvr>
                                    </p:animEffect>
                                  </p:childTnLst>
                                </p:cTn>
                              </p:par>
                              <p:par>
                                <p:cTn id="29" presetID="5" presetClass="entr" presetSubtype="1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checkerboard(across)">
                                      <p:cBhvr>
                                        <p:cTn id="31" dur="2000"/>
                                        <p:tgtEl>
                                          <p:spTgt spid="12"/>
                                        </p:tgtEl>
                                      </p:cBhvr>
                                    </p:animEffect>
                                  </p:childTnLst>
                                </p:cTn>
                              </p:par>
                              <p:par>
                                <p:cTn id="32" presetID="5" presetClass="entr" presetSubtype="1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checkerboard(across)">
                                      <p:cBhvr>
                                        <p:cTn id="34" dur="2000"/>
                                        <p:tgtEl>
                                          <p:spTgt spid="13"/>
                                        </p:tgtEl>
                                      </p:cBhvr>
                                    </p:animEffect>
                                  </p:childTnLst>
                                </p:cTn>
                              </p:par>
                              <p:par>
                                <p:cTn id="35" presetID="5" presetClass="entr" presetSubtype="1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checkerboard(across)">
                                      <p:cBhvr>
                                        <p:cTn id="37" dur="2000"/>
                                        <p:tgtEl>
                                          <p:spTgt spid="14"/>
                                        </p:tgtEl>
                                      </p:cBhvr>
                                    </p:animEffect>
                                  </p:childTnLst>
                                </p:cTn>
                              </p:par>
                              <p:par>
                                <p:cTn id="38" presetID="5" presetClass="entr" presetSubtype="10"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checkerboard(across)">
                                      <p:cBhvr>
                                        <p:cTn id="40" dur="2000"/>
                                        <p:tgtEl>
                                          <p:spTgt spid="15"/>
                                        </p:tgtEl>
                                      </p:cBhvr>
                                    </p:animEffect>
                                  </p:childTnLst>
                                </p:cTn>
                              </p:par>
                              <p:par>
                                <p:cTn id="41" presetID="5" presetClass="entr" presetSubtype="1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checkerboard(across)">
                                      <p:cBhvr>
                                        <p:cTn id="43" dur="2000"/>
                                        <p:tgtEl>
                                          <p:spTgt spid="16"/>
                                        </p:tgtEl>
                                      </p:cBhvr>
                                    </p:animEffect>
                                  </p:childTnLst>
                                </p:cTn>
                              </p:par>
                              <p:par>
                                <p:cTn id="44" presetID="5" presetClass="entr" presetSubtype="1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checkerboard(across)">
                                      <p:cBhvr>
                                        <p:cTn id="46" dur="2000"/>
                                        <p:tgtEl>
                                          <p:spTgt spid="17"/>
                                        </p:tgtEl>
                                      </p:cBhvr>
                                    </p:animEffect>
                                  </p:childTnLst>
                                </p:cTn>
                              </p:par>
                              <p:par>
                                <p:cTn id="47" presetID="5" presetClass="entr" presetSubtype="10"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checkerboard(across)">
                                      <p:cBhvr>
                                        <p:cTn id="49" dur="2000"/>
                                        <p:tgtEl>
                                          <p:spTgt spid="18"/>
                                        </p:tgtEl>
                                      </p:cBhvr>
                                    </p:animEffect>
                                  </p:childTnLst>
                                </p:cTn>
                              </p:par>
                              <p:par>
                                <p:cTn id="50" presetID="5" presetClass="entr" presetSubtype="10"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checkerboard(across)">
                                      <p:cBhvr>
                                        <p:cTn id="52" dur="2000"/>
                                        <p:tgtEl>
                                          <p:spTgt spid="19"/>
                                        </p:tgtEl>
                                      </p:cBhvr>
                                    </p:animEffect>
                                  </p:childTnLst>
                                </p:cTn>
                              </p:par>
                              <p:par>
                                <p:cTn id="53" presetID="5" presetClass="entr" presetSubtype="10"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checkerboard(across)">
                                      <p:cBhvr>
                                        <p:cTn id="55" dur="2000"/>
                                        <p:tgtEl>
                                          <p:spTgt spid="20"/>
                                        </p:tgtEl>
                                      </p:cBhvr>
                                    </p:animEffect>
                                  </p:childTnLst>
                                </p:cTn>
                              </p:par>
                              <p:par>
                                <p:cTn id="56" presetID="2" presetClass="entr" presetSubtype="8"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additive="base">
                                        <p:cTn id="58" dur="2000" fill="hold"/>
                                        <p:tgtEl>
                                          <p:spTgt spid="5"/>
                                        </p:tgtEl>
                                        <p:attrNameLst>
                                          <p:attrName>ppt_x</p:attrName>
                                        </p:attrNameLst>
                                      </p:cBhvr>
                                      <p:tavLst>
                                        <p:tav tm="0">
                                          <p:val>
                                            <p:strVal val="0-#ppt_w/2"/>
                                          </p:val>
                                        </p:tav>
                                        <p:tav tm="100000">
                                          <p:val>
                                            <p:strVal val="#ppt_x"/>
                                          </p:val>
                                        </p:tav>
                                      </p:tavLst>
                                    </p:anim>
                                    <p:anim calcmode="lin" valueType="num">
                                      <p:cBhvr additive="base">
                                        <p:cTn id="59" dur="2000" fill="hold"/>
                                        <p:tgtEl>
                                          <p:spTgt spid="5"/>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additive="base">
                                        <p:cTn id="62" dur="2000" fill="hold"/>
                                        <p:tgtEl>
                                          <p:spTgt spid="6"/>
                                        </p:tgtEl>
                                        <p:attrNameLst>
                                          <p:attrName>ppt_x</p:attrName>
                                        </p:attrNameLst>
                                      </p:cBhvr>
                                      <p:tavLst>
                                        <p:tav tm="0">
                                          <p:val>
                                            <p:strVal val="0-#ppt_w/2"/>
                                          </p:val>
                                        </p:tav>
                                        <p:tav tm="100000">
                                          <p:val>
                                            <p:strVal val="#ppt_x"/>
                                          </p:val>
                                        </p:tav>
                                      </p:tavLst>
                                    </p:anim>
                                    <p:anim calcmode="lin" valueType="num">
                                      <p:cBhvr additive="base">
                                        <p:cTn id="63" dur="2000" fill="hold"/>
                                        <p:tgtEl>
                                          <p:spTgt spid="6"/>
                                        </p:tgtEl>
                                        <p:attrNameLst>
                                          <p:attrName>ppt_y</p:attrName>
                                        </p:attrNameLst>
                                      </p:cBhvr>
                                      <p:tavLst>
                                        <p:tav tm="0">
                                          <p:val>
                                            <p:strVal val="#ppt_y"/>
                                          </p:val>
                                        </p:tav>
                                        <p:tav tm="100000">
                                          <p:val>
                                            <p:strVal val="#ppt_y"/>
                                          </p:val>
                                        </p:tav>
                                      </p:tavLst>
                                    </p:anim>
                                  </p:childTnLst>
                                </p:cTn>
                              </p:par>
                              <p:par>
                                <p:cTn id="64" presetID="2" presetClass="entr" presetSubtype="8"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additive="base">
                                        <p:cTn id="66" dur="2000" fill="hold"/>
                                        <p:tgtEl>
                                          <p:spTgt spid="7"/>
                                        </p:tgtEl>
                                        <p:attrNameLst>
                                          <p:attrName>ppt_x</p:attrName>
                                        </p:attrNameLst>
                                      </p:cBhvr>
                                      <p:tavLst>
                                        <p:tav tm="0">
                                          <p:val>
                                            <p:strVal val="0-#ppt_w/2"/>
                                          </p:val>
                                        </p:tav>
                                        <p:tav tm="100000">
                                          <p:val>
                                            <p:strVal val="#ppt_x"/>
                                          </p:val>
                                        </p:tav>
                                      </p:tavLst>
                                    </p:anim>
                                    <p:anim calcmode="lin" valueType="num">
                                      <p:cBhvr additive="base">
                                        <p:cTn id="67" dur="2000" fill="hold"/>
                                        <p:tgtEl>
                                          <p:spTgt spid="7"/>
                                        </p:tgtEl>
                                        <p:attrNameLst>
                                          <p:attrName>ppt_y</p:attrName>
                                        </p:attrNameLst>
                                      </p:cBhvr>
                                      <p:tavLst>
                                        <p:tav tm="0">
                                          <p:val>
                                            <p:strVal val="#ppt_y"/>
                                          </p:val>
                                        </p:tav>
                                        <p:tav tm="100000">
                                          <p:val>
                                            <p:strVal val="#ppt_y"/>
                                          </p:val>
                                        </p:tav>
                                      </p:tavLst>
                                    </p:anim>
                                  </p:childTnLst>
                                </p:cTn>
                              </p:par>
                              <p:par>
                                <p:cTn id="68" presetID="2" presetClass="entr" presetSubtype="8" fill="hold" grpId="1"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2000" fill="hold"/>
                                        <p:tgtEl>
                                          <p:spTgt spid="8"/>
                                        </p:tgtEl>
                                        <p:attrNameLst>
                                          <p:attrName>ppt_x</p:attrName>
                                        </p:attrNameLst>
                                      </p:cBhvr>
                                      <p:tavLst>
                                        <p:tav tm="0">
                                          <p:val>
                                            <p:strVal val="0-#ppt_w/2"/>
                                          </p:val>
                                        </p:tav>
                                        <p:tav tm="100000">
                                          <p:val>
                                            <p:strVal val="#ppt_x"/>
                                          </p:val>
                                        </p:tav>
                                      </p:tavLst>
                                    </p:anim>
                                    <p:anim calcmode="lin" valueType="num">
                                      <p:cBhvr additive="base">
                                        <p:cTn id="71" dur="2000" fill="hold"/>
                                        <p:tgtEl>
                                          <p:spTgt spid="8"/>
                                        </p:tgtEl>
                                        <p:attrNameLst>
                                          <p:attrName>ppt_y</p:attrName>
                                        </p:attrNameLst>
                                      </p:cBhvr>
                                      <p:tavLst>
                                        <p:tav tm="0">
                                          <p:val>
                                            <p:strVal val="#ppt_y"/>
                                          </p:val>
                                        </p:tav>
                                        <p:tav tm="100000">
                                          <p:val>
                                            <p:strVal val="#ppt_y"/>
                                          </p:val>
                                        </p:tav>
                                      </p:tavLst>
                                    </p:anim>
                                  </p:childTnLst>
                                </p:cTn>
                              </p:par>
                              <p:par>
                                <p:cTn id="72" presetID="2" presetClass="entr" presetSubtype="8" fill="hold" grpId="1" nodeType="withEffect">
                                  <p:stCondLst>
                                    <p:cond delay="0"/>
                                  </p:stCondLst>
                                  <p:childTnLst>
                                    <p:set>
                                      <p:cBhvr>
                                        <p:cTn id="73" dur="1" fill="hold">
                                          <p:stCondLst>
                                            <p:cond delay="0"/>
                                          </p:stCondLst>
                                        </p:cTn>
                                        <p:tgtEl>
                                          <p:spTgt spid="9"/>
                                        </p:tgtEl>
                                        <p:attrNameLst>
                                          <p:attrName>style.visibility</p:attrName>
                                        </p:attrNameLst>
                                      </p:cBhvr>
                                      <p:to>
                                        <p:strVal val="visible"/>
                                      </p:to>
                                    </p:set>
                                    <p:anim calcmode="lin" valueType="num">
                                      <p:cBhvr additive="base">
                                        <p:cTn id="74" dur="2000" fill="hold"/>
                                        <p:tgtEl>
                                          <p:spTgt spid="9"/>
                                        </p:tgtEl>
                                        <p:attrNameLst>
                                          <p:attrName>ppt_x</p:attrName>
                                        </p:attrNameLst>
                                      </p:cBhvr>
                                      <p:tavLst>
                                        <p:tav tm="0">
                                          <p:val>
                                            <p:strVal val="0-#ppt_w/2"/>
                                          </p:val>
                                        </p:tav>
                                        <p:tav tm="100000">
                                          <p:val>
                                            <p:strVal val="#ppt_x"/>
                                          </p:val>
                                        </p:tav>
                                      </p:tavLst>
                                    </p:anim>
                                    <p:anim calcmode="lin" valueType="num">
                                      <p:cBhvr additive="base">
                                        <p:cTn id="75" dur="2000" fill="hold"/>
                                        <p:tgtEl>
                                          <p:spTgt spid="9"/>
                                        </p:tgtEl>
                                        <p:attrNameLst>
                                          <p:attrName>ppt_y</p:attrName>
                                        </p:attrNameLst>
                                      </p:cBhvr>
                                      <p:tavLst>
                                        <p:tav tm="0">
                                          <p:val>
                                            <p:strVal val="#ppt_y"/>
                                          </p:val>
                                        </p:tav>
                                        <p:tav tm="100000">
                                          <p:val>
                                            <p:strVal val="#ppt_y"/>
                                          </p:val>
                                        </p:tav>
                                      </p:tavLst>
                                    </p:anim>
                                  </p:childTnLst>
                                </p:cTn>
                              </p:par>
                              <p:par>
                                <p:cTn id="76" presetID="2" presetClass="entr" presetSubtype="8"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additive="base">
                                        <p:cTn id="78" dur="2000" fill="hold"/>
                                        <p:tgtEl>
                                          <p:spTgt spid="10"/>
                                        </p:tgtEl>
                                        <p:attrNameLst>
                                          <p:attrName>ppt_x</p:attrName>
                                        </p:attrNameLst>
                                      </p:cBhvr>
                                      <p:tavLst>
                                        <p:tav tm="0">
                                          <p:val>
                                            <p:strVal val="0-#ppt_w/2"/>
                                          </p:val>
                                        </p:tav>
                                        <p:tav tm="100000">
                                          <p:val>
                                            <p:strVal val="#ppt_x"/>
                                          </p:val>
                                        </p:tav>
                                      </p:tavLst>
                                    </p:anim>
                                    <p:anim calcmode="lin" valueType="num">
                                      <p:cBhvr additive="base">
                                        <p:cTn id="79" dur="2000" fill="hold"/>
                                        <p:tgtEl>
                                          <p:spTgt spid="10"/>
                                        </p:tgtEl>
                                        <p:attrNameLst>
                                          <p:attrName>ppt_y</p:attrName>
                                        </p:attrNameLst>
                                      </p:cBhvr>
                                      <p:tavLst>
                                        <p:tav tm="0">
                                          <p:val>
                                            <p:strVal val="#ppt_y"/>
                                          </p:val>
                                        </p:tav>
                                        <p:tav tm="100000">
                                          <p:val>
                                            <p:strVal val="#ppt_y"/>
                                          </p:val>
                                        </p:tav>
                                      </p:tavLst>
                                    </p:anim>
                                  </p:childTnLst>
                                </p:cTn>
                              </p:par>
                              <p:par>
                                <p:cTn id="80" presetID="2" presetClass="entr" presetSubtype="8"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additive="base">
                                        <p:cTn id="82" dur="2000" fill="hold"/>
                                        <p:tgtEl>
                                          <p:spTgt spid="11"/>
                                        </p:tgtEl>
                                        <p:attrNameLst>
                                          <p:attrName>ppt_x</p:attrName>
                                        </p:attrNameLst>
                                      </p:cBhvr>
                                      <p:tavLst>
                                        <p:tav tm="0">
                                          <p:val>
                                            <p:strVal val="0-#ppt_w/2"/>
                                          </p:val>
                                        </p:tav>
                                        <p:tav tm="100000">
                                          <p:val>
                                            <p:strVal val="#ppt_x"/>
                                          </p:val>
                                        </p:tav>
                                      </p:tavLst>
                                    </p:anim>
                                    <p:anim calcmode="lin" valueType="num">
                                      <p:cBhvr additive="base">
                                        <p:cTn id="83" dur="2000" fill="hold"/>
                                        <p:tgtEl>
                                          <p:spTgt spid="11"/>
                                        </p:tgtEl>
                                        <p:attrNameLst>
                                          <p:attrName>ppt_y</p:attrName>
                                        </p:attrNameLst>
                                      </p:cBhvr>
                                      <p:tavLst>
                                        <p:tav tm="0">
                                          <p:val>
                                            <p:strVal val="#ppt_y"/>
                                          </p:val>
                                        </p:tav>
                                        <p:tav tm="100000">
                                          <p:val>
                                            <p:strVal val="#ppt_y"/>
                                          </p:val>
                                        </p:tav>
                                      </p:tavLst>
                                    </p:anim>
                                  </p:childTnLst>
                                </p:cTn>
                              </p:par>
                              <p:par>
                                <p:cTn id="84" presetID="2" presetClass="entr" presetSubtype="8" fill="hold" grpId="1" nodeType="withEffect">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cBhvr additive="base">
                                        <p:cTn id="86" dur="2000" fill="hold"/>
                                        <p:tgtEl>
                                          <p:spTgt spid="12"/>
                                        </p:tgtEl>
                                        <p:attrNameLst>
                                          <p:attrName>ppt_x</p:attrName>
                                        </p:attrNameLst>
                                      </p:cBhvr>
                                      <p:tavLst>
                                        <p:tav tm="0">
                                          <p:val>
                                            <p:strVal val="0-#ppt_w/2"/>
                                          </p:val>
                                        </p:tav>
                                        <p:tav tm="100000">
                                          <p:val>
                                            <p:strVal val="#ppt_x"/>
                                          </p:val>
                                        </p:tav>
                                      </p:tavLst>
                                    </p:anim>
                                    <p:anim calcmode="lin" valueType="num">
                                      <p:cBhvr additive="base">
                                        <p:cTn id="87" dur="2000" fill="hold"/>
                                        <p:tgtEl>
                                          <p:spTgt spid="12"/>
                                        </p:tgtEl>
                                        <p:attrNameLst>
                                          <p:attrName>ppt_y</p:attrName>
                                        </p:attrNameLst>
                                      </p:cBhvr>
                                      <p:tavLst>
                                        <p:tav tm="0">
                                          <p:val>
                                            <p:strVal val="#ppt_y"/>
                                          </p:val>
                                        </p:tav>
                                        <p:tav tm="100000">
                                          <p:val>
                                            <p:strVal val="#ppt_y"/>
                                          </p:val>
                                        </p:tav>
                                      </p:tavLst>
                                    </p:anim>
                                  </p:childTnLst>
                                </p:cTn>
                              </p:par>
                              <p:par>
                                <p:cTn id="88" presetID="2" presetClass="entr" presetSubtype="2" fill="hold" grpId="1" nodeType="withEffect">
                                  <p:stCondLst>
                                    <p:cond delay="0"/>
                                  </p:stCondLst>
                                  <p:childTnLst>
                                    <p:set>
                                      <p:cBhvr>
                                        <p:cTn id="89" dur="1" fill="hold">
                                          <p:stCondLst>
                                            <p:cond delay="0"/>
                                          </p:stCondLst>
                                        </p:cTn>
                                        <p:tgtEl>
                                          <p:spTgt spid="13"/>
                                        </p:tgtEl>
                                        <p:attrNameLst>
                                          <p:attrName>style.visibility</p:attrName>
                                        </p:attrNameLst>
                                      </p:cBhvr>
                                      <p:to>
                                        <p:strVal val="visible"/>
                                      </p:to>
                                    </p:set>
                                    <p:anim calcmode="lin" valueType="num">
                                      <p:cBhvr additive="base">
                                        <p:cTn id="90" dur="2000" fill="hold"/>
                                        <p:tgtEl>
                                          <p:spTgt spid="13"/>
                                        </p:tgtEl>
                                        <p:attrNameLst>
                                          <p:attrName>ppt_x</p:attrName>
                                        </p:attrNameLst>
                                      </p:cBhvr>
                                      <p:tavLst>
                                        <p:tav tm="0">
                                          <p:val>
                                            <p:strVal val="1+#ppt_w/2"/>
                                          </p:val>
                                        </p:tav>
                                        <p:tav tm="100000">
                                          <p:val>
                                            <p:strVal val="#ppt_x"/>
                                          </p:val>
                                        </p:tav>
                                      </p:tavLst>
                                    </p:anim>
                                    <p:anim calcmode="lin" valueType="num">
                                      <p:cBhvr additive="base">
                                        <p:cTn id="91" dur="2000" fill="hold"/>
                                        <p:tgtEl>
                                          <p:spTgt spid="13"/>
                                        </p:tgtEl>
                                        <p:attrNameLst>
                                          <p:attrName>ppt_y</p:attrName>
                                        </p:attrNameLst>
                                      </p:cBhvr>
                                      <p:tavLst>
                                        <p:tav tm="0">
                                          <p:val>
                                            <p:strVal val="#ppt_y"/>
                                          </p:val>
                                        </p:tav>
                                        <p:tav tm="100000">
                                          <p:val>
                                            <p:strVal val="#ppt_y"/>
                                          </p:val>
                                        </p:tav>
                                      </p:tavLst>
                                    </p:anim>
                                  </p:childTnLst>
                                </p:cTn>
                              </p:par>
                              <p:par>
                                <p:cTn id="92" presetID="2" presetClass="entr" presetSubtype="2" fill="hold" grpId="1"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2000" fill="hold"/>
                                        <p:tgtEl>
                                          <p:spTgt spid="14"/>
                                        </p:tgtEl>
                                        <p:attrNameLst>
                                          <p:attrName>ppt_x</p:attrName>
                                        </p:attrNameLst>
                                      </p:cBhvr>
                                      <p:tavLst>
                                        <p:tav tm="0">
                                          <p:val>
                                            <p:strVal val="1+#ppt_w/2"/>
                                          </p:val>
                                        </p:tav>
                                        <p:tav tm="100000">
                                          <p:val>
                                            <p:strVal val="#ppt_x"/>
                                          </p:val>
                                        </p:tav>
                                      </p:tavLst>
                                    </p:anim>
                                    <p:anim calcmode="lin" valueType="num">
                                      <p:cBhvr additive="base">
                                        <p:cTn id="95" dur="2000" fill="hold"/>
                                        <p:tgtEl>
                                          <p:spTgt spid="14"/>
                                        </p:tgtEl>
                                        <p:attrNameLst>
                                          <p:attrName>ppt_y</p:attrName>
                                        </p:attrNameLst>
                                      </p:cBhvr>
                                      <p:tavLst>
                                        <p:tav tm="0">
                                          <p:val>
                                            <p:strVal val="#ppt_y"/>
                                          </p:val>
                                        </p:tav>
                                        <p:tav tm="100000">
                                          <p:val>
                                            <p:strVal val="#ppt_y"/>
                                          </p:val>
                                        </p:tav>
                                      </p:tavLst>
                                    </p:anim>
                                  </p:childTnLst>
                                </p:cTn>
                              </p:par>
                              <p:par>
                                <p:cTn id="96" presetID="2" presetClass="entr" presetSubtype="2" fill="hold" grpId="1" nodeType="withEffect">
                                  <p:stCondLst>
                                    <p:cond delay="0"/>
                                  </p:stCondLst>
                                  <p:childTnLst>
                                    <p:set>
                                      <p:cBhvr>
                                        <p:cTn id="97" dur="1" fill="hold">
                                          <p:stCondLst>
                                            <p:cond delay="0"/>
                                          </p:stCondLst>
                                        </p:cTn>
                                        <p:tgtEl>
                                          <p:spTgt spid="15"/>
                                        </p:tgtEl>
                                        <p:attrNameLst>
                                          <p:attrName>style.visibility</p:attrName>
                                        </p:attrNameLst>
                                      </p:cBhvr>
                                      <p:to>
                                        <p:strVal val="visible"/>
                                      </p:to>
                                    </p:set>
                                    <p:anim calcmode="lin" valueType="num">
                                      <p:cBhvr additive="base">
                                        <p:cTn id="98" dur="2000" fill="hold"/>
                                        <p:tgtEl>
                                          <p:spTgt spid="15"/>
                                        </p:tgtEl>
                                        <p:attrNameLst>
                                          <p:attrName>ppt_x</p:attrName>
                                        </p:attrNameLst>
                                      </p:cBhvr>
                                      <p:tavLst>
                                        <p:tav tm="0">
                                          <p:val>
                                            <p:strVal val="1+#ppt_w/2"/>
                                          </p:val>
                                        </p:tav>
                                        <p:tav tm="100000">
                                          <p:val>
                                            <p:strVal val="#ppt_x"/>
                                          </p:val>
                                        </p:tav>
                                      </p:tavLst>
                                    </p:anim>
                                    <p:anim calcmode="lin" valueType="num">
                                      <p:cBhvr additive="base">
                                        <p:cTn id="99" dur="2000" fill="hold"/>
                                        <p:tgtEl>
                                          <p:spTgt spid="15"/>
                                        </p:tgtEl>
                                        <p:attrNameLst>
                                          <p:attrName>ppt_y</p:attrName>
                                        </p:attrNameLst>
                                      </p:cBhvr>
                                      <p:tavLst>
                                        <p:tav tm="0">
                                          <p:val>
                                            <p:strVal val="#ppt_y"/>
                                          </p:val>
                                        </p:tav>
                                        <p:tav tm="100000">
                                          <p:val>
                                            <p:strVal val="#ppt_y"/>
                                          </p:val>
                                        </p:tav>
                                      </p:tavLst>
                                    </p:anim>
                                  </p:childTnLst>
                                </p:cTn>
                              </p:par>
                              <p:par>
                                <p:cTn id="100" presetID="2" presetClass="entr" presetSubtype="2" fill="hold" grpId="1" nodeType="withEffect">
                                  <p:stCondLst>
                                    <p:cond delay="0"/>
                                  </p:stCondLst>
                                  <p:childTnLst>
                                    <p:set>
                                      <p:cBhvr>
                                        <p:cTn id="101" dur="1" fill="hold">
                                          <p:stCondLst>
                                            <p:cond delay="0"/>
                                          </p:stCondLst>
                                        </p:cTn>
                                        <p:tgtEl>
                                          <p:spTgt spid="16"/>
                                        </p:tgtEl>
                                        <p:attrNameLst>
                                          <p:attrName>style.visibility</p:attrName>
                                        </p:attrNameLst>
                                      </p:cBhvr>
                                      <p:to>
                                        <p:strVal val="visible"/>
                                      </p:to>
                                    </p:set>
                                    <p:anim calcmode="lin" valueType="num">
                                      <p:cBhvr additive="base">
                                        <p:cTn id="102" dur="2000" fill="hold"/>
                                        <p:tgtEl>
                                          <p:spTgt spid="16"/>
                                        </p:tgtEl>
                                        <p:attrNameLst>
                                          <p:attrName>ppt_x</p:attrName>
                                        </p:attrNameLst>
                                      </p:cBhvr>
                                      <p:tavLst>
                                        <p:tav tm="0">
                                          <p:val>
                                            <p:strVal val="1+#ppt_w/2"/>
                                          </p:val>
                                        </p:tav>
                                        <p:tav tm="100000">
                                          <p:val>
                                            <p:strVal val="#ppt_x"/>
                                          </p:val>
                                        </p:tav>
                                      </p:tavLst>
                                    </p:anim>
                                    <p:anim calcmode="lin" valueType="num">
                                      <p:cBhvr additive="base">
                                        <p:cTn id="103" dur="2000" fill="hold"/>
                                        <p:tgtEl>
                                          <p:spTgt spid="16"/>
                                        </p:tgtEl>
                                        <p:attrNameLst>
                                          <p:attrName>ppt_y</p:attrName>
                                        </p:attrNameLst>
                                      </p:cBhvr>
                                      <p:tavLst>
                                        <p:tav tm="0">
                                          <p:val>
                                            <p:strVal val="#ppt_y"/>
                                          </p:val>
                                        </p:tav>
                                        <p:tav tm="100000">
                                          <p:val>
                                            <p:strVal val="#ppt_y"/>
                                          </p:val>
                                        </p:tav>
                                      </p:tavLst>
                                    </p:anim>
                                  </p:childTnLst>
                                </p:cTn>
                              </p:par>
                              <p:par>
                                <p:cTn id="104" presetID="2" presetClass="entr" presetSubtype="2" fill="hold" grpId="1"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additive="base">
                                        <p:cTn id="106" dur="2000" fill="hold"/>
                                        <p:tgtEl>
                                          <p:spTgt spid="17"/>
                                        </p:tgtEl>
                                        <p:attrNameLst>
                                          <p:attrName>ppt_x</p:attrName>
                                        </p:attrNameLst>
                                      </p:cBhvr>
                                      <p:tavLst>
                                        <p:tav tm="0">
                                          <p:val>
                                            <p:strVal val="1+#ppt_w/2"/>
                                          </p:val>
                                        </p:tav>
                                        <p:tav tm="100000">
                                          <p:val>
                                            <p:strVal val="#ppt_x"/>
                                          </p:val>
                                        </p:tav>
                                      </p:tavLst>
                                    </p:anim>
                                    <p:anim calcmode="lin" valueType="num">
                                      <p:cBhvr additive="base">
                                        <p:cTn id="107" dur="2000" fill="hold"/>
                                        <p:tgtEl>
                                          <p:spTgt spid="17"/>
                                        </p:tgtEl>
                                        <p:attrNameLst>
                                          <p:attrName>ppt_y</p:attrName>
                                        </p:attrNameLst>
                                      </p:cBhvr>
                                      <p:tavLst>
                                        <p:tav tm="0">
                                          <p:val>
                                            <p:strVal val="#ppt_y"/>
                                          </p:val>
                                        </p:tav>
                                        <p:tav tm="100000">
                                          <p:val>
                                            <p:strVal val="#ppt_y"/>
                                          </p:val>
                                        </p:tav>
                                      </p:tavLst>
                                    </p:anim>
                                  </p:childTnLst>
                                </p:cTn>
                              </p:par>
                              <p:par>
                                <p:cTn id="108" presetID="2" presetClass="entr" presetSubtype="2" fill="hold" grpId="1" nodeType="withEffect">
                                  <p:stCondLst>
                                    <p:cond delay="0"/>
                                  </p:stCondLst>
                                  <p:childTnLst>
                                    <p:set>
                                      <p:cBhvr>
                                        <p:cTn id="109" dur="1" fill="hold">
                                          <p:stCondLst>
                                            <p:cond delay="0"/>
                                          </p:stCondLst>
                                        </p:cTn>
                                        <p:tgtEl>
                                          <p:spTgt spid="18"/>
                                        </p:tgtEl>
                                        <p:attrNameLst>
                                          <p:attrName>style.visibility</p:attrName>
                                        </p:attrNameLst>
                                      </p:cBhvr>
                                      <p:to>
                                        <p:strVal val="visible"/>
                                      </p:to>
                                    </p:set>
                                    <p:anim calcmode="lin" valueType="num">
                                      <p:cBhvr additive="base">
                                        <p:cTn id="110" dur="2000" fill="hold"/>
                                        <p:tgtEl>
                                          <p:spTgt spid="18"/>
                                        </p:tgtEl>
                                        <p:attrNameLst>
                                          <p:attrName>ppt_x</p:attrName>
                                        </p:attrNameLst>
                                      </p:cBhvr>
                                      <p:tavLst>
                                        <p:tav tm="0">
                                          <p:val>
                                            <p:strVal val="1+#ppt_w/2"/>
                                          </p:val>
                                        </p:tav>
                                        <p:tav tm="100000">
                                          <p:val>
                                            <p:strVal val="#ppt_x"/>
                                          </p:val>
                                        </p:tav>
                                      </p:tavLst>
                                    </p:anim>
                                    <p:anim calcmode="lin" valueType="num">
                                      <p:cBhvr additive="base">
                                        <p:cTn id="111" dur="2000" fill="hold"/>
                                        <p:tgtEl>
                                          <p:spTgt spid="18"/>
                                        </p:tgtEl>
                                        <p:attrNameLst>
                                          <p:attrName>ppt_y</p:attrName>
                                        </p:attrNameLst>
                                      </p:cBhvr>
                                      <p:tavLst>
                                        <p:tav tm="0">
                                          <p:val>
                                            <p:strVal val="#ppt_y"/>
                                          </p:val>
                                        </p:tav>
                                        <p:tav tm="100000">
                                          <p:val>
                                            <p:strVal val="#ppt_y"/>
                                          </p:val>
                                        </p:tav>
                                      </p:tavLst>
                                    </p:anim>
                                  </p:childTnLst>
                                </p:cTn>
                              </p:par>
                              <p:par>
                                <p:cTn id="112" presetID="2" presetClass="entr" presetSubtype="2" fill="hold" grpId="1" nodeType="withEffect">
                                  <p:stCondLst>
                                    <p:cond delay="0"/>
                                  </p:stCondLst>
                                  <p:childTnLst>
                                    <p:set>
                                      <p:cBhvr>
                                        <p:cTn id="113" dur="1" fill="hold">
                                          <p:stCondLst>
                                            <p:cond delay="0"/>
                                          </p:stCondLst>
                                        </p:cTn>
                                        <p:tgtEl>
                                          <p:spTgt spid="19"/>
                                        </p:tgtEl>
                                        <p:attrNameLst>
                                          <p:attrName>style.visibility</p:attrName>
                                        </p:attrNameLst>
                                      </p:cBhvr>
                                      <p:to>
                                        <p:strVal val="visible"/>
                                      </p:to>
                                    </p:set>
                                    <p:anim calcmode="lin" valueType="num">
                                      <p:cBhvr additive="base">
                                        <p:cTn id="114" dur="2000" fill="hold"/>
                                        <p:tgtEl>
                                          <p:spTgt spid="19"/>
                                        </p:tgtEl>
                                        <p:attrNameLst>
                                          <p:attrName>ppt_x</p:attrName>
                                        </p:attrNameLst>
                                      </p:cBhvr>
                                      <p:tavLst>
                                        <p:tav tm="0">
                                          <p:val>
                                            <p:strVal val="1+#ppt_w/2"/>
                                          </p:val>
                                        </p:tav>
                                        <p:tav tm="100000">
                                          <p:val>
                                            <p:strVal val="#ppt_x"/>
                                          </p:val>
                                        </p:tav>
                                      </p:tavLst>
                                    </p:anim>
                                    <p:anim calcmode="lin" valueType="num">
                                      <p:cBhvr additive="base">
                                        <p:cTn id="115" dur="2000" fill="hold"/>
                                        <p:tgtEl>
                                          <p:spTgt spid="19"/>
                                        </p:tgtEl>
                                        <p:attrNameLst>
                                          <p:attrName>ppt_y</p:attrName>
                                        </p:attrNameLst>
                                      </p:cBhvr>
                                      <p:tavLst>
                                        <p:tav tm="0">
                                          <p:val>
                                            <p:strVal val="#ppt_y"/>
                                          </p:val>
                                        </p:tav>
                                        <p:tav tm="100000">
                                          <p:val>
                                            <p:strVal val="#ppt_y"/>
                                          </p:val>
                                        </p:tav>
                                      </p:tavLst>
                                    </p:anim>
                                  </p:childTnLst>
                                </p:cTn>
                              </p:par>
                              <p:par>
                                <p:cTn id="116" presetID="2" presetClass="entr" presetSubtype="2" fill="hold" grpId="1" nodeType="withEffect">
                                  <p:stCondLst>
                                    <p:cond delay="0"/>
                                  </p:stCondLst>
                                  <p:childTnLst>
                                    <p:set>
                                      <p:cBhvr>
                                        <p:cTn id="117" dur="1" fill="hold">
                                          <p:stCondLst>
                                            <p:cond delay="0"/>
                                          </p:stCondLst>
                                        </p:cTn>
                                        <p:tgtEl>
                                          <p:spTgt spid="20"/>
                                        </p:tgtEl>
                                        <p:attrNameLst>
                                          <p:attrName>style.visibility</p:attrName>
                                        </p:attrNameLst>
                                      </p:cBhvr>
                                      <p:to>
                                        <p:strVal val="visible"/>
                                      </p:to>
                                    </p:set>
                                    <p:anim calcmode="lin" valueType="num">
                                      <p:cBhvr additive="base">
                                        <p:cTn id="118" dur="2000" fill="hold"/>
                                        <p:tgtEl>
                                          <p:spTgt spid="20"/>
                                        </p:tgtEl>
                                        <p:attrNameLst>
                                          <p:attrName>ppt_x</p:attrName>
                                        </p:attrNameLst>
                                      </p:cBhvr>
                                      <p:tavLst>
                                        <p:tav tm="0">
                                          <p:val>
                                            <p:strVal val="1+#ppt_w/2"/>
                                          </p:val>
                                        </p:tav>
                                        <p:tav tm="100000">
                                          <p:val>
                                            <p:strVal val="#ppt_x"/>
                                          </p:val>
                                        </p:tav>
                                      </p:tavLst>
                                    </p:anim>
                                    <p:anim calcmode="lin" valueType="num">
                                      <p:cBhvr additive="base">
                                        <p:cTn id="119" dur="2000" fill="hold"/>
                                        <p:tgtEl>
                                          <p:spTgt spid="20"/>
                                        </p:tgtEl>
                                        <p:attrNameLst>
                                          <p:attrName>ppt_y</p:attrName>
                                        </p:attrNameLst>
                                      </p:cBhvr>
                                      <p:tavLst>
                                        <p:tav tm="0">
                                          <p:val>
                                            <p:strVal val="#ppt_y"/>
                                          </p:val>
                                        </p:tav>
                                        <p:tav tm="100000">
                                          <p:val>
                                            <p:strVal val="#ppt_y"/>
                                          </p:val>
                                        </p:tav>
                                      </p:tavLst>
                                    </p:anim>
                                  </p:childTnLst>
                                </p:cTn>
                              </p:par>
                              <p:par>
                                <p:cTn id="120" presetID="16" presetClass="entr" presetSubtype="37" fill="hold" nodeType="withEffect">
                                  <p:stCondLst>
                                    <p:cond delay="0"/>
                                  </p:stCondLst>
                                  <p:childTnLst>
                                    <p:set>
                                      <p:cBhvr>
                                        <p:cTn id="121" dur="1" fill="hold">
                                          <p:stCondLst>
                                            <p:cond delay="0"/>
                                          </p:stCondLst>
                                        </p:cTn>
                                        <p:tgtEl>
                                          <p:spTgt spid="4"/>
                                        </p:tgtEl>
                                        <p:attrNameLst>
                                          <p:attrName>style.visibility</p:attrName>
                                        </p:attrNameLst>
                                      </p:cBhvr>
                                      <p:to>
                                        <p:strVal val="visible"/>
                                      </p:to>
                                    </p:set>
                                    <p:animEffect transition="in" filter="barn(outVertical)">
                                      <p:cBhvr>
                                        <p:cTn id="122" dur="2000"/>
                                        <p:tgtEl>
                                          <p:spTgt spid="4"/>
                                        </p:tgtEl>
                                      </p:cBhvr>
                                    </p:animEffect>
                                  </p:childTnLst>
                                </p:cTn>
                              </p:par>
                              <p:par>
                                <p:cTn id="123" presetID="23" presetClass="entr" presetSubtype="272" fill="hold" nodeType="withEffect">
                                  <p:stCondLst>
                                    <p:cond delay="0"/>
                                  </p:stCondLst>
                                  <p:childTnLst>
                                    <p:set>
                                      <p:cBhvr>
                                        <p:cTn id="124" dur="1" fill="hold">
                                          <p:stCondLst>
                                            <p:cond delay="0"/>
                                          </p:stCondLst>
                                        </p:cTn>
                                        <p:tgtEl>
                                          <p:spTgt spid="4"/>
                                        </p:tgtEl>
                                        <p:attrNameLst>
                                          <p:attrName>style.visibility</p:attrName>
                                        </p:attrNameLst>
                                      </p:cBhvr>
                                      <p:to>
                                        <p:strVal val="visible"/>
                                      </p:to>
                                    </p:set>
                                    <p:anim calcmode="lin" valueType="num">
                                      <p:cBhvr>
                                        <p:cTn id="125" dur="2000" fill="hold"/>
                                        <p:tgtEl>
                                          <p:spTgt spid="4"/>
                                        </p:tgtEl>
                                        <p:attrNameLst>
                                          <p:attrName>ppt_w</p:attrName>
                                        </p:attrNameLst>
                                      </p:cBhvr>
                                      <p:tavLst>
                                        <p:tav tm="0">
                                          <p:val>
                                            <p:strVal val="2/3*#ppt_w"/>
                                          </p:val>
                                        </p:tav>
                                        <p:tav tm="100000">
                                          <p:val>
                                            <p:strVal val="#ppt_w"/>
                                          </p:val>
                                        </p:tav>
                                      </p:tavLst>
                                    </p:anim>
                                    <p:anim calcmode="lin" valueType="num">
                                      <p:cBhvr>
                                        <p:cTn id="126" dur="2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STS_by_danilomartinis.jpg"/>
          <p:cNvPicPr>
            <a:picLocks noChangeAspect="1"/>
          </p:cNvPicPr>
          <p:nvPr/>
        </p:nvPicPr>
        <p:blipFill>
          <a:blip r:embed="rId2"/>
          <a:stretch>
            <a:fillRect/>
          </a:stretch>
        </p:blipFill>
        <p:spPr>
          <a:xfrm>
            <a:off x="0" y="0"/>
            <a:ext cx="9144000" cy="6858000"/>
          </a:xfrm>
          <a:prstGeom prst="rect">
            <a:avLst/>
          </a:prstGeom>
        </p:spPr>
      </p:pic>
      <p:sp>
        <p:nvSpPr>
          <p:cNvPr id="5" name="4 Anillo"/>
          <p:cNvSpPr/>
          <p:nvPr/>
        </p:nvSpPr>
        <p:spPr>
          <a:xfrm>
            <a:off x="1214414" y="0"/>
            <a:ext cx="6858048" cy="6858000"/>
          </a:xfrm>
          <a:prstGeom prst="donut">
            <a:avLst>
              <a:gd name="adj" fmla="val 4234"/>
            </a:avLst>
          </a:prstGeom>
          <a:solidFill>
            <a:srgbClr val="C00000"/>
          </a:solidFill>
          <a:ln w="9525">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571604" y="357166"/>
            <a:ext cx="6143668" cy="6153168"/>
          </a:xfrm>
          <a:prstGeom prst="donut">
            <a:avLst>
              <a:gd name="adj" fmla="val 4234"/>
            </a:avLst>
          </a:prstGeom>
          <a:solidFill>
            <a:srgbClr val="C00000"/>
          </a:solidFill>
          <a:ln w="9525">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928794" y="714356"/>
            <a:ext cx="5429288" cy="5429288"/>
          </a:xfrm>
          <a:prstGeom prst="donut">
            <a:avLst>
              <a:gd name="adj" fmla="val 5285"/>
            </a:avLst>
          </a:prstGeom>
          <a:solidFill>
            <a:srgbClr val="C00000"/>
          </a:solidFill>
          <a:ln w="9525">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285984" y="1071546"/>
            <a:ext cx="4714908" cy="4714908"/>
          </a:xfrm>
          <a:prstGeom prst="donut">
            <a:avLst>
              <a:gd name="adj" fmla="val 6366"/>
            </a:avLst>
          </a:prstGeom>
          <a:solidFill>
            <a:srgbClr val="C00000"/>
          </a:solidFill>
          <a:ln w="9525">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643174" y="1428736"/>
            <a:ext cx="3929090" cy="4000528"/>
          </a:xfrm>
          <a:prstGeom prst="donut">
            <a:avLst>
              <a:gd name="adj" fmla="val 6658"/>
            </a:avLst>
          </a:prstGeom>
          <a:solidFill>
            <a:srgbClr val="C00000"/>
          </a:solidFill>
          <a:ln w="9525">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3000364" y="1785926"/>
            <a:ext cx="3214710" cy="3286148"/>
          </a:xfrm>
          <a:prstGeom prst="donut">
            <a:avLst>
              <a:gd name="adj" fmla="val 8436"/>
            </a:avLst>
          </a:prstGeom>
          <a:solidFill>
            <a:srgbClr val="C00000"/>
          </a:solidFill>
          <a:ln w="9525">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1"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8)">
                                      <p:cBhvr>
                                        <p:cTn id="10" dur="3000"/>
                                        <p:tgtEl>
                                          <p:spTgt spid="5"/>
                                        </p:tgtEl>
                                      </p:cBhvr>
                                    </p:animEffect>
                                  </p:childTnLst>
                                </p:cTn>
                              </p:par>
                              <p:par>
                                <p:cTn id="11" presetID="21" presetClass="entr" presetSubtype="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heel(8)">
                                      <p:cBhvr>
                                        <p:cTn id="13" dur="3000"/>
                                        <p:tgtEl>
                                          <p:spTgt spid="6"/>
                                        </p:tgtEl>
                                      </p:cBhvr>
                                    </p:animEffect>
                                  </p:childTnLst>
                                </p:cTn>
                              </p:par>
                              <p:par>
                                <p:cTn id="14" presetID="21" presetClass="entr" presetSubtype="8"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heel(8)">
                                      <p:cBhvr>
                                        <p:cTn id="16" dur="3000"/>
                                        <p:tgtEl>
                                          <p:spTgt spid="7"/>
                                        </p:tgtEl>
                                      </p:cBhvr>
                                    </p:animEffect>
                                  </p:childTnLst>
                                </p:cTn>
                              </p:par>
                              <p:par>
                                <p:cTn id="17" presetID="21" presetClass="entr" presetSubtype="8"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heel(8)">
                                      <p:cBhvr>
                                        <p:cTn id="19" dur="3000"/>
                                        <p:tgtEl>
                                          <p:spTgt spid="8"/>
                                        </p:tgtEl>
                                      </p:cBhvr>
                                    </p:animEffect>
                                  </p:childTnLst>
                                </p:cTn>
                              </p:par>
                              <p:par>
                                <p:cTn id="20" presetID="21"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heel(8)">
                                      <p:cBhvr>
                                        <p:cTn id="22" dur="3000"/>
                                        <p:tgtEl>
                                          <p:spTgt spid="9"/>
                                        </p:tgtEl>
                                      </p:cBhvr>
                                    </p:animEffect>
                                  </p:childTnLst>
                                </p:cTn>
                              </p:par>
                              <p:par>
                                <p:cTn id="23" presetID="21" presetClass="entr" presetSubtype="8"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heel(8)">
                                      <p:cBhvr>
                                        <p:cTn id="25" dur="3000"/>
                                        <p:tgtEl>
                                          <p:spTgt spid="10"/>
                                        </p:tgtEl>
                                      </p:cBhvr>
                                    </p:animEffect>
                                  </p:childTnLst>
                                </p:cTn>
                              </p:par>
                              <p:par>
                                <p:cTn id="26" presetID="8" presetClass="emph" presetSubtype="0" fill="hold" grpId="1" nodeType="withEffect">
                                  <p:stCondLst>
                                    <p:cond delay="0"/>
                                  </p:stCondLst>
                                  <p:childTnLst>
                                    <p:animRot by="21600000">
                                      <p:cBhvr>
                                        <p:cTn id="27" dur="3000" fill="hold"/>
                                        <p:tgtEl>
                                          <p:spTgt spid="5"/>
                                        </p:tgtEl>
                                        <p:attrNameLst>
                                          <p:attrName>r</p:attrName>
                                        </p:attrNameLst>
                                      </p:cBhvr>
                                    </p:animRot>
                                  </p:childTnLst>
                                </p:cTn>
                              </p:par>
                              <p:par>
                                <p:cTn id="28" presetID="8" presetClass="emph" presetSubtype="0" fill="hold" grpId="1" nodeType="withEffect">
                                  <p:stCondLst>
                                    <p:cond delay="0"/>
                                  </p:stCondLst>
                                  <p:childTnLst>
                                    <p:animRot by="-21600000">
                                      <p:cBhvr>
                                        <p:cTn id="29" dur="3000" fill="hold"/>
                                        <p:tgtEl>
                                          <p:spTgt spid="6"/>
                                        </p:tgtEl>
                                        <p:attrNameLst>
                                          <p:attrName>r</p:attrName>
                                        </p:attrNameLst>
                                      </p:cBhvr>
                                    </p:animRot>
                                  </p:childTnLst>
                                </p:cTn>
                              </p:par>
                              <p:par>
                                <p:cTn id="30" presetID="8" presetClass="emph" presetSubtype="0" fill="hold" grpId="1" nodeType="withEffect">
                                  <p:stCondLst>
                                    <p:cond delay="0"/>
                                  </p:stCondLst>
                                  <p:childTnLst>
                                    <p:animRot by="21600000">
                                      <p:cBhvr>
                                        <p:cTn id="31" dur="3000" fill="hold"/>
                                        <p:tgtEl>
                                          <p:spTgt spid="7"/>
                                        </p:tgtEl>
                                        <p:attrNameLst>
                                          <p:attrName>r</p:attrName>
                                        </p:attrNameLst>
                                      </p:cBhvr>
                                    </p:animRot>
                                  </p:childTnLst>
                                </p:cTn>
                              </p:par>
                              <p:par>
                                <p:cTn id="32" presetID="8" presetClass="emph" presetSubtype="0" fill="hold" grpId="1" nodeType="withEffect">
                                  <p:stCondLst>
                                    <p:cond delay="0"/>
                                  </p:stCondLst>
                                  <p:childTnLst>
                                    <p:animRot by="-21600000">
                                      <p:cBhvr>
                                        <p:cTn id="33" dur="3000" fill="hold"/>
                                        <p:tgtEl>
                                          <p:spTgt spid="8"/>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9"/>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10"/>
                                        </p:tgtEl>
                                        <p:attrNameLst>
                                          <p:attrName>r</p:attrName>
                                        </p:attrNameLst>
                                      </p:cBhvr>
                                    </p:animRot>
                                  </p:childTnLst>
                                </p:cTn>
                              </p:par>
                            </p:childTnLst>
                          </p:cTn>
                        </p:par>
                        <p:par>
                          <p:cTn id="38" fill="hold">
                            <p:stCondLst>
                              <p:cond delay="3000"/>
                            </p:stCondLst>
                            <p:childTnLst>
                              <p:par>
                                <p:cTn id="39" presetID="23" presetClass="exit" presetSubtype="32" fill="hold" grpId="2" nodeType="afterEffect">
                                  <p:stCondLst>
                                    <p:cond delay="0"/>
                                  </p:stCondLst>
                                  <p:childTnLst>
                                    <p:anim calcmode="lin" valueType="num">
                                      <p:cBhvr>
                                        <p:cTn id="40" dur="3000"/>
                                        <p:tgtEl>
                                          <p:spTgt spid="5"/>
                                        </p:tgtEl>
                                        <p:attrNameLst>
                                          <p:attrName>ppt_w</p:attrName>
                                        </p:attrNameLst>
                                      </p:cBhvr>
                                      <p:tavLst>
                                        <p:tav tm="0">
                                          <p:val>
                                            <p:strVal val="ppt_w"/>
                                          </p:val>
                                        </p:tav>
                                        <p:tav tm="100000">
                                          <p:val>
                                            <p:fltVal val="0"/>
                                          </p:val>
                                        </p:tav>
                                      </p:tavLst>
                                    </p:anim>
                                    <p:anim calcmode="lin" valueType="num">
                                      <p:cBhvr>
                                        <p:cTn id="41" dur="3000"/>
                                        <p:tgtEl>
                                          <p:spTgt spid="5"/>
                                        </p:tgtEl>
                                        <p:attrNameLst>
                                          <p:attrName>ppt_h</p:attrName>
                                        </p:attrNameLst>
                                      </p:cBhvr>
                                      <p:tavLst>
                                        <p:tav tm="0">
                                          <p:val>
                                            <p:strVal val="ppt_h"/>
                                          </p:val>
                                        </p:tav>
                                        <p:tav tm="100000">
                                          <p:val>
                                            <p:fltVal val="0"/>
                                          </p:val>
                                        </p:tav>
                                      </p:tavLst>
                                    </p:anim>
                                    <p:set>
                                      <p:cBhvr>
                                        <p:cTn id="42" dur="1" fill="hold">
                                          <p:stCondLst>
                                            <p:cond delay="2999"/>
                                          </p:stCondLst>
                                        </p:cTn>
                                        <p:tgtEl>
                                          <p:spTgt spid="5"/>
                                        </p:tgtEl>
                                        <p:attrNameLst>
                                          <p:attrName>style.visibility</p:attrName>
                                        </p:attrNameLst>
                                      </p:cBhvr>
                                      <p:to>
                                        <p:strVal val="hidden"/>
                                      </p:to>
                                    </p:set>
                                  </p:childTnLst>
                                </p:cTn>
                              </p:par>
                              <p:par>
                                <p:cTn id="43" presetID="23" presetClass="exit" presetSubtype="32" fill="hold" grpId="2" nodeType="withEffect">
                                  <p:stCondLst>
                                    <p:cond delay="0"/>
                                  </p:stCondLst>
                                  <p:childTnLst>
                                    <p:anim calcmode="lin" valueType="num">
                                      <p:cBhvr>
                                        <p:cTn id="44" dur="3000"/>
                                        <p:tgtEl>
                                          <p:spTgt spid="6"/>
                                        </p:tgtEl>
                                        <p:attrNameLst>
                                          <p:attrName>ppt_w</p:attrName>
                                        </p:attrNameLst>
                                      </p:cBhvr>
                                      <p:tavLst>
                                        <p:tav tm="0">
                                          <p:val>
                                            <p:strVal val="ppt_w"/>
                                          </p:val>
                                        </p:tav>
                                        <p:tav tm="100000">
                                          <p:val>
                                            <p:fltVal val="0"/>
                                          </p:val>
                                        </p:tav>
                                      </p:tavLst>
                                    </p:anim>
                                    <p:anim calcmode="lin" valueType="num">
                                      <p:cBhvr>
                                        <p:cTn id="45" dur="3000"/>
                                        <p:tgtEl>
                                          <p:spTgt spid="6"/>
                                        </p:tgtEl>
                                        <p:attrNameLst>
                                          <p:attrName>ppt_h</p:attrName>
                                        </p:attrNameLst>
                                      </p:cBhvr>
                                      <p:tavLst>
                                        <p:tav tm="0">
                                          <p:val>
                                            <p:strVal val="ppt_h"/>
                                          </p:val>
                                        </p:tav>
                                        <p:tav tm="100000">
                                          <p:val>
                                            <p:fltVal val="0"/>
                                          </p:val>
                                        </p:tav>
                                      </p:tavLst>
                                    </p:anim>
                                    <p:set>
                                      <p:cBhvr>
                                        <p:cTn id="46" dur="1" fill="hold">
                                          <p:stCondLst>
                                            <p:cond delay="2999"/>
                                          </p:stCondLst>
                                        </p:cTn>
                                        <p:tgtEl>
                                          <p:spTgt spid="6"/>
                                        </p:tgtEl>
                                        <p:attrNameLst>
                                          <p:attrName>style.visibility</p:attrName>
                                        </p:attrNameLst>
                                      </p:cBhvr>
                                      <p:to>
                                        <p:strVal val="hidden"/>
                                      </p:to>
                                    </p:set>
                                  </p:childTnLst>
                                </p:cTn>
                              </p:par>
                              <p:par>
                                <p:cTn id="47" presetID="23" presetClass="exit" presetSubtype="32" fill="hold" grpId="2" nodeType="withEffect">
                                  <p:stCondLst>
                                    <p:cond delay="0"/>
                                  </p:stCondLst>
                                  <p:childTnLst>
                                    <p:anim calcmode="lin" valueType="num">
                                      <p:cBhvr>
                                        <p:cTn id="48" dur="3000"/>
                                        <p:tgtEl>
                                          <p:spTgt spid="7"/>
                                        </p:tgtEl>
                                        <p:attrNameLst>
                                          <p:attrName>ppt_w</p:attrName>
                                        </p:attrNameLst>
                                      </p:cBhvr>
                                      <p:tavLst>
                                        <p:tav tm="0">
                                          <p:val>
                                            <p:strVal val="ppt_w"/>
                                          </p:val>
                                        </p:tav>
                                        <p:tav tm="100000">
                                          <p:val>
                                            <p:fltVal val="0"/>
                                          </p:val>
                                        </p:tav>
                                      </p:tavLst>
                                    </p:anim>
                                    <p:anim calcmode="lin" valueType="num">
                                      <p:cBhvr>
                                        <p:cTn id="49" dur="3000"/>
                                        <p:tgtEl>
                                          <p:spTgt spid="7"/>
                                        </p:tgtEl>
                                        <p:attrNameLst>
                                          <p:attrName>ppt_h</p:attrName>
                                        </p:attrNameLst>
                                      </p:cBhvr>
                                      <p:tavLst>
                                        <p:tav tm="0">
                                          <p:val>
                                            <p:strVal val="ppt_h"/>
                                          </p:val>
                                        </p:tav>
                                        <p:tav tm="100000">
                                          <p:val>
                                            <p:fltVal val="0"/>
                                          </p:val>
                                        </p:tav>
                                      </p:tavLst>
                                    </p:anim>
                                    <p:set>
                                      <p:cBhvr>
                                        <p:cTn id="50" dur="1" fill="hold">
                                          <p:stCondLst>
                                            <p:cond delay="2999"/>
                                          </p:stCondLst>
                                        </p:cTn>
                                        <p:tgtEl>
                                          <p:spTgt spid="7"/>
                                        </p:tgtEl>
                                        <p:attrNameLst>
                                          <p:attrName>style.visibility</p:attrName>
                                        </p:attrNameLst>
                                      </p:cBhvr>
                                      <p:to>
                                        <p:strVal val="hidden"/>
                                      </p:to>
                                    </p:set>
                                  </p:childTnLst>
                                </p:cTn>
                              </p:par>
                              <p:par>
                                <p:cTn id="51" presetID="23" presetClass="exit" presetSubtype="32" fill="hold" grpId="2" nodeType="withEffect">
                                  <p:stCondLst>
                                    <p:cond delay="0"/>
                                  </p:stCondLst>
                                  <p:childTnLst>
                                    <p:anim calcmode="lin" valueType="num">
                                      <p:cBhvr>
                                        <p:cTn id="52" dur="3000"/>
                                        <p:tgtEl>
                                          <p:spTgt spid="8"/>
                                        </p:tgtEl>
                                        <p:attrNameLst>
                                          <p:attrName>ppt_w</p:attrName>
                                        </p:attrNameLst>
                                      </p:cBhvr>
                                      <p:tavLst>
                                        <p:tav tm="0">
                                          <p:val>
                                            <p:strVal val="ppt_w"/>
                                          </p:val>
                                        </p:tav>
                                        <p:tav tm="100000">
                                          <p:val>
                                            <p:fltVal val="0"/>
                                          </p:val>
                                        </p:tav>
                                      </p:tavLst>
                                    </p:anim>
                                    <p:anim calcmode="lin" valueType="num">
                                      <p:cBhvr>
                                        <p:cTn id="53" dur="3000"/>
                                        <p:tgtEl>
                                          <p:spTgt spid="8"/>
                                        </p:tgtEl>
                                        <p:attrNameLst>
                                          <p:attrName>ppt_h</p:attrName>
                                        </p:attrNameLst>
                                      </p:cBhvr>
                                      <p:tavLst>
                                        <p:tav tm="0">
                                          <p:val>
                                            <p:strVal val="ppt_h"/>
                                          </p:val>
                                        </p:tav>
                                        <p:tav tm="100000">
                                          <p:val>
                                            <p:fltVal val="0"/>
                                          </p:val>
                                        </p:tav>
                                      </p:tavLst>
                                    </p:anim>
                                    <p:set>
                                      <p:cBhvr>
                                        <p:cTn id="54" dur="1" fill="hold">
                                          <p:stCondLst>
                                            <p:cond delay="2999"/>
                                          </p:stCondLst>
                                        </p:cTn>
                                        <p:tgtEl>
                                          <p:spTgt spid="8"/>
                                        </p:tgtEl>
                                        <p:attrNameLst>
                                          <p:attrName>style.visibility</p:attrName>
                                        </p:attrNameLst>
                                      </p:cBhvr>
                                      <p:to>
                                        <p:strVal val="hidden"/>
                                      </p:to>
                                    </p:set>
                                  </p:childTnLst>
                                </p:cTn>
                              </p:par>
                              <p:par>
                                <p:cTn id="55" presetID="23" presetClass="exit" presetSubtype="32" fill="hold" grpId="2" nodeType="withEffect">
                                  <p:stCondLst>
                                    <p:cond delay="0"/>
                                  </p:stCondLst>
                                  <p:childTnLst>
                                    <p:anim calcmode="lin" valueType="num">
                                      <p:cBhvr>
                                        <p:cTn id="56" dur="3000"/>
                                        <p:tgtEl>
                                          <p:spTgt spid="9"/>
                                        </p:tgtEl>
                                        <p:attrNameLst>
                                          <p:attrName>ppt_w</p:attrName>
                                        </p:attrNameLst>
                                      </p:cBhvr>
                                      <p:tavLst>
                                        <p:tav tm="0">
                                          <p:val>
                                            <p:strVal val="ppt_w"/>
                                          </p:val>
                                        </p:tav>
                                        <p:tav tm="100000">
                                          <p:val>
                                            <p:fltVal val="0"/>
                                          </p:val>
                                        </p:tav>
                                      </p:tavLst>
                                    </p:anim>
                                    <p:anim calcmode="lin" valueType="num">
                                      <p:cBhvr>
                                        <p:cTn id="57" dur="3000"/>
                                        <p:tgtEl>
                                          <p:spTgt spid="9"/>
                                        </p:tgtEl>
                                        <p:attrNameLst>
                                          <p:attrName>ppt_h</p:attrName>
                                        </p:attrNameLst>
                                      </p:cBhvr>
                                      <p:tavLst>
                                        <p:tav tm="0">
                                          <p:val>
                                            <p:strVal val="ppt_h"/>
                                          </p:val>
                                        </p:tav>
                                        <p:tav tm="100000">
                                          <p:val>
                                            <p:fltVal val="0"/>
                                          </p:val>
                                        </p:tav>
                                      </p:tavLst>
                                    </p:anim>
                                    <p:set>
                                      <p:cBhvr>
                                        <p:cTn id="58" dur="1" fill="hold">
                                          <p:stCondLst>
                                            <p:cond delay="2999"/>
                                          </p:stCondLst>
                                        </p:cTn>
                                        <p:tgtEl>
                                          <p:spTgt spid="9"/>
                                        </p:tgtEl>
                                        <p:attrNameLst>
                                          <p:attrName>style.visibility</p:attrName>
                                        </p:attrNameLst>
                                      </p:cBhvr>
                                      <p:to>
                                        <p:strVal val="hidden"/>
                                      </p:to>
                                    </p:set>
                                  </p:childTnLst>
                                </p:cTn>
                              </p:par>
                              <p:par>
                                <p:cTn id="59" presetID="23" presetClass="exit" presetSubtype="32" fill="hold" grpId="2" nodeType="withEffect">
                                  <p:stCondLst>
                                    <p:cond delay="0"/>
                                  </p:stCondLst>
                                  <p:childTnLst>
                                    <p:anim calcmode="lin" valueType="num">
                                      <p:cBhvr>
                                        <p:cTn id="60" dur="3000"/>
                                        <p:tgtEl>
                                          <p:spTgt spid="10"/>
                                        </p:tgtEl>
                                        <p:attrNameLst>
                                          <p:attrName>ppt_w</p:attrName>
                                        </p:attrNameLst>
                                      </p:cBhvr>
                                      <p:tavLst>
                                        <p:tav tm="0">
                                          <p:val>
                                            <p:strVal val="ppt_w"/>
                                          </p:val>
                                        </p:tav>
                                        <p:tav tm="100000">
                                          <p:val>
                                            <p:fltVal val="0"/>
                                          </p:val>
                                        </p:tav>
                                      </p:tavLst>
                                    </p:anim>
                                    <p:anim calcmode="lin" valueType="num">
                                      <p:cBhvr>
                                        <p:cTn id="61" dur="3000"/>
                                        <p:tgtEl>
                                          <p:spTgt spid="10"/>
                                        </p:tgtEl>
                                        <p:attrNameLst>
                                          <p:attrName>ppt_h</p:attrName>
                                        </p:attrNameLst>
                                      </p:cBhvr>
                                      <p:tavLst>
                                        <p:tav tm="0">
                                          <p:val>
                                            <p:strVal val="ppt_h"/>
                                          </p:val>
                                        </p:tav>
                                        <p:tav tm="100000">
                                          <p:val>
                                            <p:fltVal val="0"/>
                                          </p:val>
                                        </p:tav>
                                      </p:tavLst>
                                    </p:anim>
                                    <p:set>
                                      <p:cBhvr>
                                        <p:cTn id="62" dur="1" fill="hold">
                                          <p:stCondLst>
                                            <p:cond delay="2999"/>
                                          </p:stCondLst>
                                        </p:cTn>
                                        <p:tgtEl>
                                          <p:spTgt spid="10"/>
                                        </p:tgtEl>
                                        <p:attrNameLst>
                                          <p:attrName>style.visibility</p:attrName>
                                        </p:attrNameLst>
                                      </p:cBhvr>
                                      <p:to>
                                        <p:strVal val="hidden"/>
                                      </p:to>
                                    </p:set>
                                  </p:childTnLst>
                                </p:cTn>
                              </p:par>
                              <p:par>
                                <p:cTn id="63" presetID="35" presetClass="exit" presetSubtype="0" fill="hold" grpId="3" nodeType="withEffect">
                                  <p:stCondLst>
                                    <p:cond delay="0"/>
                                  </p:stCondLst>
                                  <p:childTnLst>
                                    <p:animEffect transition="out" filter="fade">
                                      <p:cBhvr>
                                        <p:cTn id="64" dur="3000"/>
                                        <p:tgtEl>
                                          <p:spTgt spid="5"/>
                                        </p:tgtEl>
                                      </p:cBhvr>
                                    </p:animEffect>
                                    <p:anim calcmode="lin" valueType="num">
                                      <p:cBhvr>
                                        <p:cTn id="65" dur="3000"/>
                                        <p:tgtEl>
                                          <p:spTgt spid="5"/>
                                        </p:tgtEl>
                                        <p:attrNameLst>
                                          <p:attrName>style.rotation</p:attrName>
                                        </p:attrNameLst>
                                      </p:cBhvr>
                                      <p:tavLst>
                                        <p:tav tm="0">
                                          <p:val>
                                            <p:fltVal val="0"/>
                                          </p:val>
                                        </p:tav>
                                        <p:tav tm="100000">
                                          <p:val>
                                            <p:fltVal val="720"/>
                                          </p:val>
                                        </p:tav>
                                      </p:tavLst>
                                    </p:anim>
                                    <p:anim calcmode="lin" valueType="num">
                                      <p:cBhvr>
                                        <p:cTn id="66" dur="3000"/>
                                        <p:tgtEl>
                                          <p:spTgt spid="5"/>
                                        </p:tgtEl>
                                        <p:attrNameLst>
                                          <p:attrName>ppt_h</p:attrName>
                                        </p:attrNameLst>
                                      </p:cBhvr>
                                      <p:tavLst>
                                        <p:tav tm="0">
                                          <p:val>
                                            <p:strVal val="ppt_h"/>
                                          </p:val>
                                        </p:tav>
                                        <p:tav tm="100000">
                                          <p:val>
                                            <p:fltVal val="0"/>
                                          </p:val>
                                        </p:tav>
                                      </p:tavLst>
                                    </p:anim>
                                    <p:anim calcmode="lin" valueType="num">
                                      <p:cBhvr>
                                        <p:cTn id="67" dur="3000"/>
                                        <p:tgtEl>
                                          <p:spTgt spid="5"/>
                                        </p:tgtEl>
                                        <p:attrNameLst>
                                          <p:attrName>ppt_w</p:attrName>
                                        </p:attrNameLst>
                                      </p:cBhvr>
                                      <p:tavLst>
                                        <p:tav tm="0">
                                          <p:val>
                                            <p:strVal val="ppt_w"/>
                                          </p:val>
                                        </p:tav>
                                        <p:tav tm="100000">
                                          <p:val>
                                            <p:fltVal val="0"/>
                                          </p:val>
                                        </p:tav>
                                      </p:tavLst>
                                    </p:anim>
                                    <p:set>
                                      <p:cBhvr>
                                        <p:cTn id="68" dur="1" fill="hold">
                                          <p:stCondLst>
                                            <p:cond delay="2999"/>
                                          </p:stCondLst>
                                        </p:cTn>
                                        <p:tgtEl>
                                          <p:spTgt spid="5"/>
                                        </p:tgtEl>
                                        <p:attrNameLst>
                                          <p:attrName>style.visibility</p:attrName>
                                        </p:attrNameLst>
                                      </p:cBhvr>
                                      <p:to>
                                        <p:strVal val="hidden"/>
                                      </p:to>
                                    </p:set>
                                  </p:childTnLst>
                                </p:cTn>
                              </p:par>
                              <p:par>
                                <p:cTn id="69" presetID="35" presetClass="exit" presetSubtype="0" fill="hold" grpId="3" nodeType="withEffect">
                                  <p:stCondLst>
                                    <p:cond delay="0"/>
                                  </p:stCondLst>
                                  <p:childTnLst>
                                    <p:animEffect transition="out" filter="fade">
                                      <p:cBhvr>
                                        <p:cTn id="70" dur="3000"/>
                                        <p:tgtEl>
                                          <p:spTgt spid="6"/>
                                        </p:tgtEl>
                                      </p:cBhvr>
                                    </p:animEffect>
                                    <p:anim calcmode="lin" valueType="num">
                                      <p:cBhvr>
                                        <p:cTn id="71" dur="3000"/>
                                        <p:tgtEl>
                                          <p:spTgt spid="6"/>
                                        </p:tgtEl>
                                        <p:attrNameLst>
                                          <p:attrName>style.rotation</p:attrName>
                                        </p:attrNameLst>
                                      </p:cBhvr>
                                      <p:tavLst>
                                        <p:tav tm="0">
                                          <p:val>
                                            <p:fltVal val="0"/>
                                          </p:val>
                                        </p:tav>
                                        <p:tav tm="100000">
                                          <p:val>
                                            <p:fltVal val="720"/>
                                          </p:val>
                                        </p:tav>
                                      </p:tavLst>
                                    </p:anim>
                                    <p:anim calcmode="lin" valueType="num">
                                      <p:cBhvr>
                                        <p:cTn id="72" dur="3000"/>
                                        <p:tgtEl>
                                          <p:spTgt spid="6"/>
                                        </p:tgtEl>
                                        <p:attrNameLst>
                                          <p:attrName>ppt_h</p:attrName>
                                        </p:attrNameLst>
                                      </p:cBhvr>
                                      <p:tavLst>
                                        <p:tav tm="0">
                                          <p:val>
                                            <p:strVal val="ppt_h"/>
                                          </p:val>
                                        </p:tav>
                                        <p:tav tm="100000">
                                          <p:val>
                                            <p:fltVal val="0"/>
                                          </p:val>
                                        </p:tav>
                                      </p:tavLst>
                                    </p:anim>
                                    <p:anim calcmode="lin" valueType="num">
                                      <p:cBhvr>
                                        <p:cTn id="73" dur="3000"/>
                                        <p:tgtEl>
                                          <p:spTgt spid="6"/>
                                        </p:tgtEl>
                                        <p:attrNameLst>
                                          <p:attrName>ppt_w</p:attrName>
                                        </p:attrNameLst>
                                      </p:cBhvr>
                                      <p:tavLst>
                                        <p:tav tm="0">
                                          <p:val>
                                            <p:strVal val="ppt_w"/>
                                          </p:val>
                                        </p:tav>
                                        <p:tav tm="100000">
                                          <p:val>
                                            <p:fltVal val="0"/>
                                          </p:val>
                                        </p:tav>
                                      </p:tavLst>
                                    </p:anim>
                                    <p:set>
                                      <p:cBhvr>
                                        <p:cTn id="74" dur="1" fill="hold">
                                          <p:stCondLst>
                                            <p:cond delay="2999"/>
                                          </p:stCondLst>
                                        </p:cTn>
                                        <p:tgtEl>
                                          <p:spTgt spid="6"/>
                                        </p:tgtEl>
                                        <p:attrNameLst>
                                          <p:attrName>style.visibility</p:attrName>
                                        </p:attrNameLst>
                                      </p:cBhvr>
                                      <p:to>
                                        <p:strVal val="hidden"/>
                                      </p:to>
                                    </p:set>
                                  </p:childTnLst>
                                </p:cTn>
                              </p:par>
                              <p:par>
                                <p:cTn id="75" presetID="35" presetClass="exit" presetSubtype="0" fill="hold" grpId="3" nodeType="withEffect">
                                  <p:stCondLst>
                                    <p:cond delay="0"/>
                                  </p:stCondLst>
                                  <p:childTnLst>
                                    <p:animEffect transition="out" filter="fade">
                                      <p:cBhvr>
                                        <p:cTn id="76" dur="3000"/>
                                        <p:tgtEl>
                                          <p:spTgt spid="7"/>
                                        </p:tgtEl>
                                      </p:cBhvr>
                                    </p:animEffect>
                                    <p:anim calcmode="lin" valueType="num">
                                      <p:cBhvr>
                                        <p:cTn id="77" dur="3000"/>
                                        <p:tgtEl>
                                          <p:spTgt spid="7"/>
                                        </p:tgtEl>
                                        <p:attrNameLst>
                                          <p:attrName>style.rotation</p:attrName>
                                        </p:attrNameLst>
                                      </p:cBhvr>
                                      <p:tavLst>
                                        <p:tav tm="0">
                                          <p:val>
                                            <p:fltVal val="0"/>
                                          </p:val>
                                        </p:tav>
                                        <p:tav tm="100000">
                                          <p:val>
                                            <p:fltVal val="720"/>
                                          </p:val>
                                        </p:tav>
                                      </p:tavLst>
                                    </p:anim>
                                    <p:anim calcmode="lin" valueType="num">
                                      <p:cBhvr>
                                        <p:cTn id="78" dur="3000"/>
                                        <p:tgtEl>
                                          <p:spTgt spid="7"/>
                                        </p:tgtEl>
                                        <p:attrNameLst>
                                          <p:attrName>ppt_h</p:attrName>
                                        </p:attrNameLst>
                                      </p:cBhvr>
                                      <p:tavLst>
                                        <p:tav tm="0">
                                          <p:val>
                                            <p:strVal val="ppt_h"/>
                                          </p:val>
                                        </p:tav>
                                        <p:tav tm="100000">
                                          <p:val>
                                            <p:fltVal val="0"/>
                                          </p:val>
                                        </p:tav>
                                      </p:tavLst>
                                    </p:anim>
                                    <p:anim calcmode="lin" valueType="num">
                                      <p:cBhvr>
                                        <p:cTn id="79" dur="3000"/>
                                        <p:tgtEl>
                                          <p:spTgt spid="7"/>
                                        </p:tgtEl>
                                        <p:attrNameLst>
                                          <p:attrName>ppt_w</p:attrName>
                                        </p:attrNameLst>
                                      </p:cBhvr>
                                      <p:tavLst>
                                        <p:tav tm="0">
                                          <p:val>
                                            <p:strVal val="ppt_w"/>
                                          </p:val>
                                        </p:tav>
                                        <p:tav tm="100000">
                                          <p:val>
                                            <p:fltVal val="0"/>
                                          </p:val>
                                        </p:tav>
                                      </p:tavLst>
                                    </p:anim>
                                    <p:set>
                                      <p:cBhvr>
                                        <p:cTn id="80" dur="1" fill="hold">
                                          <p:stCondLst>
                                            <p:cond delay="2999"/>
                                          </p:stCondLst>
                                        </p:cTn>
                                        <p:tgtEl>
                                          <p:spTgt spid="7"/>
                                        </p:tgtEl>
                                        <p:attrNameLst>
                                          <p:attrName>style.visibility</p:attrName>
                                        </p:attrNameLst>
                                      </p:cBhvr>
                                      <p:to>
                                        <p:strVal val="hidden"/>
                                      </p:to>
                                    </p:set>
                                  </p:childTnLst>
                                </p:cTn>
                              </p:par>
                              <p:par>
                                <p:cTn id="81" presetID="35" presetClass="exit" presetSubtype="0" fill="hold" grpId="3" nodeType="withEffect">
                                  <p:stCondLst>
                                    <p:cond delay="0"/>
                                  </p:stCondLst>
                                  <p:childTnLst>
                                    <p:animEffect transition="out" filter="fade">
                                      <p:cBhvr>
                                        <p:cTn id="82" dur="3000"/>
                                        <p:tgtEl>
                                          <p:spTgt spid="8"/>
                                        </p:tgtEl>
                                      </p:cBhvr>
                                    </p:animEffect>
                                    <p:anim calcmode="lin" valueType="num">
                                      <p:cBhvr>
                                        <p:cTn id="83" dur="3000"/>
                                        <p:tgtEl>
                                          <p:spTgt spid="8"/>
                                        </p:tgtEl>
                                        <p:attrNameLst>
                                          <p:attrName>style.rotation</p:attrName>
                                        </p:attrNameLst>
                                      </p:cBhvr>
                                      <p:tavLst>
                                        <p:tav tm="0">
                                          <p:val>
                                            <p:fltVal val="0"/>
                                          </p:val>
                                        </p:tav>
                                        <p:tav tm="100000">
                                          <p:val>
                                            <p:fltVal val="720"/>
                                          </p:val>
                                        </p:tav>
                                      </p:tavLst>
                                    </p:anim>
                                    <p:anim calcmode="lin" valueType="num">
                                      <p:cBhvr>
                                        <p:cTn id="84" dur="3000"/>
                                        <p:tgtEl>
                                          <p:spTgt spid="8"/>
                                        </p:tgtEl>
                                        <p:attrNameLst>
                                          <p:attrName>ppt_h</p:attrName>
                                        </p:attrNameLst>
                                      </p:cBhvr>
                                      <p:tavLst>
                                        <p:tav tm="0">
                                          <p:val>
                                            <p:strVal val="ppt_h"/>
                                          </p:val>
                                        </p:tav>
                                        <p:tav tm="100000">
                                          <p:val>
                                            <p:fltVal val="0"/>
                                          </p:val>
                                        </p:tav>
                                      </p:tavLst>
                                    </p:anim>
                                    <p:anim calcmode="lin" valueType="num">
                                      <p:cBhvr>
                                        <p:cTn id="85" dur="3000"/>
                                        <p:tgtEl>
                                          <p:spTgt spid="8"/>
                                        </p:tgtEl>
                                        <p:attrNameLst>
                                          <p:attrName>ppt_w</p:attrName>
                                        </p:attrNameLst>
                                      </p:cBhvr>
                                      <p:tavLst>
                                        <p:tav tm="0">
                                          <p:val>
                                            <p:strVal val="ppt_w"/>
                                          </p:val>
                                        </p:tav>
                                        <p:tav tm="100000">
                                          <p:val>
                                            <p:fltVal val="0"/>
                                          </p:val>
                                        </p:tav>
                                      </p:tavLst>
                                    </p:anim>
                                    <p:set>
                                      <p:cBhvr>
                                        <p:cTn id="86" dur="1" fill="hold">
                                          <p:stCondLst>
                                            <p:cond delay="2999"/>
                                          </p:stCondLst>
                                        </p:cTn>
                                        <p:tgtEl>
                                          <p:spTgt spid="8"/>
                                        </p:tgtEl>
                                        <p:attrNameLst>
                                          <p:attrName>style.visibility</p:attrName>
                                        </p:attrNameLst>
                                      </p:cBhvr>
                                      <p:to>
                                        <p:strVal val="hidden"/>
                                      </p:to>
                                    </p:set>
                                  </p:childTnLst>
                                </p:cTn>
                              </p:par>
                              <p:par>
                                <p:cTn id="87" presetID="35" presetClass="exit" presetSubtype="0" fill="hold" grpId="3" nodeType="withEffect">
                                  <p:stCondLst>
                                    <p:cond delay="0"/>
                                  </p:stCondLst>
                                  <p:childTnLst>
                                    <p:animEffect transition="out" filter="fade">
                                      <p:cBhvr>
                                        <p:cTn id="88" dur="3000"/>
                                        <p:tgtEl>
                                          <p:spTgt spid="9"/>
                                        </p:tgtEl>
                                      </p:cBhvr>
                                    </p:animEffect>
                                    <p:anim calcmode="lin" valueType="num">
                                      <p:cBhvr>
                                        <p:cTn id="89" dur="3000"/>
                                        <p:tgtEl>
                                          <p:spTgt spid="9"/>
                                        </p:tgtEl>
                                        <p:attrNameLst>
                                          <p:attrName>style.rotation</p:attrName>
                                        </p:attrNameLst>
                                      </p:cBhvr>
                                      <p:tavLst>
                                        <p:tav tm="0">
                                          <p:val>
                                            <p:fltVal val="0"/>
                                          </p:val>
                                        </p:tav>
                                        <p:tav tm="100000">
                                          <p:val>
                                            <p:fltVal val="720"/>
                                          </p:val>
                                        </p:tav>
                                      </p:tavLst>
                                    </p:anim>
                                    <p:anim calcmode="lin" valueType="num">
                                      <p:cBhvr>
                                        <p:cTn id="90" dur="3000"/>
                                        <p:tgtEl>
                                          <p:spTgt spid="9"/>
                                        </p:tgtEl>
                                        <p:attrNameLst>
                                          <p:attrName>ppt_h</p:attrName>
                                        </p:attrNameLst>
                                      </p:cBhvr>
                                      <p:tavLst>
                                        <p:tav tm="0">
                                          <p:val>
                                            <p:strVal val="ppt_h"/>
                                          </p:val>
                                        </p:tav>
                                        <p:tav tm="100000">
                                          <p:val>
                                            <p:fltVal val="0"/>
                                          </p:val>
                                        </p:tav>
                                      </p:tavLst>
                                    </p:anim>
                                    <p:anim calcmode="lin" valueType="num">
                                      <p:cBhvr>
                                        <p:cTn id="91" dur="3000"/>
                                        <p:tgtEl>
                                          <p:spTgt spid="9"/>
                                        </p:tgtEl>
                                        <p:attrNameLst>
                                          <p:attrName>ppt_w</p:attrName>
                                        </p:attrNameLst>
                                      </p:cBhvr>
                                      <p:tavLst>
                                        <p:tav tm="0">
                                          <p:val>
                                            <p:strVal val="ppt_w"/>
                                          </p:val>
                                        </p:tav>
                                        <p:tav tm="100000">
                                          <p:val>
                                            <p:fltVal val="0"/>
                                          </p:val>
                                        </p:tav>
                                      </p:tavLst>
                                    </p:anim>
                                    <p:set>
                                      <p:cBhvr>
                                        <p:cTn id="92" dur="1" fill="hold">
                                          <p:stCondLst>
                                            <p:cond delay="2999"/>
                                          </p:stCondLst>
                                        </p:cTn>
                                        <p:tgtEl>
                                          <p:spTgt spid="9"/>
                                        </p:tgtEl>
                                        <p:attrNameLst>
                                          <p:attrName>style.visibility</p:attrName>
                                        </p:attrNameLst>
                                      </p:cBhvr>
                                      <p:to>
                                        <p:strVal val="hidden"/>
                                      </p:to>
                                    </p:set>
                                  </p:childTnLst>
                                </p:cTn>
                              </p:par>
                              <p:par>
                                <p:cTn id="93" presetID="35" presetClass="exit" presetSubtype="0" fill="hold" grpId="3" nodeType="withEffect">
                                  <p:stCondLst>
                                    <p:cond delay="0"/>
                                  </p:stCondLst>
                                  <p:childTnLst>
                                    <p:animEffect transition="out" filter="fade">
                                      <p:cBhvr>
                                        <p:cTn id="94" dur="3000"/>
                                        <p:tgtEl>
                                          <p:spTgt spid="10"/>
                                        </p:tgtEl>
                                      </p:cBhvr>
                                    </p:animEffect>
                                    <p:anim calcmode="lin" valueType="num">
                                      <p:cBhvr>
                                        <p:cTn id="95" dur="3000"/>
                                        <p:tgtEl>
                                          <p:spTgt spid="10"/>
                                        </p:tgtEl>
                                        <p:attrNameLst>
                                          <p:attrName>style.rotation</p:attrName>
                                        </p:attrNameLst>
                                      </p:cBhvr>
                                      <p:tavLst>
                                        <p:tav tm="0">
                                          <p:val>
                                            <p:fltVal val="0"/>
                                          </p:val>
                                        </p:tav>
                                        <p:tav tm="100000">
                                          <p:val>
                                            <p:fltVal val="720"/>
                                          </p:val>
                                        </p:tav>
                                      </p:tavLst>
                                    </p:anim>
                                    <p:anim calcmode="lin" valueType="num">
                                      <p:cBhvr>
                                        <p:cTn id="96" dur="3000"/>
                                        <p:tgtEl>
                                          <p:spTgt spid="10"/>
                                        </p:tgtEl>
                                        <p:attrNameLst>
                                          <p:attrName>ppt_h</p:attrName>
                                        </p:attrNameLst>
                                      </p:cBhvr>
                                      <p:tavLst>
                                        <p:tav tm="0">
                                          <p:val>
                                            <p:strVal val="ppt_h"/>
                                          </p:val>
                                        </p:tav>
                                        <p:tav tm="100000">
                                          <p:val>
                                            <p:fltVal val="0"/>
                                          </p:val>
                                        </p:tav>
                                      </p:tavLst>
                                    </p:anim>
                                    <p:anim calcmode="lin" valueType="num">
                                      <p:cBhvr>
                                        <p:cTn id="97" dur="3000"/>
                                        <p:tgtEl>
                                          <p:spTgt spid="10"/>
                                        </p:tgtEl>
                                        <p:attrNameLst>
                                          <p:attrName>ppt_w</p:attrName>
                                        </p:attrNameLst>
                                      </p:cBhvr>
                                      <p:tavLst>
                                        <p:tav tm="0">
                                          <p:val>
                                            <p:strVal val="ppt_w"/>
                                          </p:val>
                                        </p:tav>
                                        <p:tav tm="100000">
                                          <p:val>
                                            <p:fltVal val="0"/>
                                          </p:val>
                                        </p:tav>
                                      </p:tavLst>
                                    </p:anim>
                                    <p:set>
                                      <p:cBhvr>
                                        <p:cTn id="98" dur="1" fill="hold">
                                          <p:stCondLst>
                                            <p:cond delay="2999"/>
                                          </p:stCondLst>
                                        </p:cTn>
                                        <p:tgtEl>
                                          <p:spTgt spid="10"/>
                                        </p:tgtEl>
                                        <p:attrNameLst>
                                          <p:attrName>style.visibility</p:attrName>
                                        </p:attrNameLst>
                                      </p:cBhvr>
                                      <p:to>
                                        <p:strVal val="hidden"/>
                                      </p:to>
                                    </p:set>
                                  </p:childTnLst>
                                </p:cTn>
                              </p:par>
                              <p:par>
                                <p:cTn id="99" presetID="23" presetClass="entr" presetSubtype="272" fill="hold" nodeType="withEffect">
                                  <p:stCondLst>
                                    <p:cond delay="0"/>
                                  </p:stCondLst>
                                  <p:childTnLst>
                                    <p:set>
                                      <p:cBhvr>
                                        <p:cTn id="100" dur="1" fill="hold">
                                          <p:stCondLst>
                                            <p:cond delay="0"/>
                                          </p:stCondLst>
                                        </p:cTn>
                                        <p:tgtEl>
                                          <p:spTgt spid="4"/>
                                        </p:tgtEl>
                                        <p:attrNameLst>
                                          <p:attrName>style.visibility</p:attrName>
                                        </p:attrNameLst>
                                      </p:cBhvr>
                                      <p:to>
                                        <p:strVal val="visible"/>
                                      </p:to>
                                    </p:set>
                                    <p:anim calcmode="lin" valueType="num">
                                      <p:cBhvr>
                                        <p:cTn id="101" dur="3000" fill="hold"/>
                                        <p:tgtEl>
                                          <p:spTgt spid="4"/>
                                        </p:tgtEl>
                                        <p:attrNameLst>
                                          <p:attrName>ppt_w</p:attrName>
                                        </p:attrNameLst>
                                      </p:cBhvr>
                                      <p:tavLst>
                                        <p:tav tm="0">
                                          <p:val>
                                            <p:strVal val="2/3*#ppt_w"/>
                                          </p:val>
                                        </p:tav>
                                        <p:tav tm="100000">
                                          <p:val>
                                            <p:strVal val="#ppt_w"/>
                                          </p:val>
                                        </p:tav>
                                      </p:tavLst>
                                    </p:anim>
                                    <p:anim calcmode="lin" valueType="num">
                                      <p:cBhvr>
                                        <p:cTn id="102" dur="3000" fill="hold"/>
                                        <p:tgtEl>
                                          <p:spTgt spid="4"/>
                                        </p:tgtEl>
                                        <p:attrNameLst>
                                          <p:attrName>ppt_h</p:attrName>
                                        </p:attrNameLst>
                                      </p:cBhvr>
                                      <p:tavLst>
                                        <p:tav tm="0">
                                          <p:val>
                                            <p:strVal val="2/3*#ppt_h"/>
                                          </p:val>
                                        </p:tav>
                                        <p:tav tm="100000">
                                          <p:val>
                                            <p:strVal val="#ppt_h"/>
                                          </p:val>
                                        </p:tav>
                                      </p:tavLst>
                                    </p:anim>
                                  </p:childTnLst>
                                </p:cTn>
                              </p:par>
                              <p:par>
                                <p:cTn id="103" presetID="6" presetClass="entr" presetSubtype="32" fill="hold" nodeType="withEffect">
                                  <p:stCondLst>
                                    <p:cond delay="0"/>
                                  </p:stCondLst>
                                  <p:childTnLst>
                                    <p:set>
                                      <p:cBhvr>
                                        <p:cTn id="104" dur="1" fill="hold">
                                          <p:stCondLst>
                                            <p:cond delay="0"/>
                                          </p:stCondLst>
                                        </p:cTn>
                                        <p:tgtEl>
                                          <p:spTgt spid="4"/>
                                        </p:tgtEl>
                                        <p:attrNameLst>
                                          <p:attrName>style.visibility</p:attrName>
                                        </p:attrNameLst>
                                      </p:cBhvr>
                                      <p:to>
                                        <p:strVal val="visible"/>
                                      </p:to>
                                    </p:set>
                                    <p:animEffect transition="in" filter="circle(out)">
                                      <p:cBhvr>
                                        <p:cTn id="10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10242"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5" name="4 Marco"/>
          <p:cNvSpPr/>
          <p:nvPr/>
        </p:nvSpPr>
        <p:spPr>
          <a:xfrm>
            <a:off x="285720" y="285728"/>
            <a:ext cx="8643998" cy="6357982"/>
          </a:xfrm>
          <a:prstGeom prst="frame">
            <a:avLst>
              <a:gd name="adj1" fmla="val 6208"/>
            </a:avLst>
          </a:prstGeom>
          <a:solidFill>
            <a:schemeClr val="tx1">
              <a:lumMod val="95000"/>
            </a:schemeClr>
          </a:solidFill>
          <a:ln w="6350">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857224" y="928670"/>
            <a:ext cx="7500990" cy="5143536"/>
          </a:xfrm>
          <a:prstGeom prst="frame">
            <a:avLst>
              <a:gd name="adj1" fmla="val 5880"/>
            </a:avLst>
          </a:prstGeom>
          <a:solidFill>
            <a:schemeClr val="tx1">
              <a:lumMod val="95000"/>
            </a:schemeClr>
          </a:solidFill>
          <a:ln w="6350">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1285852" y="1357298"/>
            <a:ext cx="6643734" cy="4286280"/>
          </a:xfrm>
          <a:prstGeom prst="frame">
            <a:avLst>
              <a:gd name="adj1" fmla="val 9514"/>
            </a:avLst>
          </a:prstGeom>
          <a:solidFill>
            <a:schemeClr val="tx1">
              <a:lumMod val="95000"/>
            </a:schemeClr>
          </a:solidFill>
          <a:ln w="6350">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1785918" y="1857364"/>
            <a:ext cx="5643602" cy="3286148"/>
          </a:xfrm>
          <a:prstGeom prst="frame">
            <a:avLst>
              <a:gd name="adj1" fmla="val 10726"/>
            </a:avLst>
          </a:prstGeom>
          <a:solidFill>
            <a:schemeClr val="tx1">
              <a:lumMod val="95000"/>
            </a:schemeClr>
          </a:solidFill>
          <a:ln w="6350">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2285984" y="2285992"/>
            <a:ext cx="4714908" cy="2428892"/>
          </a:xfrm>
          <a:prstGeom prst="frame">
            <a:avLst>
              <a:gd name="adj1" fmla="val 16747"/>
            </a:avLst>
          </a:prstGeom>
          <a:solidFill>
            <a:schemeClr val="tx1">
              <a:lumMod val="95000"/>
            </a:schemeClr>
          </a:solidFill>
          <a:ln w="6350">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2786050" y="2786058"/>
            <a:ext cx="3786214" cy="1500198"/>
          </a:xfrm>
          <a:prstGeom prst="frame">
            <a:avLst>
              <a:gd name="adj1" fmla="val 17225"/>
            </a:avLst>
          </a:prstGeom>
          <a:solidFill>
            <a:schemeClr val="tx1">
              <a:lumMod val="95000"/>
            </a:schemeClr>
          </a:solidFill>
          <a:ln w="6350">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3286116" y="3214686"/>
            <a:ext cx="2857520" cy="642942"/>
          </a:xfrm>
          <a:prstGeom prst="frame">
            <a:avLst>
              <a:gd name="adj1" fmla="val 38177"/>
            </a:avLst>
          </a:prstGeom>
          <a:solidFill>
            <a:schemeClr val="tx1">
              <a:lumMod val="95000"/>
            </a:schemeClr>
          </a:solidFill>
          <a:ln w="6350">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3000"/>
                                        <p:tgtEl>
                                          <p:spTgt spid="5"/>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amond(in)">
                                      <p:cBhvr>
                                        <p:cTn id="13" dur="3000"/>
                                        <p:tgtEl>
                                          <p:spTgt spid="6"/>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amond(in)">
                                      <p:cBhvr>
                                        <p:cTn id="16" dur="3000"/>
                                        <p:tgtEl>
                                          <p:spTgt spid="7"/>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diamond(in)">
                                      <p:cBhvr>
                                        <p:cTn id="19" dur="3000"/>
                                        <p:tgtEl>
                                          <p:spTgt spid="8"/>
                                        </p:tgtEl>
                                      </p:cBhvr>
                                    </p:animEffect>
                                  </p:childTnLst>
                                </p:cTn>
                              </p:par>
                              <p:par>
                                <p:cTn id="20" presetID="8"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diamond(in)">
                                      <p:cBhvr>
                                        <p:cTn id="22" dur="3000"/>
                                        <p:tgtEl>
                                          <p:spTgt spid="9"/>
                                        </p:tgtEl>
                                      </p:cBhvr>
                                    </p:animEffect>
                                  </p:childTnLst>
                                </p:cTn>
                              </p:par>
                              <p:par>
                                <p:cTn id="23" presetID="8"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diamond(in)">
                                      <p:cBhvr>
                                        <p:cTn id="25" dur="3000"/>
                                        <p:tgtEl>
                                          <p:spTgt spid="10"/>
                                        </p:tgtEl>
                                      </p:cBhvr>
                                    </p:animEffect>
                                  </p:childTnLst>
                                </p:cTn>
                              </p:par>
                              <p:par>
                                <p:cTn id="26" presetID="8"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diamond(in)">
                                      <p:cBhvr>
                                        <p:cTn id="28" dur="3000"/>
                                        <p:tgtEl>
                                          <p:spTgt spid="11"/>
                                        </p:tgtEl>
                                      </p:cBhvr>
                                    </p:animEffect>
                                  </p:childTnLst>
                                </p:cTn>
                              </p:par>
                            </p:childTnLst>
                          </p:cTn>
                        </p:par>
                        <p:par>
                          <p:cTn id="29" fill="hold">
                            <p:stCondLst>
                              <p:cond delay="3000"/>
                            </p:stCondLst>
                            <p:childTnLst>
                              <p:par>
                                <p:cTn id="30" presetID="8" presetClass="exit" presetSubtype="32" fill="hold" grpId="1" nodeType="afterEffect">
                                  <p:stCondLst>
                                    <p:cond delay="0"/>
                                  </p:stCondLst>
                                  <p:childTnLst>
                                    <p:animEffect transition="out" filter="diamond(out)">
                                      <p:cBhvr>
                                        <p:cTn id="31" dur="3000"/>
                                        <p:tgtEl>
                                          <p:spTgt spid="5"/>
                                        </p:tgtEl>
                                      </p:cBhvr>
                                    </p:animEffect>
                                    <p:set>
                                      <p:cBhvr>
                                        <p:cTn id="32" dur="1" fill="hold">
                                          <p:stCondLst>
                                            <p:cond delay="2999"/>
                                          </p:stCondLst>
                                        </p:cTn>
                                        <p:tgtEl>
                                          <p:spTgt spid="5"/>
                                        </p:tgtEl>
                                        <p:attrNameLst>
                                          <p:attrName>style.visibility</p:attrName>
                                        </p:attrNameLst>
                                      </p:cBhvr>
                                      <p:to>
                                        <p:strVal val="hidden"/>
                                      </p:to>
                                    </p:set>
                                  </p:childTnLst>
                                </p:cTn>
                              </p:par>
                              <p:par>
                                <p:cTn id="33" presetID="8" presetClass="exit" presetSubtype="32" fill="hold" grpId="1" nodeType="withEffect">
                                  <p:stCondLst>
                                    <p:cond delay="0"/>
                                  </p:stCondLst>
                                  <p:childTnLst>
                                    <p:animEffect transition="out" filter="diamond(out)">
                                      <p:cBhvr>
                                        <p:cTn id="34" dur="3000"/>
                                        <p:tgtEl>
                                          <p:spTgt spid="6"/>
                                        </p:tgtEl>
                                      </p:cBhvr>
                                    </p:animEffect>
                                    <p:set>
                                      <p:cBhvr>
                                        <p:cTn id="35" dur="1" fill="hold">
                                          <p:stCondLst>
                                            <p:cond delay="2999"/>
                                          </p:stCondLst>
                                        </p:cTn>
                                        <p:tgtEl>
                                          <p:spTgt spid="6"/>
                                        </p:tgtEl>
                                        <p:attrNameLst>
                                          <p:attrName>style.visibility</p:attrName>
                                        </p:attrNameLst>
                                      </p:cBhvr>
                                      <p:to>
                                        <p:strVal val="hidden"/>
                                      </p:to>
                                    </p:set>
                                  </p:childTnLst>
                                </p:cTn>
                              </p:par>
                              <p:par>
                                <p:cTn id="36" presetID="8" presetClass="exit" presetSubtype="32" fill="hold" grpId="1" nodeType="withEffect">
                                  <p:stCondLst>
                                    <p:cond delay="0"/>
                                  </p:stCondLst>
                                  <p:childTnLst>
                                    <p:animEffect transition="out" filter="diamond(out)">
                                      <p:cBhvr>
                                        <p:cTn id="37" dur="3000"/>
                                        <p:tgtEl>
                                          <p:spTgt spid="7"/>
                                        </p:tgtEl>
                                      </p:cBhvr>
                                    </p:animEffect>
                                    <p:set>
                                      <p:cBhvr>
                                        <p:cTn id="38" dur="1" fill="hold">
                                          <p:stCondLst>
                                            <p:cond delay="2999"/>
                                          </p:stCondLst>
                                        </p:cTn>
                                        <p:tgtEl>
                                          <p:spTgt spid="7"/>
                                        </p:tgtEl>
                                        <p:attrNameLst>
                                          <p:attrName>style.visibility</p:attrName>
                                        </p:attrNameLst>
                                      </p:cBhvr>
                                      <p:to>
                                        <p:strVal val="hidden"/>
                                      </p:to>
                                    </p:set>
                                  </p:childTnLst>
                                </p:cTn>
                              </p:par>
                              <p:par>
                                <p:cTn id="39" presetID="8" presetClass="exit" presetSubtype="32" fill="hold" grpId="1" nodeType="withEffect">
                                  <p:stCondLst>
                                    <p:cond delay="0"/>
                                  </p:stCondLst>
                                  <p:childTnLst>
                                    <p:animEffect transition="out" filter="diamond(out)">
                                      <p:cBhvr>
                                        <p:cTn id="40" dur="3000"/>
                                        <p:tgtEl>
                                          <p:spTgt spid="8"/>
                                        </p:tgtEl>
                                      </p:cBhvr>
                                    </p:animEffect>
                                    <p:set>
                                      <p:cBhvr>
                                        <p:cTn id="41" dur="1" fill="hold">
                                          <p:stCondLst>
                                            <p:cond delay="2999"/>
                                          </p:stCondLst>
                                        </p:cTn>
                                        <p:tgtEl>
                                          <p:spTgt spid="8"/>
                                        </p:tgtEl>
                                        <p:attrNameLst>
                                          <p:attrName>style.visibility</p:attrName>
                                        </p:attrNameLst>
                                      </p:cBhvr>
                                      <p:to>
                                        <p:strVal val="hidden"/>
                                      </p:to>
                                    </p:set>
                                  </p:childTnLst>
                                </p:cTn>
                              </p:par>
                              <p:par>
                                <p:cTn id="42" presetID="8" presetClass="exit" presetSubtype="32" fill="hold" grpId="1" nodeType="withEffect">
                                  <p:stCondLst>
                                    <p:cond delay="0"/>
                                  </p:stCondLst>
                                  <p:childTnLst>
                                    <p:animEffect transition="out" filter="diamond(out)">
                                      <p:cBhvr>
                                        <p:cTn id="43" dur="3000"/>
                                        <p:tgtEl>
                                          <p:spTgt spid="9"/>
                                        </p:tgtEl>
                                      </p:cBhvr>
                                    </p:animEffect>
                                    <p:set>
                                      <p:cBhvr>
                                        <p:cTn id="44" dur="1" fill="hold">
                                          <p:stCondLst>
                                            <p:cond delay="2999"/>
                                          </p:stCondLst>
                                        </p:cTn>
                                        <p:tgtEl>
                                          <p:spTgt spid="9"/>
                                        </p:tgtEl>
                                        <p:attrNameLst>
                                          <p:attrName>style.visibility</p:attrName>
                                        </p:attrNameLst>
                                      </p:cBhvr>
                                      <p:to>
                                        <p:strVal val="hidden"/>
                                      </p:to>
                                    </p:set>
                                  </p:childTnLst>
                                </p:cTn>
                              </p:par>
                              <p:par>
                                <p:cTn id="45" presetID="8" presetClass="exit" presetSubtype="32" fill="hold" grpId="1" nodeType="withEffect">
                                  <p:stCondLst>
                                    <p:cond delay="0"/>
                                  </p:stCondLst>
                                  <p:childTnLst>
                                    <p:animEffect transition="out" filter="diamond(out)">
                                      <p:cBhvr>
                                        <p:cTn id="46" dur="3000"/>
                                        <p:tgtEl>
                                          <p:spTgt spid="10"/>
                                        </p:tgtEl>
                                      </p:cBhvr>
                                    </p:animEffect>
                                    <p:set>
                                      <p:cBhvr>
                                        <p:cTn id="47" dur="1" fill="hold">
                                          <p:stCondLst>
                                            <p:cond delay="2999"/>
                                          </p:stCondLst>
                                        </p:cTn>
                                        <p:tgtEl>
                                          <p:spTgt spid="10"/>
                                        </p:tgtEl>
                                        <p:attrNameLst>
                                          <p:attrName>style.visibility</p:attrName>
                                        </p:attrNameLst>
                                      </p:cBhvr>
                                      <p:to>
                                        <p:strVal val="hidden"/>
                                      </p:to>
                                    </p:set>
                                  </p:childTnLst>
                                </p:cTn>
                              </p:par>
                              <p:par>
                                <p:cTn id="48" presetID="8" presetClass="exit" presetSubtype="32" fill="hold" grpId="1" nodeType="withEffect">
                                  <p:stCondLst>
                                    <p:cond delay="0"/>
                                  </p:stCondLst>
                                  <p:childTnLst>
                                    <p:animEffect transition="out" filter="diamond(out)">
                                      <p:cBhvr>
                                        <p:cTn id="49" dur="3000"/>
                                        <p:tgtEl>
                                          <p:spTgt spid="11"/>
                                        </p:tgtEl>
                                      </p:cBhvr>
                                    </p:animEffect>
                                    <p:set>
                                      <p:cBhvr>
                                        <p:cTn id="50" dur="1" fill="hold">
                                          <p:stCondLst>
                                            <p:cond delay="2999"/>
                                          </p:stCondLst>
                                        </p:cTn>
                                        <p:tgtEl>
                                          <p:spTgt spid="11"/>
                                        </p:tgtEl>
                                        <p:attrNameLst>
                                          <p:attrName>style.visibility</p:attrName>
                                        </p:attrNameLst>
                                      </p:cBhvr>
                                      <p:to>
                                        <p:strVal val="hidden"/>
                                      </p:to>
                                    </p:set>
                                  </p:childTnLst>
                                </p:cTn>
                              </p:par>
                              <p:par>
                                <p:cTn id="51" presetID="23" presetClass="entr" presetSubtype="16" fill="hold" nodeType="withEffect">
                                  <p:stCondLst>
                                    <p:cond delay="0"/>
                                  </p:stCondLst>
                                  <p:childTnLst>
                                    <p:set>
                                      <p:cBhvr>
                                        <p:cTn id="52" dur="1" fill="hold">
                                          <p:stCondLst>
                                            <p:cond delay="0"/>
                                          </p:stCondLst>
                                        </p:cTn>
                                        <p:tgtEl>
                                          <p:spTgt spid="10242"/>
                                        </p:tgtEl>
                                        <p:attrNameLst>
                                          <p:attrName>style.visibility</p:attrName>
                                        </p:attrNameLst>
                                      </p:cBhvr>
                                      <p:to>
                                        <p:strVal val="visible"/>
                                      </p:to>
                                    </p:set>
                                    <p:anim calcmode="lin" valueType="num">
                                      <p:cBhvr>
                                        <p:cTn id="53" dur="3000" fill="hold"/>
                                        <p:tgtEl>
                                          <p:spTgt spid="10242"/>
                                        </p:tgtEl>
                                        <p:attrNameLst>
                                          <p:attrName>ppt_w</p:attrName>
                                        </p:attrNameLst>
                                      </p:cBhvr>
                                      <p:tavLst>
                                        <p:tav tm="0">
                                          <p:val>
                                            <p:fltVal val="0"/>
                                          </p:val>
                                        </p:tav>
                                        <p:tav tm="100000">
                                          <p:val>
                                            <p:strVal val="#ppt_w"/>
                                          </p:val>
                                        </p:tav>
                                      </p:tavLst>
                                    </p:anim>
                                    <p:anim calcmode="lin" valueType="num">
                                      <p:cBhvr>
                                        <p:cTn id="54" dur="3000" fill="hold"/>
                                        <p:tgtEl>
                                          <p:spTgt spid="10242"/>
                                        </p:tgtEl>
                                        <p:attrNameLst>
                                          <p:attrName>ppt_h</p:attrName>
                                        </p:attrNameLst>
                                      </p:cBhvr>
                                      <p:tavLst>
                                        <p:tav tm="0">
                                          <p:val>
                                            <p:fltVal val="0"/>
                                          </p:val>
                                        </p:tav>
                                        <p:tav tm="100000">
                                          <p:val>
                                            <p:strVal val="#ppt_h"/>
                                          </p:val>
                                        </p:tav>
                                      </p:tavLst>
                                    </p:anim>
                                  </p:childTnLst>
                                </p:cTn>
                              </p:par>
                              <p:par>
                                <p:cTn id="55" presetID="4" presetClass="entr" presetSubtype="32" fill="hold" nodeType="withEffect">
                                  <p:stCondLst>
                                    <p:cond delay="0"/>
                                  </p:stCondLst>
                                  <p:childTnLst>
                                    <p:set>
                                      <p:cBhvr>
                                        <p:cTn id="56" dur="1" fill="hold">
                                          <p:stCondLst>
                                            <p:cond delay="0"/>
                                          </p:stCondLst>
                                        </p:cTn>
                                        <p:tgtEl>
                                          <p:spTgt spid="10242"/>
                                        </p:tgtEl>
                                        <p:attrNameLst>
                                          <p:attrName>style.visibility</p:attrName>
                                        </p:attrNameLst>
                                      </p:cBhvr>
                                      <p:to>
                                        <p:strVal val="visible"/>
                                      </p:to>
                                    </p:set>
                                    <p:animEffect transition="in" filter="box(out)">
                                      <p:cBhvr>
                                        <p:cTn id="57" dur="30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p:spPr>
        <p:txBody>
          <a:bodyPr/>
          <a:lstStyle/>
          <a:p>
            <a:endParaRPr lang="es-ES" dirty="0"/>
          </a:p>
        </p:txBody>
      </p:sp>
      <p:pic>
        <p:nvPicPr>
          <p:cNvPr id="4" name="3 Marcador de contenido" descr="1314.jpg"/>
          <p:cNvPicPr>
            <a:picLocks noGrp="1" noChangeAspect="1"/>
          </p:cNvPicPr>
          <p:nvPr>
            <p:ph idx="1"/>
          </p:nvPr>
        </p:nvPicPr>
        <p:blipFill>
          <a:blip r:embed="rId2">
            <a:lum bright="-10000" contrast="10000"/>
          </a:blip>
          <a:srcRect l="2083" r="3125" b="4166"/>
          <a:stretch>
            <a:fillRect/>
          </a:stretch>
        </p:blipFill>
        <p:spPr>
          <a:xfrm>
            <a:off x="1714480" y="0"/>
            <a:ext cx="5715040" cy="6858000"/>
          </a:xfrm>
          <a:effectLst>
            <a:softEdge rad="63500"/>
          </a:effectLst>
        </p:spPr>
      </p:pic>
      <p:sp>
        <p:nvSpPr>
          <p:cNvPr id="6" name="5 Rectángulo"/>
          <p:cNvSpPr/>
          <p:nvPr/>
        </p:nvSpPr>
        <p:spPr>
          <a:xfrm rot="19518084">
            <a:off x="-97215" y="582023"/>
            <a:ext cx="1898588" cy="251585"/>
          </a:xfrm>
          <a:prstGeom prst="rect">
            <a:avLst/>
          </a:prstGeom>
          <a:blipFill dpi="0" rotWithShape="1">
            <a:blip r:embed="rId3" cstate="print">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2728622">
            <a:off x="7391429" y="484047"/>
            <a:ext cx="1808418" cy="257462"/>
          </a:xfrm>
          <a:prstGeom prst="rect">
            <a:avLst/>
          </a:prstGeom>
          <a:blipFill>
            <a:blip r:embed="rId4" cstate="print">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9518084">
            <a:off x="-97216" y="1224941"/>
            <a:ext cx="1898588" cy="251585"/>
          </a:xfrm>
          <a:prstGeom prst="rect">
            <a:avLst/>
          </a:prstGeom>
          <a:blipFill dpi="0" rotWithShape="1">
            <a:blip r:embed="rId3" cstate="print">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9518084">
            <a:off x="-97216" y="1867883"/>
            <a:ext cx="1898588" cy="251585"/>
          </a:xfrm>
          <a:prstGeom prst="rect">
            <a:avLst/>
          </a:prstGeom>
          <a:blipFill dpi="0" rotWithShape="1">
            <a:blip r:embed="rId3" cstate="print">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9518084">
            <a:off x="-97216" y="2510825"/>
            <a:ext cx="1898588" cy="251585"/>
          </a:xfrm>
          <a:prstGeom prst="rect">
            <a:avLst/>
          </a:prstGeom>
          <a:blipFill dpi="0" rotWithShape="1">
            <a:blip r:embed="rId3" cstate="print">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518084">
            <a:off x="-97216" y="3296643"/>
            <a:ext cx="1898588" cy="251585"/>
          </a:xfrm>
          <a:prstGeom prst="rect">
            <a:avLst/>
          </a:prstGeom>
          <a:blipFill dpi="0" rotWithShape="1">
            <a:blip r:embed="rId3" cstate="print">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9518084">
            <a:off x="-97216" y="4011022"/>
            <a:ext cx="1898588" cy="251585"/>
          </a:xfrm>
          <a:prstGeom prst="rect">
            <a:avLst/>
          </a:prstGeom>
          <a:blipFill dpi="0" rotWithShape="1">
            <a:blip r:embed="rId3" cstate="print">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9518084">
            <a:off x="-97216" y="4796839"/>
            <a:ext cx="1898588" cy="251585"/>
          </a:xfrm>
          <a:prstGeom prst="rect">
            <a:avLst/>
          </a:prstGeom>
          <a:blipFill dpi="0" rotWithShape="1">
            <a:blip r:embed="rId3" cstate="print">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9518084">
            <a:off x="-97216" y="5511221"/>
            <a:ext cx="1898588" cy="251585"/>
          </a:xfrm>
          <a:prstGeom prst="rect">
            <a:avLst/>
          </a:prstGeom>
          <a:blipFill dpi="0" rotWithShape="1">
            <a:blip r:embed="rId3" cstate="print">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9518084">
            <a:off x="-97215" y="6085494"/>
            <a:ext cx="1898588" cy="251585"/>
          </a:xfrm>
          <a:prstGeom prst="rect">
            <a:avLst/>
          </a:prstGeom>
          <a:blipFill dpi="0" rotWithShape="1">
            <a:blip r:embed="rId3" cstate="print">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2728622">
            <a:off x="7391427" y="1198404"/>
            <a:ext cx="1808418" cy="257462"/>
          </a:xfrm>
          <a:prstGeom prst="rect">
            <a:avLst/>
          </a:prstGeom>
          <a:blipFill>
            <a:blip r:embed="rId4" cstate="print">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2728622">
            <a:off x="7391429" y="1877720"/>
            <a:ext cx="1808418" cy="257462"/>
          </a:xfrm>
          <a:prstGeom prst="rect">
            <a:avLst/>
          </a:prstGeom>
          <a:blipFill>
            <a:blip r:embed="rId4" cstate="print">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2728622">
            <a:off x="7391428" y="2592077"/>
            <a:ext cx="1808418" cy="257462"/>
          </a:xfrm>
          <a:prstGeom prst="rect">
            <a:avLst/>
          </a:prstGeom>
          <a:blipFill>
            <a:blip r:embed="rId4" cstate="print">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2728622">
            <a:off x="7391428" y="3198669"/>
            <a:ext cx="1808418" cy="257462"/>
          </a:xfrm>
          <a:prstGeom prst="rect">
            <a:avLst/>
          </a:prstGeom>
          <a:blipFill>
            <a:blip r:embed="rId4" cstate="print">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2728622">
            <a:off x="7391426" y="4020837"/>
            <a:ext cx="1808418" cy="257462"/>
          </a:xfrm>
          <a:prstGeom prst="rect">
            <a:avLst/>
          </a:prstGeom>
          <a:blipFill>
            <a:blip r:embed="rId4" cstate="print">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2728622">
            <a:off x="7391427" y="4770304"/>
            <a:ext cx="1808418" cy="257462"/>
          </a:xfrm>
          <a:prstGeom prst="rect">
            <a:avLst/>
          </a:prstGeom>
          <a:blipFill>
            <a:blip r:embed="rId4" cstate="print">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2728622">
            <a:off x="7391428" y="5484686"/>
            <a:ext cx="1808418" cy="257462"/>
          </a:xfrm>
          <a:prstGeom prst="rect">
            <a:avLst/>
          </a:prstGeom>
          <a:blipFill>
            <a:blip r:embed="rId4" cstate="print">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000"/>
          </a:p>
        </p:txBody>
      </p:sp>
      <p:sp>
        <p:nvSpPr>
          <p:cNvPr id="23" name="22 Rectángulo"/>
          <p:cNvSpPr/>
          <p:nvPr/>
        </p:nvSpPr>
        <p:spPr>
          <a:xfrm rot="12728622">
            <a:off x="7391427" y="6163883"/>
            <a:ext cx="1808418" cy="257462"/>
          </a:xfrm>
          <a:prstGeom prst="rect">
            <a:avLst/>
          </a:prstGeom>
          <a:blipFill>
            <a:blip r:embed="rId4" cstate="print">
              <a:lum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000"/>
          </a:p>
        </p:txBody>
      </p:sp>
      <p:sp>
        <p:nvSpPr>
          <p:cNvPr id="24" name="23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ppt_x"/>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ppt_x"/>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ppt_x"/>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ppt_x"/>
                                          </p:val>
                                        </p:tav>
                                        <p:tav tm="100000">
                                          <p:val>
                                            <p:strVal val="#ppt_x"/>
                                          </p:val>
                                        </p:tav>
                                      </p:tavLst>
                                    </p:anim>
                                    <p:anim calcmode="lin" valueType="num">
                                      <p:cBhvr additive="base">
                                        <p:cTn id="27" dur="3000" fill="hold"/>
                                        <p:tgtEl>
                                          <p:spTgt spid="11"/>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ppt_x"/>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ppt_x"/>
                                          </p:val>
                                        </p:tav>
                                        <p:tav tm="100000">
                                          <p:val>
                                            <p:strVal val="#ppt_x"/>
                                          </p:val>
                                        </p:tav>
                                      </p:tavLst>
                                    </p:anim>
                                    <p:anim calcmode="lin" valueType="num">
                                      <p:cBhvr additive="base">
                                        <p:cTn id="35" dur="3000" fill="hold"/>
                                        <p:tgtEl>
                                          <p:spTgt spid="13"/>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ppt_x"/>
                                          </p:val>
                                        </p:tav>
                                        <p:tav tm="100000">
                                          <p:val>
                                            <p:strVal val="#ppt_x"/>
                                          </p:val>
                                        </p:tav>
                                      </p:tavLst>
                                    </p:anim>
                                    <p:anim calcmode="lin" valueType="num">
                                      <p:cBhvr additive="base">
                                        <p:cTn id="39" dur="3000" fill="hold"/>
                                        <p:tgtEl>
                                          <p:spTgt spid="14"/>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3000" fill="hold"/>
                                        <p:tgtEl>
                                          <p:spTgt spid="15"/>
                                        </p:tgtEl>
                                        <p:attrNameLst>
                                          <p:attrName>ppt_x</p:attrName>
                                        </p:attrNameLst>
                                      </p:cBhvr>
                                      <p:tavLst>
                                        <p:tav tm="0">
                                          <p:val>
                                            <p:strVal val="#ppt_x"/>
                                          </p:val>
                                        </p:tav>
                                        <p:tav tm="100000">
                                          <p:val>
                                            <p:strVal val="#ppt_x"/>
                                          </p:val>
                                        </p:tav>
                                      </p:tavLst>
                                    </p:anim>
                                    <p:anim calcmode="lin" valueType="num">
                                      <p:cBhvr additive="base">
                                        <p:cTn id="43" dur="3000" fill="hold"/>
                                        <p:tgtEl>
                                          <p:spTgt spid="15"/>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3000" fill="hold"/>
                                        <p:tgtEl>
                                          <p:spTgt spid="7"/>
                                        </p:tgtEl>
                                        <p:attrNameLst>
                                          <p:attrName>ppt_x</p:attrName>
                                        </p:attrNameLst>
                                      </p:cBhvr>
                                      <p:tavLst>
                                        <p:tav tm="0">
                                          <p:val>
                                            <p:strVal val="#ppt_x"/>
                                          </p:val>
                                        </p:tav>
                                        <p:tav tm="100000">
                                          <p:val>
                                            <p:strVal val="#ppt_x"/>
                                          </p:val>
                                        </p:tav>
                                      </p:tavLst>
                                    </p:anim>
                                    <p:anim calcmode="lin" valueType="num">
                                      <p:cBhvr additive="base">
                                        <p:cTn id="47" dur="3000" fill="hold"/>
                                        <p:tgtEl>
                                          <p:spTgt spid="7"/>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ppt_x"/>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ppt_x"/>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ppt_x"/>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ppt_x"/>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ppt_x"/>
                                          </p:val>
                                        </p:tav>
                                        <p:tav tm="100000">
                                          <p:val>
                                            <p:strVal val="#ppt_x"/>
                                          </p:val>
                                        </p:tav>
                                      </p:tavLst>
                                    </p:anim>
                                    <p:anim calcmode="lin" valueType="num">
                                      <p:cBhvr additive="base">
                                        <p:cTn id="71" dur="3000" fill="hold"/>
                                        <p:tgtEl>
                                          <p:spTgt spid="21"/>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ppt_x"/>
                                          </p:val>
                                        </p:tav>
                                        <p:tav tm="100000">
                                          <p:val>
                                            <p:strVal val="#ppt_x"/>
                                          </p:val>
                                        </p:tav>
                                      </p:tavLst>
                                    </p:anim>
                                    <p:anim calcmode="lin" valueType="num">
                                      <p:cBhvr additive="base">
                                        <p:cTn id="75" dur="3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ppt_x"/>
                                          </p:val>
                                        </p:tav>
                                        <p:tav tm="100000">
                                          <p:val>
                                            <p:strVal val="#ppt_x"/>
                                          </p:val>
                                        </p:tav>
                                      </p:tavLst>
                                    </p:anim>
                                    <p:anim calcmode="lin" valueType="num">
                                      <p:cBhvr additive="base">
                                        <p:cTn id="79" dur="3000" fill="hold"/>
                                        <p:tgtEl>
                                          <p:spTgt spid="23"/>
                                        </p:tgtEl>
                                        <p:attrNameLst>
                                          <p:attrName>ppt_y</p:attrName>
                                        </p:attrNameLst>
                                      </p:cBhvr>
                                      <p:tavLst>
                                        <p:tav tm="0">
                                          <p:val>
                                            <p:strVal val="1+#ppt_h/2"/>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6"/>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8"/>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9"/>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0"/>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1"/>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2"/>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3"/>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4"/>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5"/>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7"/>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6"/>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7"/>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8"/>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9"/>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20"/>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21"/>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22"/>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3"/>
                                        </p:tgtEl>
                                        <p:attrNameLst>
                                          <p:attrName>r</p:attrName>
                                        </p:attrNameLst>
                                      </p:cBhvr>
                                    </p:animRot>
                                  </p:childTnLst>
                                </p:cTn>
                              </p:par>
                              <p:par>
                                <p:cTn id="116" presetID="5" presetClass="entr" presetSubtype="10" fill="hold" grpId="2" nodeType="withEffect">
                                  <p:stCondLst>
                                    <p:cond delay="0"/>
                                  </p:stCondLst>
                                  <p:childTnLst>
                                    <p:set>
                                      <p:cBhvr>
                                        <p:cTn id="117" dur="1" fill="hold">
                                          <p:stCondLst>
                                            <p:cond delay="0"/>
                                          </p:stCondLst>
                                        </p:cTn>
                                        <p:tgtEl>
                                          <p:spTgt spid="6"/>
                                        </p:tgtEl>
                                        <p:attrNameLst>
                                          <p:attrName>style.visibility</p:attrName>
                                        </p:attrNameLst>
                                      </p:cBhvr>
                                      <p:to>
                                        <p:strVal val="visible"/>
                                      </p:to>
                                    </p:set>
                                    <p:animEffect transition="in" filter="checkerboard(across)">
                                      <p:cBhvr>
                                        <p:cTn id="118" dur="3000"/>
                                        <p:tgtEl>
                                          <p:spTgt spid="6"/>
                                        </p:tgtEl>
                                      </p:cBhvr>
                                    </p:animEffect>
                                  </p:childTnLst>
                                </p:cTn>
                              </p:par>
                              <p:par>
                                <p:cTn id="119" presetID="5" presetClass="entr" presetSubtype="10" fill="hold" grpId="2" nodeType="withEffect">
                                  <p:stCondLst>
                                    <p:cond delay="0"/>
                                  </p:stCondLst>
                                  <p:childTnLst>
                                    <p:set>
                                      <p:cBhvr>
                                        <p:cTn id="120" dur="1" fill="hold">
                                          <p:stCondLst>
                                            <p:cond delay="0"/>
                                          </p:stCondLst>
                                        </p:cTn>
                                        <p:tgtEl>
                                          <p:spTgt spid="8"/>
                                        </p:tgtEl>
                                        <p:attrNameLst>
                                          <p:attrName>style.visibility</p:attrName>
                                        </p:attrNameLst>
                                      </p:cBhvr>
                                      <p:to>
                                        <p:strVal val="visible"/>
                                      </p:to>
                                    </p:set>
                                    <p:animEffect transition="in" filter="checkerboard(across)">
                                      <p:cBhvr>
                                        <p:cTn id="121" dur="3000"/>
                                        <p:tgtEl>
                                          <p:spTgt spid="8"/>
                                        </p:tgtEl>
                                      </p:cBhvr>
                                    </p:animEffect>
                                  </p:childTnLst>
                                </p:cTn>
                              </p:par>
                              <p:par>
                                <p:cTn id="122" presetID="5" presetClass="entr" presetSubtype="10" fill="hold" grpId="2" nodeType="withEffect">
                                  <p:stCondLst>
                                    <p:cond delay="0"/>
                                  </p:stCondLst>
                                  <p:childTnLst>
                                    <p:set>
                                      <p:cBhvr>
                                        <p:cTn id="123" dur="1" fill="hold">
                                          <p:stCondLst>
                                            <p:cond delay="0"/>
                                          </p:stCondLst>
                                        </p:cTn>
                                        <p:tgtEl>
                                          <p:spTgt spid="9"/>
                                        </p:tgtEl>
                                        <p:attrNameLst>
                                          <p:attrName>style.visibility</p:attrName>
                                        </p:attrNameLst>
                                      </p:cBhvr>
                                      <p:to>
                                        <p:strVal val="visible"/>
                                      </p:to>
                                    </p:set>
                                    <p:animEffect transition="in" filter="checkerboard(across)">
                                      <p:cBhvr>
                                        <p:cTn id="124" dur="3000"/>
                                        <p:tgtEl>
                                          <p:spTgt spid="9"/>
                                        </p:tgtEl>
                                      </p:cBhvr>
                                    </p:animEffect>
                                  </p:childTnLst>
                                </p:cTn>
                              </p:par>
                              <p:par>
                                <p:cTn id="125" presetID="5" presetClass="entr" presetSubtype="10" fill="hold" grpId="2" nodeType="withEffect">
                                  <p:stCondLst>
                                    <p:cond delay="0"/>
                                  </p:stCondLst>
                                  <p:childTnLst>
                                    <p:set>
                                      <p:cBhvr>
                                        <p:cTn id="126" dur="1" fill="hold">
                                          <p:stCondLst>
                                            <p:cond delay="0"/>
                                          </p:stCondLst>
                                        </p:cTn>
                                        <p:tgtEl>
                                          <p:spTgt spid="10"/>
                                        </p:tgtEl>
                                        <p:attrNameLst>
                                          <p:attrName>style.visibility</p:attrName>
                                        </p:attrNameLst>
                                      </p:cBhvr>
                                      <p:to>
                                        <p:strVal val="visible"/>
                                      </p:to>
                                    </p:set>
                                    <p:animEffect transition="in" filter="checkerboard(across)">
                                      <p:cBhvr>
                                        <p:cTn id="127" dur="3000"/>
                                        <p:tgtEl>
                                          <p:spTgt spid="10"/>
                                        </p:tgtEl>
                                      </p:cBhvr>
                                    </p:animEffect>
                                  </p:childTnLst>
                                </p:cTn>
                              </p:par>
                              <p:par>
                                <p:cTn id="128" presetID="5" presetClass="entr" presetSubtype="10" fill="hold" grpId="2" nodeType="withEffect">
                                  <p:stCondLst>
                                    <p:cond delay="0"/>
                                  </p:stCondLst>
                                  <p:childTnLst>
                                    <p:set>
                                      <p:cBhvr>
                                        <p:cTn id="129" dur="1" fill="hold">
                                          <p:stCondLst>
                                            <p:cond delay="0"/>
                                          </p:stCondLst>
                                        </p:cTn>
                                        <p:tgtEl>
                                          <p:spTgt spid="11"/>
                                        </p:tgtEl>
                                        <p:attrNameLst>
                                          <p:attrName>style.visibility</p:attrName>
                                        </p:attrNameLst>
                                      </p:cBhvr>
                                      <p:to>
                                        <p:strVal val="visible"/>
                                      </p:to>
                                    </p:set>
                                    <p:animEffect transition="in" filter="checkerboard(across)">
                                      <p:cBhvr>
                                        <p:cTn id="130" dur="3000"/>
                                        <p:tgtEl>
                                          <p:spTgt spid="11"/>
                                        </p:tgtEl>
                                      </p:cBhvr>
                                    </p:animEffect>
                                  </p:childTnLst>
                                </p:cTn>
                              </p:par>
                              <p:par>
                                <p:cTn id="131" presetID="5" presetClass="entr" presetSubtype="10" fill="hold" grpId="2" nodeType="withEffect">
                                  <p:stCondLst>
                                    <p:cond delay="0"/>
                                  </p:stCondLst>
                                  <p:childTnLst>
                                    <p:set>
                                      <p:cBhvr>
                                        <p:cTn id="132" dur="1" fill="hold">
                                          <p:stCondLst>
                                            <p:cond delay="0"/>
                                          </p:stCondLst>
                                        </p:cTn>
                                        <p:tgtEl>
                                          <p:spTgt spid="12"/>
                                        </p:tgtEl>
                                        <p:attrNameLst>
                                          <p:attrName>style.visibility</p:attrName>
                                        </p:attrNameLst>
                                      </p:cBhvr>
                                      <p:to>
                                        <p:strVal val="visible"/>
                                      </p:to>
                                    </p:set>
                                    <p:animEffect transition="in" filter="checkerboard(across)">
                                      <p:cBhvr>
                                        <p:cTn id="133" dur="3000"/>
                                        <p:tgtEl>
                                          <p:spTgt spid="12"/>
                                        </p:tgtEl>
                                      </p:cBhvr>
                                    </p:animEffect>
                                  </p:childTnLst>
                                </p:cTn>
                              </p:par>
                              <p:par>
                                <p:cTn id="134" presetID="5" presetClass="entr" presetSubtype="10" fill="hold" grpId="2" nodeType="withEffect">
                                  <p:stCondLst>
                                    <p:cond delay="0"/>
                                  </p:stCondLst>
                                  <p:childTnLst>
                                    <p:set>
                                      <p:cBhvr>
                                        <p:cTn id="135" dur="1" fill="hold">
                                          <p:stCondLst>
                                            <p:cond delay="0"/>
                                          </p:stCondLst>
                                        </p:cTn>
                                        <p:tgtEl>
                                          <p:spTgt spid="13"/>
                                        </p:tgtEl>
                                        <p:attrNameLst>
                                          <p:attrName>style.visibility</p:attrName>
                                        </p:attrNameLst>
                                      </p:cBhvr>
                                      <p:to>
                                        <p:strVal val="visible"/>
                                      </p:to>
                                    </p:set>
                                    <p:animEffect transition="in" filter="checkerboard(across)">
                                      <p:cBhvr>
                                        <p:cTn id="136" dur="3000"/>
                                        <p:tgtEl>
                                          <p:spTgt spid="13"/>
                                        </p:tgtEl>
                                      </p:cBhvr>
                                    </p:animEffect>
                                  </p:childTnLst>
                                </p:cTn>
                              </p:par>
                              <p:par>
                                <p:cTn id="137" presetID="5" presetClass="entr" presetSubtype="10" fill="hold" grpId="2" nodeType="withEffect">
                                  <p:stCondLst>
                                    <p:cond delay="0"/>
                                  </p:stCondLst>
                                  <p:childTnLst>
                                    <p:set>
                                      <p:cBhvr>
                                        <p:cTn id="138" dur="1" fill="hold">
                                          <p:stCondLst>
                                            <p:cond delay="0"/>
                                          </p:stCondLst>
                                        </p:cTn>
                                        <p:tgtEl>
                                          <p:spTgt spid="14"/>
                                        </p:tgtEl>
                                        <p:attrNameLst>
                                          <p:attrName>style.visibility</p:attrName>
                                        </p:attrNameLst>
                                      </p:cBhvr>
                                      <p:to>
                                        <p:strVal val="visible"/>
                                      </p:to>
                                    </p:set>
                                    <p:animEffect transition="in" filter="checkerboard(across)">
                                      <p:cBhvr>
                                        <p:cTn id="139" dur="3000"/>
                                        <p:tgtEl>
                                          <p:spTgt spid="14"/>
                                        </p:tgtEl>
                                      </p:cBhvr>
                                    </p:animEffect>
                                  </p:childTnLst>
                                </p:cTn>
                              </p:par>
                              <p:par>
                                <p:cTn id="140" presetID="5" presetClass="entr" presetSubtype="10" fill="hold" grpId="2" nodeType="withEffect">
                                  <p:stCondLst>
                                    <p:cond delay="0"/>
                                  </p:stCondLst>
                                  <p:childTnLst>
                                    <p:set>
                                      <p:cBhvr>
                                        <p:cTn id="141" dur="1" fill="hold">
                                          <p:stCondLst>
                                            <p:cond delay="0"/>
                                          </p:stCondLst>
                                        </p:cTn>
                                        <p:tgtEl>
                                          <p:spTgt spid="15"/>
                                        </p:tgtEl>
                                        <p:attrNameLst>
                                          <p:attrName>style.visibility</p:attrName>
                                        </p:attrNameLst>
                                      </p:cBhvr>
                                      <p:to>
                                        <p:strVal val="visible"/>
                                      </p:to>
                                    </p:set>
                                    <p:animEffect transition="in" filter="checkerboard(across)">
                                      <p:cBhvr>
                                        <p:cTn id="142" dur="3000"/>
                                        <p:tgtEl>
                                          <p:spTgt spid="15"/>
                                        </p:tgtEl>
                                      </p:cBhvr>
                                    </p:animEffect>
                                  </p:childTnLst>
                                </p:cTn>
                              </p:par>
                              <p:par>
                                <p:cTn id="143" presetID="5" presetClass="entr" presetSubtype="10" fill="hold" grpId="2" nodeType="withEffect">
                                  <p:stCondLst>
                                    <p:cond delay="0"/>
                                  </p:stCondLst>
                                  <p:childTnLst>
                                    <p:set>
                                      <p:cBhvr>
                                        <p:cTn id="144" dur="1" fill="hold">
                                          <p:stCondLst>
                                            <p:cond delay="0"/>
                                          </p:stCondLst>
                                        </p:cTn>
                                        <p:tgtEl>
                                          <p:spTgt spid="7"/>
                                        </p:tgtEl>
                                        <p:attrNameLst>
                                          <p:attrName>style.visibility</p:attrName>
                                        </p:attrNameLst>
                                      </p:cBhvr>
                                      <p:to>
                                        <p:strVal val="visible"/>
                                      </p:to>
                                    </p:set>
                                    <p:animEffect transition="in" filter="checkerboard(across)">
                                      <p:cBhvr>
                                        <p:cTn id="145" dur="3000"/>
                                        <p:tgtEl>
                                          <p:spTgt spid="7"/>
                                        </p:tgtEl>
                                      </p:cBhvr>
                                    </p:animEffect>
                                  </p:childTnLst>
                                </p:cTn>
                              </p:par>
                              <p:par>
                                <p:cTn id="146" presetID="5" presetClass="entr" presetSubtype="10" fill="hold" grpId="2" nodeType="withEffect">
                                  <p:stCondLst>
                                    <p:cond delay="0"/>
                                  </p:stCondLst>
                                  <p:childTnLst>
                                    <p:set>
                                      <p:cBhvr>
                                        <p:cTn id="147" dur="1" fill="hold">
                                          <p:stCondLst>
                                            <p:cond delay="0"/>
                                          </p:stCondLst>
                                        </p:cTn>
                                        <p:tgtEl>
                                          <p:spTgt spid="16"/>
                                        </p:tgtEl>
                                        <p:attrNameLst>
                                          <p:attrName>style.visibility</p:attrName>
                                        </p:attrNameLst>
                                      </p:cBhvr>
                                      <p:to>
                                        <p:strVal val="visible"/>
                                      </p:to>
                                    </p:set>
                                    <p:animEffect transition="in" filter="checkerboard(across)">
                                      <p:cBhvr>
                                        <p:cTn id="148" dur="3000"/>
                                        <p:tgtEl>
                                          <p:spTgt spid="16"/>
                                        </p:tgtEl>
                                      </p:cBhvr>
                                    </p:animEffect>
                                  </p:childTnLst>
                                </p:cTn>
                              </p:par>
                              <p:par>
                                <p:cTn id="149" presetID="5" presetClass="entr" presetSubtype="10" fill="hold" grpId="2" nodeType="withEffect">
                                  <p:stCondLst>
                                    <p:cond delay="0"/>
                                  </p:stCondLst>
                                  <p:childTnLst>
                                    <p:set>
                                      <p:cBhvr>
                                        <p:cTn id="150" dur="1" fill="hold">
                                          <p:stCondLst>
                                            <p:cond delay="0"/>
                                          </p:stCondLst>
                                        </p:cTn>
                                        <p:tgtEl>
                                          <p:spTgt spid="17"/>
                                        </p:tgtEl>
                                        <p:attrNameLst>
                                          <p:attrName>style.visibility</p:attrName>
                                        </p:attrNameLst>
                                      </p:cBhvr>
                                      <p:to>
                                        <p:strVal val="visible"/>
                                      </p:to>
                                    </p:set>
                                    <p:animEffect transition="in" filter="checkerboard(across)">
                                      <p:cBhvr>
                                        <p:cTn id="151" dur="3000"/>
                                        <p:tgtEl>
                                          <p:spTgt spid="17"/>
                                        </p:tgtEl>
                                      </p:cBhvr>
                                    </p:animEffect>
                                  </p:childTnLst>
                                </p:cTn>
                              </p:par>
                              <p:par>
                                <p:cTn id="152" presetID="5" presetClass="entr" presetSubtype="10" fill="hold" grpId="2" nodeType="withEffect">
                                  <p:stCondLst>
                                    <p:cond delay="0"/>
                                  </p:stCondLst>
                                  <p:childTnLst>
                                    <p:set>
                                      <p:cBhvr>
                                        <p:cTn id="153" dur="1" fill="hold">
                                          <p:stCondLst>
                                            <p:cond delay="0"/>
                                          </p:stCondLst>
                                        </p:cTn>
                                        <p:tgtEl>
                                          <p:spTgt spid="18"/>
                                        </p:tgtEl>
                                        <p:attrNameLst>
                                          <p:attrName>style.visibility</p:attrName>
                                        </p:attrNameLst>
                                      </p:cBhvr>
                                      <p:to>
                                        <p:strVal val="visible"/>
                                      </p:to>
                                    </p:set>
                                    <p:animEffect transition="in" filter="checkerboard(across)">
                                      <p:cBhvr>
                                        <p:cTn id="154" dur="3000"/>
                                        <p:tgtEl>
                                          <p:spTgt spid="18"/>
                                        </p:tgtEl>
                                      </p:cBhvr>
                                    </p:animEffect>
                                  </p:childTnLst>
                                </p:cTn>
                              </p:par>
                              <p:par>
                                <p:cTn id="155" presetID="5" presetClass="entr" presetSubtype="10" fill="hold" grpId="2" nodeType="withEffect">
                                  <p:stCondLst>
                                    <p:cond delay="0"/>
                                  </p:stCondLst>
                                  <p:childTnLst>
                                    <p:set>
                                      <p:cBhvr>
                                        <p:cTn id="156" dur="1" fill="hold">
                                          <p:stCondLst>
                                            <p:cond delay="0"/>
                                          </p:stCondLst>
                                        </p:cTn>
                                        <p:tgtEl>
                                          <p:spTgt spid="19"/>
                                        </p:tgtEl>
                                        <p:attrNameLst>
                                          <p:attrName>style.visibility</p:attrName>
                                        </p:attrNameLst>
                                      </p:cBhvr>
                                      <p:to>
                                        <p:strVal val="visible"/>
                                      </p:to>
                                    </p:set>
                                    <p:animEffect transition="in" filter="checkerboard(across)">
                                      <p:cBhvr>
                                        <p:cTn id="157" dur="3000"/>
                                        <p:tgtEl>
                                          <p:spTgt spid="19"/>
                                        </p:tgtEl>
                                      </p:cBhvr>
                                    </p:animEffect>
                                  </p:childTnLst>
                                </p:cTn>
                              </p:par>
                              <p:par>
                                <p:cTn id="158" presetID="5" presetClass="entr" presetSubtype="10" fill="hold" grpId="2" nodeType="withEffect">
                                  <p:stCondLst>
                                    <p:cond delay="0"/>
                                  </p:stCondLst>
                                  <p:childTnLst>
                                    <p:set>
                                      <p:cBhvr>
                                        <p:cTn id="159" dur="1" fill="hold">
                                          <p:stCondLst>
                                            <p:cond delay="0"/>
                                          </p:stCondLst>
                                        </p:cTn>
                                        <p:tgtEl>
                                          <p:spTgt spid="20"/>
                                        </p:tgtEl>
                                        <p:attrNameLst>
                                          <p:attrName>style.visibility</p:attrName>
                                        </p:attrNameLst>
                                      </p:cBhvr>
                                      <p:to>
                                        <p:strVal val="visible"/>
                                      </p:to>
                                    </p:set>
                                    <p:animEffect transition="in" filter="checkerboard(across)">
                                      <p:cBhvr>
                                        <p:cTn id="160" dur="3000"/>
                                        <p:tgtEl>
                                          <p:spTgt spid="20"/>
                                        </p:tgtEl>
                                      </p:cBhvr>
                                    </p:animEffect>
                                  </p:childTnLst>
                                </p:cTn>
                              </p:par>
                              <p:par>
                                <p:cTn id="161" presetID="5" presetClass="entr" presetSubtype="10" fill="hold" grpId="2" nodeType="withEffect">
                                  <p:stCondLst>
                                    <p:cond delay="0"/>
                                  </p:stCondLst>
                                  <p:childTnLst>
                                    <p:set>
                                      <p:cBhvr>
                                        <p:cTn id="162" dur="1" fill="hold">
                                          <p:stCondLst>
                                            <p:cond delay="0"/>
                                          </p:stCondLst>
                                        </p:cTn>
                                        <p:tgtEl>
                                          <p:spTgt spid="21"/>
                                        </p:tgtEl>
                                        <p:attrNameLst>
                                          <p:attrName>style.visibility</p:attrName>
                                        </p:attrNameLst>
                                      </p:cBhvr>
                                      <p:to>
                                        <p:strVal val="visible"/>
                                      </p:to>
                                    </p:set>
                                    <p:animEffect transition="in" filter="checkerboard(across)">
                                      <p:cBhvr>
                                        <p:cTn id="163" dur="3000"/>
                                        <p:tgtEl>
                                          <p:spTgt spid="21"/>
                                        </p:tgtEl>
                                      </p:cBhvr>
                                    </p:animEffect>
                                  </p:childTnLst>
                                </p:cTn>
                              </p:par>
                              <p:par>
                                <p:cTn id="164" presetID="5" presetClass="entr" presetSubtype="10" fill="hold" grpId="2" nodeType="withEffect">
                                  <p:stCondLst>
                                    <p:cond delay="0"/>
                                  </p:stCondLst>
                                  <p:childTnLst>
                                    <p:set>
                                      <p:cBhvr>
                                        <p:cTn id="165" dur="1" fill="hold">
                                          <p:stCondLst>
                                            <p:cond delay="0"/>
                                          </p:stCondLst>
                                        </p:cTn>
                                        <p:tgtEl>
                                          <p:spTgt spid="22"/>
                                        </p:tgtEl>
                                        <p:attrNameLst>
                                          <p:attrName>style.visibility</p:attrName>
                                        </p:attrNameLst>
                                      </p:cBhvr>
                                      <p:to>
                                        <p:strVal val="visible"/>
                                      </p:to>
                                    </p:set>
                                    <p:animEffect transition="in" filter="checkerboard(across)">
                                      <p:cBhvr>
                                        <p:cTn id="166" dur="3000"/>
                                        <p:tgtEl>
                                          <p:spTgt spid="22"/>
                                        </p:tgtEl>
                                      </p:cBhvr>
                                    </p:animEffect>
                                  </p:childTnLst>
                                </p:cTn>
                              </p:par>
                              <p:par>
                                <p:cTn id="167" presetID="5" presetClass="entr" presetSubtype="10" fill="hold" grpId="2" nodeType="withEffect">
                                  <p:stCondLst>
                                    <p:cond delay="0"/>
                                  </p:stCondLst>
                                  <p:childTnLst>
                                    <p:set>
                                      <p:cBhvr>
                                        <p:cTn id="168" dur="1" fill="hold">
                                          <p:stCondLst>
                                            <p:cond delay="0"/>
                                          </p:stCondLst>
                                        </p:cTn>
                                        <p:tgtEl>
                                          <p:spTgt spid="23"/>
                                        </p:tgtEl>
                                        <p:attrNameLst>
                                          <p:attrName>style.visibility</p:attrName>
                                        </p:attrNameLst>
                                      </p:cBhvr>
                                      <p:to>
                                        <p:strVal val="visible"/>
                                      </p:to>
                                    </p:set>
                                    <p:animEffect transition="in" filter="checkerboard(across)">
                                      <p:cBhvr>
                                        <p:cTn id="169" dur="3000"/>
                                        <p:tgtEl>
                                          <p:spTgt spid="23"/>
                                        </p:tgtEl>
                                      </p:cBhvr>
                                    </p:animEffect>
                                  </p:childTnLst>
                                </p:cTn>
                              </p:par>
                              <p:par>
                                <p:cTn id="170" presetID="42" presetClass="entr" presetSubtype="0" fill="hold" nodeType="withEffect">
                                  <p:stCondLst>
                                    <p:cond delay="0"/>
                                  </p:stCondLst>
                                  <p:childTnLst>
                                    <p:set>
                                      <p:cBhvr>
                                        <p:cTn id="171" dur="1" fill="hold">
                                          <p:stCondLst>
                                            <p:cond delay="0"/>
                                          </p:stCondLst>
                                        </p:cTn>
                                        <p:tgtEl>
                                          <p:spTgt spid="4"/>
                                        </p:tgtEl>
                                        <p:attrNameLst>
                                          <p:attrName>style.visibility</p:attrName>
                                        </p:attrNameLst>
                                      </p:cBhvr>
                                      <p:to>
                                        <p:strVal val="visible"/>
                                      </p:to>
                                    </p:set>
                                    <p:animEffect transition="in" filter="fade">
                                      <p:cBhvr>
                                        <p:cTn id="172" dur="3000"/>
                                        <p:tgtEl>
                                          <p:spTgt spid="4"/>
                                        </p:tgtEl>
                                      </p:cBhvr>
                                    </p:animEffect>
                                    <p:anim calcmode="lin" valueType="num">
                                      <p:cBhvr>
                                        <p:cTn id="173" dur="3000" fill="hold"/>
                                        <p:tgtEl>
                                          <p:spTgt spid="4"/>
                                        </p:tgtEl>
                                        <p:attrNameLst>
                                          <p:attrName>ppt_x</p:attrName>
                                        </p:attrNameLst>
                                      </p:cBhvr>
                                      <p:tavLst>
                                        <p:tav tm="0">
                                          <p:val>
                                            <p:strVal val="#ppt_x"/>
                                          </p:val>
                                        </p:tav>
                                        <p:tav tm="100000">
                                          <p:val>
                                            <p:strVal val="#ppt_x"/>
                                          </p:val>
                                        </p:tav>
                                      </p:tavLst>
                                    </p:anim>
                                    <p:anim calcmode="lin" valueType="num">
                                      <p:cBhvr>
                                        <p:cTn id="174"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9647972993_14cf3b8ae9_o.jpg"/>
          <p:cNvPicPr>
            <a:picLocks noGrp="1" noChangeAspect="1"/>
          </p:cNvPicPr>
          <p:nvPr>
            <p:ph idx="1"/>
          </p:nvPr>
        </p:nvPicPr>
        <p:blipFill>
          <a:blip r:embed="rId3"/>
          <a:stretch>
            <a:fillRect/>
          </a:stretch>
        </p:blipFill>
        <p:spPr>
          <a:xfrm>
            <a:off x="2071670" y="0"/>
            <a:ext cx="5152449" cy="6858000"/>
          </a:xfrm>
          <a:gradFill flip="none" rotWithShape="1">
            <a:gsLst>
              <a:gs pos="0">
                <a:schemeClr val="tx1">
                  <a:lumMod val="85000"/>
                </a:schemeClr>
              </a:gs>
              <a:gs pos="50000">
                <a:srgbClr val="68472E">
                  <a:shade val="67500"/>
                  <a:satMod val="115000"/>
                </a:srgbClr>
              </a:gs>
              <a:gs pos="100000">
                <a:srgbClr val="68472E">
                  <a:shade val="100000"/>
                  <a:satMod val="115000"/>
                </a:srgbClr>
              </a:gs>
            </a:gsLst>
            <a:path path="circle">
              <a:fillToRect l="50000" t="50000" r="50000" b="50000"/>
            </a:path>
            <a:tileRect/>
          </a:gradFill>
          <a:scene3d>
            <a:camera prst="orthographicFront"/>
            <a:lightRig rig="threePt" dir="t"/>
          </a:scene3d>
          <a:sp3d>
            <a:bevelT prst="angle"/>
          </a:sp3d>
        </p:spPr>
      </p:pic>
      <p:sp>
        <p:nvSpPr>
          <p:cNvPr id="6" name="5 Lágrima"/>
          <p:cNvSpPr/>
          <p:nvPr/>
        </p:nvSpPr>
        <p:spPr>
          <a:xfrm rot="702718">
            <a:off x="1078184" y="78084"/>
            <a:ext cx="857256" cy="857256"/>
          </a:xfrm>
          <a:prstGeom prst="teardrop">
            <a:avLst>
              <a:gd name="adj" fmla="val 105885"/>
            </a:avLst>
          </a:prstGeom>
          <a:gradFill flip="none" rotWithShape="1">
            <a:gsLst>
              <a:gs pos="0">
                <a:schemeClr val="tx1">
                  <a:lumMod val="85000"/>
                </a:schemeClr>
              </a:gs>
              <a:gs pos="50000">
                <a:srgbClr val="68472E">
                  <a:shade val="67500"/>
                  <a:satMod val="115000"/>
                </a:srgbClr>
              </a:gs>
              <a:gs pos="100000">
                <a:srgbClr val="68472E">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702718">
            <a:off x="1078184" y="1149630"/>
            <a:ext cx="857256" cy="857256"/>
          </a:xfrm>
          <a:prstGeom prst="teardrop">
            <a:avLst>
              <a:gd name="adj" fmla="val 105885"/>
            </a:avLst>
          </a:prstGeom>
          <a:gradFill flip="none" rotWithShape="1">
            <a:gsLst>
              <a:gs pos="0">
                <a:schemeClr val="tx1">
                  <a:lumMod val="85000"/>
                </a:schemeClr>
              </a:gs>
              <a:gs pos="50000">
                <a:srgbClr val="68472E">
                  <a:shade val="67500"/>
                  <a:satMod val="115000"/>
                </a:srgbClr>
              </a:gs>
              <a:gs pos="100000">
                <a:srgbClr val="68472E">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702718">
            <a:off x="1078184" y="2078324"/>
            <a:ext cx="857256" cy="857256"/>
          </a:xfrm>
          <a:prstGeom prst="teardrop">
            <a:avLst>
              <a:gd name="adj" fmla="val 105885"/>
            </a:avLst>
          </a:prstGeom>
          <a:gradFill flip="none" rotWithShape="1">
            <a:gsLst>
              <a:gs pos="0">
                <a:schemeClr val="tx1">
                  <a:lumMod val="85000"/>
                </a:schemeClr>
              </a:gs>
              <a:gs pos="50000">
                <a:srgbClr val="68472E">
                  <a:shade val="67500"/>
                  <a:satMod val="115000"/>
                </a:srgbClr>
              </a:gs>
              <a:gs pos="100000">
                <a:srgbClr val="68472E">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702718">
            <a:off x="1078184" y="3078456"/>
            <a:ext cx="857256" cy="857256"/>
          </a:xfrm>
          <a:prstGeom prst="teardrop">
            <a:avLst>
              <a:gd name="adj" fmla="val 105885"/>
            </a:avLst>
          </a:prstGeom>
          <a:gradFill flip="none" rotWithShape="1">
            <a:gsLst>
              <a:gs pos="0">
                <a:schemeClr val="tx1">
                  <a:lumMod val="85000"/>
                </a:schemeClr>
              </a:gs>
              <a:gs pos="50000">
                <a:srgbClr val="68472E">
                  <a:shade val="67500"/>
                  <a:satMod val="115000"/>
                </a:srgbClr>
              </a:gs>
              <a:gs pos="100000">
                <a:srgbClr val="68472E">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702718">
            <a:off x="1078184" y="4078588"/>
            <a:ext cx="857256" cy="857256"/>
          </a:xfrm>
          <a:prstGeom prst="teardrop">
            <a:avLst>
              <a:gd name="adj" fmla="val 105885"/>
            </a:avLst>
          </a:prstGeom>
          <a:gradFill flip="none" rotWithShape="1">
            <a:gsLst>
              <a:gs pos="0">
                <a:schemeClr val="tx1">
                  <a:lumMod val="85000"/>
                </a:schemeClr>
              </a:gs>
              <a:gs pos="50000">
                <a:srgbClr val="68472E">
                  <a:shade val="67500"/>
                  <a:satMod val="115000"/>
                </a:srgbClr>
              </a:gs>
              <a:gs pos="100000">
                <a:srgbClr val="68472E">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702718">
            <a:off x="1078184" y="5078720"/>
            <a:ext cx="857256" cy="857256"/>
          </a:xfrm>
          <a:prstGeom prst="teardrop">
            <a:avLst>
              <a:gd name="adj" fmla="val 105885"/>
            </a:avLst>
          </a:prstGeom>
          <a:gradFill flip="none" rotWithShape="1">
            <a:gsLst>
              <a:gs pos="0">
                <a:schemeClr val="tx1">
                  <a:lumMod val="85000"/>
                </a:schemeClr>
              </a:gs>
              <a:gs pos="50000">
                <a:srgbClr val="68472E">
                  <a:shade val="67500"/>
                  <a:satMod val="115000"/>
                </a:srgbClr>
              </a:gs>
              <a:gs pos="100000">
                <a:srgbClr val="68472E">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702718">
            <a:off x="1078184" y="6078828"/>
            <a:ext cx="857256" cy="857256"/>
          </a:xfrm>
          <a:prstGeom prst="teardrop">
            <a:avLst>
              <a:gd name="adj" fmla="val 105885"/>
            </a:avLst>
          </a:prstGeom>
          <a:gradFill flip="none" rotWithShape="1">
            <a:gsLst>
              <a:gs pos="0">
                <a:schemeClr val="tx1">
                  <a:lumMod val="85000"/>
                </a:schemeClr>
              </a:gs>
              <a:gs pos="50000">
                <a:srgbClr val="68472E">
                  <a:shade val="67500"/>
                  <a:satMod val="115000"/>
                </a:srgbClr>
              </a:gs>
              <a:gs pos="100000">
                <a:srgbClr val="68472E">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5290545">
            <a:off x="7312370" y="97164"/>
            <a:ext cx="857256" cy="857256"/>
          </a:xfrm>
          <a:prstGeom prst="teardrop">
            <a:avLst>
              <a:gd name="adj" fmla="val 105885"/>
            </a:avLst>
          </a:prstGeom>
          <a:gradFill flip="none" rotWithShape="1">
            <a:gsLst>
              <a:gs pos="0">
                <a:schemeClr val="tx1">
                  <a:lumMod val="85000"/>
                </a:schemeClr>
              </a:gs>
              <a:gs pos="50000">
                <a:srgbClr val="68472E">
                  <a:shade val="67500"/>
                  <a:satMod val="115000"/>
                </a:srgbClr>
              </a:gs>
              <a:gs pos="100000">
                <a:srgbClr val="68472E">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5290545">
            <a:off x="7312370" y="1025834"/>
            <a:ext cx="857256" cy="857256"/>
          </a:xfrm>
          <a:prstGeom prst="teardrop">
            <a:avLst>
              <a:gd name="adj" fmla="val 105885"/>
            </a:avLst>
          </a:prstGeom>
          <a:gradFill flip="none" rotWithShape="1">
            <a:gsLst>
              <a:gs pos="0">
                <a:schemeClr val="tx1">
                  <a:lumMod val="85000"/>
                </a:schemeClr>
              </a:gs>
              <a:gs pos="50000">
                <a:srgbClr val="68472E">
                  <a:shade val="67500"/>
                  <a:satMod val="115000"/>
                </a:srgbClr>
              </a:gs>
              <a:gs pos="100000">
                <a:srgbClr val="68472E">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5290545">
            <a:off x="7312370" y="2025966"/>
            <a:ext cx="857256" cy="857256"/>
          </a:xfrm>
          <a:prstGeom prst="teardrop">
            <a:avLst>
              <a:gd name="adj" fmla="val 105885"/>
            </a:avLst>
          </a:prstGeom>
          <a:gradFill flip="none" rotWithShape="1">
            <a:gsLst>
              <a:gs pos="0">
                <a:schemeClr val="tx1">
                  <a:lumMod val="85000"/>
                </a:schemeClr>
              </a:gs>
              <a:gs pos="50000">
                <a:srgbClr val="68472E">
                  <a:shade val="67500"/>
                  <a:satMod val="115000"/>
                </a:srgbClr>
              </a:gs>
              <a:gs pos="100000">
                <a:srgbClr val="68472E">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5290545">
            <a:off x="7312370" y="3097536"/>
            <a:ext cx="857256" cy="857256"/>
          </a:xfrm>
          <a:prstGeom prst="teardrop">
            <a:avLst>
              <a:gd name="adj" fmla="val 105885"/>
            </a:avLst>
          </a:prstGeom>
          <a:gradFill flip="none" rotWithShape="1">
            <a:gsLst>
              <a:gs pos="0">
                <a:schemeClr val="tx1">
                  <a:lumMod val="85000"/>
                </a:schemeClr>
              </a:gs>
              <a:gs pos="50000">
                <a:srgbClr val="68472E">
                  <a:shade val="67500"/>
                  <a:satMod val="115000"/>
                </a:srgbClr>
              </a:gs>
              <a:gs pos="100000">
                <a:srgbClr val="68472E">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5290545">
            <a:off x="7312370" y="4097668"/>
            <a:ext cx="857256" cy="857256"/>
          </a:xfrm>
          <a:prstGeom prst="teardrop">
            <a:avLst>
              <a:gd name="adj" fmla="val 105885"/>
            </a:avLst>
          </a:prstGeom>
          <a:gradFill flip="none" rotWithShape="1">
            <a:gsLst>
              <a:gs pos="0">
                <a:schemeClr val="tx1">
                  <a:lumMod val="85000"/>
                </a:schemeClr>
              </a:gs>
              <a:gs pos="50000">
                <a:srgbClr val="68472E">
                  <a:shade val="67500"/>
                  <a:satMod val="115000"/>
                </a:srgbClr>
              </a:gs>
              <a:gs pos="100000">
                <a:srgbClr val="68472E">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5290545">
            <a:off x="7312370" y="5097800"/>
            <a:ext cx="857256" cy="857256"/>
          </a:xfrm>
          <a:prstGeom prst="teardrop">
            <a:avLst>
              <a:gd name="adj" fmla="val 105885"/>
            </a:avLst>
          </a:prstGeom>
          <a:gradFill flip="none" rotWithShape="1">
            <a:gsLst>
              <a:gs pos="0">
                <a:schemeClr val="tx1">
                  <a:lumMod val="85000"/>
                </a:schemeClr>
              </a:gs>
              <a:gs pos="50000">
                <a:srgbClr val="68472E">
                  <a:shade val="67500"/>
                  <a:satMod val="115000"/>
                </a:srgbClr>
              </a:gs>
              <a:gs pos="100000">
                <a:srgbClr val="68472E">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5290545">
            <a:off x="7312370" y="6097908"/>
            <a:ext cx="857256" cy="857256"/>
          </a:xfrm>
          <a:prstGeom prst="teardrop">
            <a:avLst>
              <a:gd name="adj" fmla="val 105885"/>
            </a:avLst>
          </a:prstGeom>
          <a:gradFill flip="none" rotWithShape="1">
            <a:gsLst>
              <a:gs pos="0">
                <a:schemeClr val="tx1">
                  <a:lumMod val="85000"/>
                </a:schemeClr>
              </a:gs>
              <a:gs pos="50000">
                <a:srgbClr val="68472E">
                  <a:shade val="67500"/>
                  <a:satMod val="115000"/>
                </a:srgbClr>
              </a:gs>
              <a:gs pos="100000">
                <a:srgbClr val="68472E">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0-#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1+#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1+#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1+#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1+#ppt_w/2"/>
                                          </p:val>
                                        </p:tav>
                                        <p:tav tm="100000">
                                          <p:val>
                                            <p:strVal val="#ppt_x"/>
                                          </p:val>
                                        </p:tav>
                                      </p:tavLst>
                                    </p:anim>
                                    <p:anim calcmode="lin" valueType="num">
                                      <p:cBhvr additive="base">
                                        <p:cTn id="51" dur="3000" fill="hold"/>
                                        <p:tgtEl>
                                          <p:spTgt spid="16"/>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1+#ppt_w/2"/>
                                          </p:val>
                                        </p:tav>
                                        <p:tav tm="100000">
                                          <p:val>
                                            <p:strVal val="#ppt_x"/>
                                          </p:val>
                                        </p:tav>
                                      </p:tavLst>
                                    </p:anim>
                                    <p:anim calcmode="lin" valueType="num">
                                      <p:cBhvr additive="base">
                                        <p:cTn id="55" dur="3000" fill="hold"/>
                                        <p:tgtEl>
                                          <p:spTgt spid="17"/>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1+#ppt_w/2"/>
                                          </p:val>
                                        </p:tav>
                                        <p:tav tm="100000">
                                          <p:val>
                                            <p:strVal val="#ppt_x"/>
                                          </p:val>
                                        </p:tav>
                                      </p:tavLst>
                                    </p:anim>
                                    <p:anim calcmode="lin" valueType="num">
                                      <p:cBhvr additive="base">
                                        <p:cTn id="59" dur="3000" fill="hold"/>
                                        <p:tgtEl>
                                          <p:spTgt spid="18"/>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1+#ppt_w/2"/>
                                          </p:val>
                                        </p:tav>
                                        <p:tav tm="100000">
                                          <p:val>
                                            <p:strVal val="#ppt_x"/>
                                          </p:val>
                                        </p:tav>
                                      </p:tavLst>
                                    </p:anim>
                                    <p:anim calcmode="lin" valueType="num">
                                      <p:cBhvr additive="base">
                                        <p:cTn id="63" dur="3000" fill="hold"/>
                                        <p:tgtEl>
                                          <p:spTgt spid="19"/>
                                        </p:tgtEl>
                                        <p:attrNameLst>
                                          <p:attrName>ppt_y</p:attrName>
                                        </p:attrNameLst>
                                      </p:cBhvr>
                                      <p:tavLst>
                                        <p:tav tm="0">
                                          <p:val>
                                            <p:strVal val="#ppt_y"/>
                                          </p:val>
                                        </p:tav>
                                        <p:tav tm="100000">
                                          <p:val>
                                            <p:strVal val="#ppt_y"/>
                                          </p:val>
                                        </p:tav>
                                      </p:tavLst>
                                    </p:anim>
                                  </p:childTnLst>
                                </p:cTn>
                              </p:par>
                              <p:par>
                                <p:cTn id="64" presetID="8" presetClass="emph" presetSubtype="0" fill="hold" grpId="1" nodeType="withEffect">
                                  <p:stCondLst>
                                    <p:cond delay="0"/>
                                  </p:stCondLst>
                                  <p:childTnLst>
                                    <p:animRot by="21600000">
                                      <p:cBhvr>
                                        <p:cTn id="65" dur="3000" fill="hold"/>
                                        <p:tgtEl>
                                          <p:spTgt spid="6"/>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8"/>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9"/>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0"/>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1"/>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2"/>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3"/>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4"/>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5"/>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6"/>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7"/>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8"/>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9"/>
                                        </p:tgtEl>
                                        <p:attrNameLst>
                                          <p:attrName>r</p:attrName>
                                        </p:attrNameLst>
                                      </p:cBhvr>
                                    </p:animRot>
                                  </p:childTnLst>
                                </p:cTn>
                              </p:par>
                              <p:par>
                                <p:cTn id="92" presetID="23" presetClass="entr" presetSubtype="272" fill="hold" nodeType="withEffect">
                                  <p:stCondLst>
                                    <p:cond delay="0"/>
                                  </p:stCondLst>
                                  <p:childTnLst>
                                    <p:set>
                                      <p:cBhvr>
                                        <p:cTn id="93" dur="1" fill="hold">
                                          <p:stCondLst>
                                            <p:cond delay="0"/>
                                          </p:stCondLst>
                                        </p:cTn>
                                        <p:tgtEl>
                                          <p:spTgt spid="4"/>
                                        </p:tgtEl>
                                        <p:attrNameLst>
                                          <p:attrName>style.visibility</p:attrName>
                                        </p:attrNameLst>
                                      </p:cBhvr>
                                      <p:to>
                                        <p:strVal val="visible"/>
                                      </p:to>
                                    </p:set>
                                    <p:anim calcmode="lin" valueType="num">
                                      <p:cBhvr>
                                        <p:cTn id="94" dur="3000" fill="hold"/>
                                        <p:tgtEl>
                                          <p:spTgt spid="4"/>
                                        </p:tgtEl>
                                        <p:attrNameLst>
                                          <p:attrName>ppt_w</p:attrName>
                                        </p:attrNameLst>
                                      </p:cBhvr>
                                      <p:tavLst>
                                        <p:tav tm="0">
                                          <p:val>
                                            <p:strVal val="2/3*#ppt_w"/>
                                          </p:val>
                                        </p:tav>
                                        <p:tav tm="100000">
                                          <p:val>
                                            <p:strVal val="#ppt_w"/>
                                          </p:val>
                                        </p:tav>
                                      </p:tavLst>
                                    </p:anim>
                                    <p:anim calcmode="lin" valueType="num">
                                      <p:cBhvr>
                                        <p:cTn id="95" dur="3000" fill="hold"/>
                                        <p:tgtEl>
                                          <p:spTgt spid="4"/>
                                        </p:tgtEl>
                                        <p:attrNameLst>
                                          <p:attrName>ppt_h</p:attrName>
                                        </p:attrNameLst>
                                      </p:cBhvr>
                                      <p:tavLst>
                                        <p:tav tm="0">
                                          <p:val>
                                            <p:strVal val="2/3*#ppt_h"/>
                                          </p:val>
                                        </p:tav>
                                        <p:tav tm="100000">
                                          <p:val>
                                            <p:strVal val="#ppt_h"/>
                                          </p:val>
                                        </p:tav>
                                      </p:tavLst>
                                    </p:anim>
                                  </p:childTnLst>
                                </p:cTn>
                              </p:par>
                              <p:par>
                                <p:cTn id="96" presetID="16" presetClass="entr" presetSubtype="37" fill="hold" nodeType="withEffect">
                                  <p:stCondLst>
                                    <p:cond delay="0"/>
                                  </p:stCondLst>
                                  <p:childTnLst>
                                    <p:set>
                                      <p:cBhvr>
                                        <p:cTn id="97" dur="1" fill="hold">
                                          <p:stCondLst>
                                            <p:cond delay="0"/>
                                          </p:stCondLst>
                                        </p:cTn>
                                        <p:tgtEl>
                                          <p:spTgt spid="4"/>
                                        </p:tgtEl>
                                        <p:attrNameLst>
                                          <p:attrName>style.visibility</p:attrName>
                                        </p:attrNameLst>
                                      </p:cBhvr>
                                      <p:to>
                                        <p:strVal val="visible"/>
                                      </p:to>
                                    </p:set>
                                    <p:animEffect transition="in" filter="barn(outVertical)">
                                      <p:cBhvr>
                                        <p:cTn id="9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1026"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4" name="3 Marco"/>
          <p:cNvSpPr/>
          <p:nvPr/>
        </p:nvSpPr>
        <p:spPr>
          <a:xfrm rot="18882773">
            <a:off x="2182121" y="1041500"/>
            <a:ext cx="4924131" cy="4777585"/>
          </a:xfrm>
          <a:prstGeom prst="frame">
            <a:avLst>
              <a:gd name="adj1" fmla="val 5453"/>
            </a:avLst>
          </a:prstGeom>
          <a:solidFill>
            <a:srgbClr val="C00000"/>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arco"/>
          <p:cNvSpPr/>
          <p:nvPr/>
        </p:nvSpPr>
        <p:spPr>
          <a:xfrm rot="18882773">
            <a:off x="3065539" y="1801449"/>
            <a:ext cx="3198210" cy="3224362"/>
          </a:xfrm>
          <a:prstGeom prst="frame">
            <a:avLst>
              <a:gd name="adj1" fmla="val 8982"/>
            </a:avLst>
          </a:prstGeom>
          <a:solidFill>
            <a:srgbClr val="C00000"/>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18882773">
            <a:off x="2558739" y="1404528"/>
            <a:ext cx="4187255" cy="4068681"/>
          </a:xfrm>
          <a:prstGeom prst="frame">
            <a:avLst>
              <a:gd name="adj1" fmla="val 6791"/>
            </a:avLst>
          </a:prstGeom>
          <a:solidFill>
            <a:schemeClr val="bg1">
              <a:lumMod val="65000"/>
              <a:lumOff val="35000"/>
            </a:schemeClr>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rot="18882773">
            <a:off x="3562296" y="2237663"/>
            <a:ext cx="2235484" cy="2311238"/>
          </a:xfrm>
          <a:prstGeom prst="frame">
            <a:avLst>
              <a:gd name="adj1" fmla="val 13215"/>
            </a:avLst>
          </a:prstGeom>
          <a:solidFill>
            <a:schemeClr val="bg1">
              <a:lumMod val="65000"/>
              <a:lumOff val="35000"/>
            </a:schemeClr>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rot="18882773">
            <a:off x="3907424" y="2664754"/>
            <a:ext cx="1472735" cy="1457053"/>
          </a:xfrm>
          <a:prstGeom prst="frame">
            <a:avLst>
              <a:gd name="adj1" fmla="val 13215"/>
            </a:avLst>
          </a:prstGeom>
          <a:solidFill>
            <a:srgbClr val="C00000"/>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rot="18882773">
            <a:off x="4187405" y="2976448"/>
            <a:ext cx="914376" cy="907463"/>
          </a:xfrm>
          <a:prstGeom prst="frame">
            <a:avLst>
              <a:gd name="adj1" fmla="val 28014"/>
            </a:avLst>
          </a:prstGeom>
          <a:solidFill>
            <a:schemeClr val="bg1">
              <a:lumMod val="65000"/>
              <a:lumOff val="35000"/>
            </a:schemeClr>
          </a:soli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fmla="#ppt_w*sin(2.5*pi*$)">
                                          <p:val>
                                            <p:fltVal val="0"/>
                                          </p:val>
                                        </p:tav>
                                        <p:tav tm="100000">
                                          <p:val>
                                            <p:fltVal val="1"/>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19" presetClass="entr" presetSubtype="5"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ppt_w"/>
                                          </p:val>
                                        </p:tav>
                                        <p:tav tm="100000">
                                          <p:val>
                                            <p:strVal val="#ppt_w"/>
                                          </p:val>
                                        </p:tav>
                                      </p:tavLst>
                                    </p:anim>
                                    <p:anim calcmode="lin" valueType="num">
                                      <p:cBhvr>
                                        <p:cTn id="15" dur="3000" fill="hold"/>
                                        <p:tgtEl>
                                          <p:spTgt spid="5"/>
                                        </p:tgtEl>
                                        <p:attrNameLst>
                                          <p:attrName>ppt_h</p:attrName>
                                        </p:attrNameLst>
                                      </p:cBhvr>
                                      <p:tavLst>
                                        <p:tav tm="0" fmla="#ppt_h*sin(2.5*pi*$)">
                                          <p:val>
                                            <p:fltVal val="0"/>
                                          </p:val>
                                        </p:tav>
                                        <p:tav tm="100000">
                                          <p:val>
                                            <p:fltVal val="1"/>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000" fill="hold"/>
                                        <p:tgtEl>
                                          <p:spTgt spid="6"/>
                                        </p:tgtEl>
                                        <p:attrNameLst>
                                          <p:attrName>ppt_w</p:attrName>
                                        </p:attrNameLst>
                                      </p:cBhvr>
                                      <p:tavLst>
                                        <p:tav tm="0" fmla="#ppt_w*sin(2.5*pi*$)">
                                          <p:val>
                                            <p:fltVal val="0"/>
                                          </p:val>
                                        </p:tav>
                                        <p:tav tm="100000">
                                          <p:val>
                                            <p:fltVal val="1"/>
                                          </p:val>
                                        </p:tav>
                                      </p:tavLst>
                                    </p:anim>
                                    <p:anim calcmode="lin" valueType="num">
                                      <p:cBhvr>
                                        <p:cTn id="19" dur="3000" fill="hold"/>
                                        <p:tgtEl>
                                          <p:spTgt spid="6"/>
                                        </p:tgtEl>
                                        <p:attrNameLst>
                                          <p:attrName>ppt_h</p:attrName>
                                        </p:attrNameLst>
                                      </p:cBhvr>
                                      <p:tavLst>
                                        <p:tav tm="0">
                                          <p:val>
                                            <p:strVal val="#ppt_h"/>
                                          </p:val>
                                        </p:tav>
                                        <p:tav tm="100000">
                                          <p:val>
                                            <p:strVal val="#ppt_h"/>
                                          </p:val>
                                        </p:tav>
                                      </p:tavLst>
                                    </p:anim>
                                  </p:childTnLst>
                                </p:cTn>
                              </p:par>
                              <p:par>
                                <p:cTn id="20" presetID="19" presetClass="entr" presetSubtype="5"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strVal val="#ppt_w"/>
                                          </p:val>
                                        </p:tav>
                                        <p:tav tm="100000">
                                          <p:val>
                                            <p:strVal val="#ppt_w"/>
                                          </p:val>
                                        </p:tav>
                                      </p:tavLst>
                                    </p:anim>
                                    <p:anim calcmode="lin" valueType="num">
                                      <p:cBhvr>
                                        <p:cTn id="23" dur="3000" fill="hold"/>
                                        <p:tgtEl>
                                          <p:spTgt spid="7"/>
                                        </p:tgtEl>
                                        <p:attrNameLst>
                                          <p:attrName>ppt_h</p:attrName>
                                        </p:attrNameLst>
                                      </p:cBhvr>
                                      <p:tavLst>
                                        <p:tav tm="0" fmla="#ppt_h*sin(2.5*pi*$)">
                                          <p:val>
                                            <p:fltVal val="0"/>
                                          </p:val>
                                        </p:tav>
                                        <p:tav tm="100000">
                                          <p:val>
                                            <p:fltVal val="1"/>
                                          </p:val>
                                        </p:tav>
                                      </p:tavLst>
                                    </p:anim>
                                  </p:childTnLst>
                                </p:cTn>
                              </p:par>
                              <p:par>
                                <p:cTn id="24" presetID="19" presetClass="entr" presetSubtype="1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3000" fill="hold"/>
                                        <p:tgtEl>
                                          <p:spTgt spid="8"/>
                                        </p:tgtEl>
                                        <p:attrNameLst>
                                          <p:attrName>ppt_w</p:attrName>
                                        </p:attrNameLst>
                                      </p:cBhvr>
                                      <p:tavLst>
                                        <p:tav tm="0" fmla="#ppt_w*sin(2.5*pi*$)">
                                          <p:val>
                                            <p:fltVal val="0"/>
                                          </p:val>
                                        </p:tav>
                                        <p:tav tm="100000">
                                          <p:val>
                                            <p:fltVal val="1"/>
                                          </p:val>
                                        </p:tav>
                                      </p:tavLst>
                                    </p:anim>
                                    <p:anim calcmode="lin" valueType="num">
                                      <p:cBhvr>
                                        <p:cTn id="27" dur="3000" fill="hold"/>
                                        <p:tgtEl>
                                          <p:spTgt spid="8"/>
                                        </p:tgtEl>
                                        <p:attrNameLst>
                                          <p:attrName>ppt_h</p:attrName>
                                        </p:attrNameLst>
                                      </p:cBhvr>
                                      <p:tavLst>
                                        <p:tav tm="0">
                                          <p:val>
                                            <p:strVal val="#ppt_h"/>
                                          </p:val>
                                        </p:tav>
                                        <p:tav tm="100000">
                                          <p:val>
                                            <p:strVal val="#ppt_h"/>
                                          </p:val>
                                        </p:tav>
                                      </p:tavLst>
                                    </p:anim>
                                  </p:childTnLst>
                                </p:cTn>
                              </p:par>
                              <p:par>
                                <p:cTn id="28" presetID="19" presetClass="entr" presetSubtype="5"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3000" fill="hold"/>
                                        <p:tgtEl>
                                          <p:spTgt spid="9"/>
                                        </p:tgtEl>
                                        <p:attrNameLst>
                                          <p:attrName>ppt_w</p:attrName>
                                        </p:attrNameLst>
                                      </p:cBhvr>
                                      <p:tavLst>
                                        <p:tav tm="0">
                                          <p:val>
                                            <p:strVal val="#ppt_w"/>
                                          </p:val>
                                        </p:tav>
                                        <p:tav tm="100000">
                                          <p:val>
                                            <p:strVal val="#ppt_w"/>
                                          </p:val>
                                        </p:tav>
                                      </p:tavLst>
                                    </p:anim>
                                    <p:anim calcmode="lin" valueType="num">
                                      <p:cBhvr>
                                        <p:cTn id="31" dur="3000" fill="hold"/>
                                        <p:tgtEl>
                                          <p:spTgt spid="9"/>
                                        </p:tgtEl>
                                        <p:attrNameLst>
                                          <p:attrName>ppt_h</p:attrName>
                                        </p:attrNameLst>
                                      </p:cBhvr>
                                      <p:tavLst>
                                        <p:tav tm="0" fmla="#ppt_h*sin(2.5*pi*$)">
                                          <p:val>
                                            <p:fltVal val="0"/>
                                          </p:val>
                                        </p:tav>
                                        <p:tav tm="100000">
                                          <p:val>
                                            <p:fltVal val="1"/>
                                          </p:val>
                                        </p:tav>
                                      </p:tavLst>
                                    </p:anim>
                                  </p:childTnLst>
                                </p:cTn>
                              </p:par>
                              <p:par>
                                <p:cTn id="32" presetID="21" presetClass="entr" presetSubtype="8" fill="hold" grpId="1"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wheel(8)">
                                      <p:cBhvr>
                                        <p:cTn id="34" dur="3000"/>
                                        <p:tgtEl>
                                          <p:spTgt spid="4"/>
                                        </p:tgtEl>
                                      </p:cBhvr>
                                    </p:animEffect>
                                  </p:childTnLst>
                                </p:cTn>
                              </p:par>
                              <p:par>
                                <p:cTn id="35" presetID="21" presetClass="entr" presetSubtype="8" fill="hold" grpId="1" nodeType="with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wheel(8)">
                                      <p:cBhvr>
                                        <p:cTn id="37" dur="3000"/>
                                        <p:tgtEl>
                                          <p:spTgt spid="5"/>
                                        </p:tgtEl>
                                      </p:cBhvr>
                                    </p:animEffect>
                                  </p:childTnLst>
                                </p:cTn>
                              </p:par>
                              <p:par>
                                <p:cTn id="38" presetID="21" presetClass="entr" presetSubtype="8" fill="hold" grpId="1"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wheel(8)">
                                      <p:cBhvr>
                                        <p:cTn id="40" dur="3000"/>
                                        <p:tgtEl>
                                          <p:spTgt spid="6"/>
                                        </p:tgtEl>
                                      </p:cBhvr>
                                    </p:animEffect>
                                  </p:childTnLst>
                                </p:cTn>
                              </p:par>
                              <p:par>
                                <p:cTn id="41" presetID="21" presetClass="entr" presetSubtype="8" fill="hold" grpId="1" nodeType="with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wheel(8)">
                                      <p:cBhvr>
                                        <p:cTn id="43" dur="3000"/>
                                        <p:tgtEl>
                                          <p:spTgt spid="7"/>
                                        </p:tgtEl>
                                      </p:cBhvr>
                                    </p:animEffect>
                                  </p:childTnLst>
                                </p:cTn>
                              </p:par>
                              <p:par>
                                <p:cTn id="44" presetID="21" presetClass="entr" presetSubtype="8" fill="hold" grpId="1" nodeType="with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wheel(8)">
                                      <p:cBhvr>
                                        <p:cTn id="46" dur="3000"/>
                                        <p:tgtEl>
                                          <p:spTgt spid="8"/>
                                        </p:tgtEl>
                                      </p:cBhvr>
                                    </p:animEffect>
                                  </p:childTnLst>
                                </p:cTn>
                              </p:par>
                              <p:par>
                                <p:cTn id="47" presetID="21" presetClass="entr" presetSubtype="8" fill="hold" grpId="1" nodeType="with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wheel(8)">
                                      <p:cBhvr>
                                        <p:cTn id="49" dur="3000"/>
                                        <p:tgtEl>
                                          <p:spTgt spid="9"/>
                                        </p:tgtEl>
                                      </p:cBhvr>
                                    </p:animEffect>
                                  </p:childTnLst>
                                </p:cTn>
                              </p:par>
                              <p:par>
                                <p:cTn id="50" presetID="8" presetClass="emph" presetSubtype="0" fill="hold" grpId="2" nodeType="withEffect">
                                  <p:stCondLst>
                                    <p:cond delay="0"/>
                                  </p:stCondLst>
                                  <p:childTnLst>
                                    <p:animRot by="21600000">
                                      <p:cBhvr>
                                        <p:cTn id="51" dur="3000" fill="hold"/>
                                        <p:tgtEl>
                                          <p:spTgt spid="4"/>
                                        </p:tgtEl>
                                        <p:attrNameLst>
                                          <p:attrName>r</p:attrName>
                                        </p:attrNameLst>
                                      </p:cBhvr>
                                    </p:animRot>
                                  </p:childTnLst>
                                </p:cTn>
                              </p:par>
                              <p:par>
                                <p:cTn id="52" presetID="8" presetClass="emph" presetSubtype="0" fill="hold" grpId="2" nodeType="withEffect">
                                  <p:stCondLst>
                                    <p:cond delay="0"/>
                                  </p:stCondLst>
                                  <p:childTnLst>
                                    <p:animRot by="21600000">
                                      <p:cBhvr>
                                        <p:cTn id="53" dur="3000" fill="hold"/>
                                        <p:tgtEl>
                                          <p:spTgt spid="5"/>
                                        </p:tgtEl>
                                        <p:attrNameLst>
                                          <p:attrName>r</p:attrName>
                                        </p:attrNameLst>
                                      </p:cBhvr>
                                    </p:animRot>
                                  </p:childTnLst>
                                </p:cTn>
                              </p:par>
                              <p:par>
                                <p:cTn id="54" presetID="8" presetClass="emph" presetSubtype="0" fill="hold" grpId="2" nodeType="withEffect">
                                  <p:stCondLst>
                                    <p:cond delay="0"/>
                                  </p:stCondLst>
                                  <p:childTnLst>
                                    <p:animRot by="21600000">
                                      <p:cBhvr>
                                        <p:cTn id="55" dur="3000" fill="hold"/>
                                        <p:tgtEl>
                                          <p:spTgt spid="6"/>
                                        </p:tgtEl>
                                        <p:attrNameLst>
                                          <p:attrName>r</p:attrName>
                                        </p:attrNameLst>
                                      </p:cBhvr>
                                    </p:animRot>
                                  </p:childTnLst>
                                </p:cTn>
                              </p:par>
                              <p:par>
                                <p:cTn id="56" presetID="8" presetClass="emph" presetSubtype="0" fill="hold" grpId="2" nodeType="withEffect">
                                  <p:stCondLst>
                                    <p:cond delay="0"/>
                                  </p:stCondLst>
                                  <p:childTnLst>
                                    <p:animRot by="21600000">
                                      <p:cBhvr>
                                        <p:cTn id="57" dur="3000" fill="hold"/>
                                        <p:tgtEl>
                                          <p:spTgt spid="7"/>
                                        </p:tgtEl>
                                        <p:attrNameLst>
                                          <p:attrName>r</p:attrName>
                                        </p:attrNameLst>
                                      </p:cBhvr>
                                    </p:animRot>
                                  </p:childTnLst>
                                </p:cTn>
                              </p:par>
                              <p:par>
                                <p:cTn id="58" presetID="8" presetClass="emph" presetSubtype="0" fill="hold" grpId="2"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grpId="2" nodeType="withEffect">
                                  <p:stCondLst>
                                    <p:cond delay="0"/>
                                  </p:stCondLst>
                                  <p:childTnLst>
                                    <p:animRot by="21600000">
                                      <p:cBhvr>
                                        <p:cTn id="61" dur="3000" fill="hold"/>
                                        <p:tgtEl>
                                          <p:spTgt spid="9"/>
                                        </p:tgtEl>
                                        <p:attrNameLst>
                                          <p:attrName>r</p:attrName>
                                        </p:attrNameLst>
                                      </p:cBhvr>
                                    </p:animRot>
                                  </p:childTnLst>
                                </p:cTn>
                              </p:par>
                            </p:childTnLst>
                          </p:cTn>
                        </p:par>
                        <p:par>
                          <p:cTn id="62" fill="hold">
                            <p:stCondLst>
                              <p:cond delay="3000"/>
                            </p:stCondLst>
                            <p:childTnLst>
                              <p:par>
                                <p:cTn id="63" presetID="23" presetClass="exit" presetSubtype="32" fill="hold" grpId="3" nodeType="afterEffect">
                                  <p:stCondLst>
                                    <p:cond delay="0"/>
                                  </p:stCondLst>
                                  <p:childTnLst>
                                    <p:anim calcmode="lin" valueType="num">
                                      <p:cBhvr>
                                        <p:cTn id="64" dur="3000"/>
                                        <p:tgtEl>
                                          <p:spTgt spid="4"/>
                                        </p:tgtEl>
                                        <p:attrNameLst>
                                          <p:attrName>ppt_w</p:attrName>
                                        </p:attrNameLst>
                                      </p:cBhvr>
                                      <p:tavLst>
                                        <p:tav tm="0">
                                          <p:val>
                                            <p:strVal val="ppt_w"/>
                                          </p:val>
                                        </p:tav>
                                        <p:tav tm="100000">
                                          <p:val>
                                            <p:fltVal val="0"/>
                                          </p:val>
                                        </p:tav>
                                      </p:tavLst>
                                    </p:anim>
                                    <p:anim calcmode="lin" valueType="num">
                                      <p:cBhvr>
                                        <p:cTn id="65" dur="3000"/>
                                        <p:tgtEl>
                                          <p:spTgt spid="4"/>
                                        </p:tgtEl>
                                        <p:attrNameLst>
                                          <p:attrName>ppt_h</p:attrName>
                                        </p:attrNameLst>
                                      </p:cBhvr>
                                      <p:tavLst>
                                        <p:tav tm="0">
                                          <p:val>
                                            <p:strVal val="ppt_h"/>
                                          </p:val>
                                        </p:tav>
                                        <p:tav tm="100000">
                                          <p:val>
                                            <p:fltVal val="0"/>
                                          </p:val>
                                        </p:tav>
                                      </p:tavLst>
                                    </p:anim>
                                    <p:set>
                                      <p:cBhvr>
                                        <p:cTn id="66" dur="1" fill="hold">
                                          <p:stCondLst>
                                            <p:cond delay="2999"/>
                                          </p:stCondLst>
                                        </p:cTn>
                                        <p:tgtEl>
                                          <p:spTgt spid="4"/>
                                        </p:tgtEl>
                                        <p:attrNameLst>
                                          <p:attrName>style.visibility</p:attrName>
                                        </p:attrNameLst>
                                      </p:cBhvr>
                                      <p:to>
                                        <p:strVal val="hidden"/>
                                      </p:to>
                                    </p:set>
                                  </p:childTnLst>
                                </p:cTn>
                              </p:par>
                              <p:par>
                                <p:cTn id="67" presetID="23" presetClass="exit" presetSubtype="32" fill="hold" grpId="3" nodeType="withEffect">
                                  <p:stCondLst>
                                    <p:cond delay="0"/>
                                  </p:stCondLst>
                                  <p:childTnLst>
                                    <p:anim calcmode="lin" valueType="num">
                                      <p:cBhvr>
                                        <p:cTn id="68" dur="3000"/>
                                        <p:tgtEl>
                                          <p:spTgt spid="5"/>
                                        </p:tgtEl>
                                        <p:attrNameLst>
                                          <p:attrName>ppt_w</p:attrName>
                                        </p:attrNameLst>
                                      </p:cBhvr>
                                      <p:tavLst>
                                        <p:tav tm="0">
                                          <p:val>
                                            <p:strVal val="ppt_w"/>
                                          </p:val>
                                        </p:tav>
                                        <p:tav tm="100000">
                                          <p:val>
                                            <p:fltVal val="0"/>
                                          </p:val>
                                        </p:tav>
                                      </p:tavLst>
                                    </p:anim>
                                    <p:anim calcmode="lin" valueType="num">
                                      <p:cBhvr>
                                        <p:cTn id="69" dur="3000"/>
                                        <p:tgtEl>
                                          <p:spTgt spid="5"/>
                                        </p:tgtEl>
                                        <p:attrNameLst>
                                          <p:attrName>ppt_h</p:attrName>
                                        </p:attrNameLst>
                                      </p:cBhvr>
                                      <p:tavLst>
                                        <p:tav tm="0">
                                          <p:val>
                                            <p:strVal val="ppt_h"/>
                                          </p:val>
                                        </p:tav>
                                        <p:tav tm="100000">
                                          <p:val>
                                            <p:fltVal val="0"/>
                                          </p:val>
                                        </p:tav>
                                      </p:tavLst>
                                    </p:anim>
                                    <p:set>
                                      <p:cBhvr>
                                        <p:cTn id="70" dur="1" fill="hold">
                                          <p:stCondLst>
                                            <p:cond delay="2999"/>
                                          </p:stCondLst>
                                        </p:cTn>
                                        <p:tgtEl>
                                          <p:spTgt spid="5"/>
                                        </p:tgtEl>
                                        <p:attrNameLst>
                                          <p:attrName>style.visibility</p:attrName>
                                        </p:attrNameLst>
                                      </p:cBhvr>
                                      <p:to>
                                        <p:strVal val="hidden"/>
                                      </p:to>
                                    </p:set>
                                  </p:childTnLst>
                                </p:cTn>
                              </p:par>
                              <p:par>
                                <p:cTn id="71" presetID="23" presetClass="exit" presetSubtype="32" fill="hold" grpId="3" nodeType="withEffect">
                                  <p:stCondLst>
                                    <p:cond delay="0"/>
                                  </p:stCondLst>
                                  <p:childTnLst>
                                    <p:anim calcmode="lin" valueType="num">
                                      <p:cBhvr>
                                        <p:cTn id="72" dur="3000"/>
                                        <p:tgtEl>
                                          <p:spTgt spid="6"/>
                                        </p:tgtEl>
                                        <p:attrNameLst>
                                          <p:attrName>ppt_w</p:attrName>
                                        </p:attrNameLst>
                                      </p:cBhvr>
                                      <p:tavLst>
                                        <p:tav tm="0">
                                          <p:val>
                                            <p:strVal val="ppt_w"/>
                                          </p:val>
                                        </p:tav>
                                        <p:tav tm="100000">
                                          <p:val>
                                            <p:fltVal val="0"/>
                                          </p:val>
                                        </p:tav>
                                      </p:tavLst>
                                    </p:anim>
                                    <p:anim calcmode="lin" valueType="num">
                                      <p:cBhvr>
                                        <p:cTn id="73" dur="3000"/>
                                        <p:tgtEl>
                                          <p:spTgt spid="6"/>
                                        </p:tgtEl>
                                        <p:attrNameLst>
                                          <p:attrName>ppt_h</p:attrName>
                                        </p:attrNameLst>
                                      </p:cBhvr>
                                      <p:tavLst>
                                        <p:tav tm="0">
                                          <p:val>
                                            <p:strVal val="ppt_h"/>
                                          </p:val>
                                        </p:tav>
                                        <p:tav tm="100000">
                                          <p:val>
                                            <p:fltVal val="0"/>
                                          </p:val>
                                        </p:tav>
                                      </p:tavLst>
                                    </p:anim>
                                    <p:set>
                                      <p:cBhvr>
                                        <p:cTn id="74" dur="1" fill="hold">
                                          <p:stCondLst>
                                            <p:cond delay="2999"/>
                                          </p:stCondLst>
                                        </p:cTn>
                                        <p:tgtEl>
                                          <p:spTgt spid="6"/>
                                        </p:tgtEl>
                                        <p:attrNameLst>
                                          <p:attrName>style.visibility</p:attrName>
                                        </p:attrNameLst>
                                      </p:cBhvr>
                                      <p:to>
                                        <p:strVal val="hidden"/>
                                      </p:to>
                                    </p:set>
                                  </p:childTnLst>
                                </p:cTn>
                              </p:par>
                              <p:par>
                                <p:cTn id="75" presetID="23" presetClass="exit" presetSubtype="32" fill="hold" grpId="3" nodeType="withEffect">
                                  <p:stCondLst>
                                    <p:cond delay="0"/>
                                  </p:stCondLst>
                                  <p:childTnLst>
                                    <p:anim calcmode="lin" valueType="num">
                                      <p:cBhvr>
                                        <p:cTn id="76" dur="3000"/>
                                        <p:tgtEl>
                                          <p:spTgt spid="7"/>
                                        </p:tgtEl>
                                        <p:attrNameLst>
                                          <p:attrName>ppt_w</p:attrName>
                                        </p:attrNameLst>
                                      </p:cBhvr>
                                      <p:tavLst>
                                        <p:tav tm="0">
                                          <p:val>
                                            <p:strVal val="ppt_w"/>
                                          </p:val>
                                        </p:tav>
                                        <p:tav tm="100000">
                                          <p:val>
                                            <p:fltVal val="0"/>
                                          </p:val>
                                        </p:tav>
                                      </p:tavLst>
                                    </p:anim>
                                    <p:anim calcmode="lin" valueType="num">
                                      <p:cBhvr>
                                        <p:cTn id="77" dur="3000"/>
                                        <p:tgtEl>
                                          <p:spTgt spid="7"/>
                                        </p:tgtEl>
                                        <p:attrNameLst>
                                          <p:attrName>ppt_h</p:attrName>
                                        </p:attrNameLst>
                                      </p:cBhvr>
                                      <p:tavLst>
                                        <p:tav tm="0">
                                          <p:val>
                                            <p:strVal val="ppt_h"/>
                                          </p:val>
                                        </p:tav>
                                        <p:tav tm="100000">
                                          <p:val>
                                            <p:fltVal val="0"/>
                                          </p:val>
                                        </p:tav>
                                      </p:tavLst>
                                    </p:anim>
                                    <p:set>
                                      <p:cBhvr>
                                        <p:cTn id="78" dur="1" fill="hold">
                                          <p:stCondLst>
                                            <p:cond delay="2999"/>
                                          </p:stCondLst>
                                        </p:cTn>
                                        <p:tgtEl>
                                          <p:spTgt spid="7"/>
                                        </p:tgtEl>
                                        <p:attrNameLst>
                                          <p:attrName>style.visibility</p:attrName>
                                        </p:attrNameLst>
                                      </p:cBhvr>
                                      <p:to>
                                        <p:strVal val="hidden"/>
                                      </p:to>
                                    </p:set>
                                  </p:childTnLst>
                                </p:cTn>
                              </p:par>
                              <p:par>
                                <p:cTn id="79" presetID="23" presetClass="exit" presetSubtype="32" fill="hold" grpId="3" nodeType="withEffect">
                                  <p:stCondLst>
                                    <p:cond delay="0"/>
                                  </p:stCondLst>
                                  <p:childTnLst>
                                    <p:anim calcmode="lin" valueType="num">
                                      <p:cBhvr>
                                        <p:cTn id="80" dur="3000"/>
                                        <p:tgtEl>
                                          <p:spTgt spid="8"/>
                                        </p:tgtEl>
                                        <p:attrNameLst>
                                          <p:attrName>ppt_w</p:attrName>
                                        </p:attrNameLst>
                                      </p:cBhvr>
                                      <p:tavLst>
                                        <p:tav tm="0">
                                          <p:val>
                                            <p:strVal val="ppt_w"/>
                                          </p:val>
                                        </p:tav>
                                        <p:tav tm="100000">
                                          <p:val>
                                            <p:fltVal val="0"/>
                                          </p:val>
                                        </p:tav>
                                      </p:tavLst>
                                    </p:anim>
                                    <p:anim calcmode="lin" valueType="num">
                                      <p:cBhvr>
                                        <p:cTn id="81" dur="3000"/>
                                        <p:tgtEl>
                                          <p:spTgt spid="8"/>
                                        </p:tgtEl>
                                        <p:attrNameLst>
                                          <p:attrName>ppt_h</p:attrName>
                                        </p:attrNameLst>
                                      </p:cBhvr>
                                      <p:tavLst>
                                        <p:tav tm="0">
                                          <p:val>
                                            <p:strVal val="ppt_h"/>
                                          </p:val>
                                        </p:tav>
                                        <p:tav tm="100000">
                                          <p:val>
                                            <p:fltVal val="0"/>
                                          </p:val>
                                        </p:tav>
                                      </p:tavLst>
                                    </p:anim>
                                    <p:set>
                                      <p:cBhvr>
                                        <p:cTn id="82" dur="1" fill="hold">
                                          <p:stCondLst>
                                            <p:cond delay="2999"/>
                                          </p:stCondLst>
                                        </p:cTn>
                                        <p:tgtEl>
                                          <p:spTgt spid="8"/>
                                        </p:tgtEl>
                                        <p:attrNameLst>
                                          <p:attrName>style.visibility</p:attrName>
                                        </p:attrNameLst>
                                      </p:cBhvr>
                                      <p:to>
                                        <p:strVal val="hidden"/>
                                      </p:to>
                                    </p:set>
                                  </p:childTnLst>
                                </p:cTn>
                              </p:par>
                              <p:par>
                                <p:cTn id="83" presetID="23" presetClass="exit" presetSubtype="32" fill="hold" grpId="3" nodeType="withEffect">
                                  <p:stCondLst>
                                    <p:cond delay="0"/>
                                  </p:stCondLst>
                                  <p:childTnLst>
                                    <p:anim calcmode="lin" valueType="num">
                                      <p:cBhvr>
                                        <p:cTn id="84" dur="3000"/>
                                        <p:tgtEl>
                                          <p:spTgt spid="9"/>
                                        </p:tgtEl>
                                        <p:attrNameLst>
                                          <p:attrName>ppt_w</p:attrName>
                                        </p:attrNameLst>
                                      </p:cBhvr>
                                      <p:tavLst>
                                        <p:tav tm="0">
                                          <p:val>
                                            <p:strVal val="ppt_w"/>
                                          </p:val>
                                        </p:tav>
                                        <p:tav tm="100000">
                                          <p:val>
                                            <p:fltVal val="0"/>
                                          </p:val>
                                        </p:tav>
                                      </p:tavLst>
                                    </p:anim>
                                    <p:anim calcmode="lin" valueType="num">
                                      <p:cBhvr>
                                        <p:cTn id="85" dur="3000"/>
                                        <p:tgtEl>
                                          <p:spTgt spid="9"/>
                                        </p:tgtEl>
                                        <p:attrNameLst>
                                          <p:attrName>ppt_h</p:attrName>
                                        </p:attrNameLst>
                                      </p:cBhvr>
                                      <p:tavLst>
                                        <p:tav tm="0">
                                          <p:val>
                                            <p:strVal val="ppt_h"/>
                                          </p:val>
                                        </p:tav>
                                        <p:tav tm="100000">
                                          <p:val>
                                            <p:fltVal val="0"/>
                                          </p:val>
                                        </p:tav>
                                      </p:tavLst>
                                    </p:anim>
                                    <p:set>
                                      <p:cBhvr>
                                        <p:cTn id="86" dur="1" fill="hold">
                                          <p:stCondLst>
                                            <p:cond delay="2999"/>
                                          </p:stCondLst>
                                        </p:cTn>
                                        <p:tgtEl>
                                          <p:spTgt spid="9"/>
                                        </p:tgtEl>
                                        <p:attrNameLst>
                                          <p:attrName>style.visibility</p:attrName>
                                        </p:attrNameLst>
                                      </p:cBhvr>
                                      <p:to>
                                        <p:strVal val="hidden"/>
                                      </p:to>
                                    </p:set>
                                  </p:childTnLst>
                                </p:cTn>
                              </p:par>
                              <p:par>
                                <p:cTn id="87" presetID="13" presetClass="exit" presetSubtype="32" fill="hold" grpId="4" nodeType="withEffect">
                                  <p:stCondLst>
                                    <p:cond delay="0"/>
                                  </p:stCondLst>
                                  <p:childTnLst>
                                    <p:animEffect transition="out" filter="plus(out)">
                                      <p:cBhvr>
                                        <p:cTn id="88" dur="3000"/>
                                        <p:tgtEl>
                                          <p:spTgt spid="4"/>
                                        </p:tgtEl>
                                      </p:cBhvr>
                                    </p:animEffect>
                                    <p:set>
                                      <p:cBhvr>
                                        <p:cTn id="89" dur="1" fill="hold">
                                          <p:stCondLst>
                                            <p:cond delay="2999"/>
                                          </p:stCondLst>
                                        </p:cTn>
                                        <p:tgtEl>
                                          <p:spTgt spid="4"/>
                                        </p:tgtEl>
                                        <p:attrNameLst>
                                          <p:attrName>style.visibility</p:attrName>
                                        </p:attrNameLst>
                                      </p:cBhvr>
                                      <p:to>
                                        <p:strVal val="hidden"/>
                                      </p:to>
                                    </p:set>
                                  </p:childTnLst>
                                </p:cTn>
                              </p:par>
                              <p:par>
                                <p:cTn id="90" presetID="13" presetClass="exit" presetSubtype="32" fill="hold" grpId="4" nodeType="withEffect">
                                  <p:stCondLst>
                                    <p:cond delay="0"/>
                                  </p:stCondLst>
                                  <p:childTnLst>
                                    <p:animEffect transition="out" filter="plus(out)">
                                      <p:cBhvr>
                                        <p:cTn id="91" dur="3000"/>
                                        <p:tgtEl>
                                          <p:spTgt spid="5"/>
                                        </p:tgtEl>
                                      </p:cBhvr>
                                    </p:animEffect>
                                    <p:set>
                                      <p:cBhvr>
                                        <p:cTn id="92" dur="1" fill="hold">
                                          <p:stCondLst>
                                            <p:cond delay="2999"/>
                                          </p:stCondLst>
                                        </p:cTn>
                                        <p:tgtEl>
                                          <p:spTgt spid="5"/>
                                        </p:tgtEl>
                                        <p:attrNameLst>
                                          <p:attrName>style.visibility</p:attrName>
                                        </p:attrNameLst>
                                      </p:cBhvr>
                                      <p:to>
                                        <p:strVal val="hidden"/>
                                      </p:to>
                                    </p:set>
                                  </p:childTnLst>
                                </p:cTn>
                              </p:par>
                              <p:par>
                                <p:cTn id="93" presetID="13" presetClass="exit" presetSubtype="32" fill="hold" grpId="4" nodeType="withEffect">
                                  <p:stCondLst>
                                    <p:cond delay="0"/>
                                  </p:stCondLst>
                                  <p:childTnLst>
                                    <p:animEffect transition="out" filter="plus(out)">
                                      <p:cBhvr>
                                        <p:cTn id="94" dur="3000"/>
                                        <p:tgtEl>
                                          <p:spTgt spid="6"/>
                                        </p:tgtEl>
                                      </p:cBhvr>
                                    </p:animEffect>
                                    <p:set>
                                      <p:cBhvr>
                                        <p:cTn id="95" dur="1" fill="hold">
                                          <p:stCondLst>
                                            <p:cond delay="2999"/>
                                          </p:stCondLst>
                                        </p:cTn>
                                        <p:tgtEl>
                                          <p:spTgt spid="6"/>
                                        </p:tgtEl>
                                        <p:attrNameLst>
                                          <p:attrName>style.visibility</p:attrName>
                                        </p:attrNameLst>
                                      </p:cBhvr>
                                      <p:to>
                                        <p:strVal val="hidden"/>
                                      </p:to>
                                    </p:set>
                                  </p:childTnLst>
                                </p:cTn>
                              </p:par>
                              <p:par>
                                <p:cTn id="96" presetID="13" presetClass="exit" presetSubtype="32" fill="hold" grpId="4" nodeType="withEffect">
                                  <p:stCondLst>
                                    <p:cond delay="0"/>
                                  </p:stCondLst>
                                  <p:childTnLst>
                                    <p:animEffect transition="out" filter="plus(out)">
                                      <p:cBhvr>
                                        <p:cTn id="97" dur="3000"/>
                                        <p:tgtEl>
                                          <p:spTgt spid="7"/>
                                        </p:tgtEl>
                                      </p:cBhvr>
                                    </p:animEffect>
                                    <p:set>
                                      <p:cBhvr>
                                        <p:cTn id="98" dur="1" fill="hold">
                                          <p:stCondLst>
                                            <p:cond delay="2999"/>
                                          </p:stCondLst>
                                        </p:cTn>
                                        <p:tgtEl>
                                          <p:spTgt spid="7"/>
                                        </p:tgtEl>
                                        <p:attrNameLst>
                                          <p:attrName>style.visibility</p:attrName>
                                        </p:attrNameLst>
                                      </p:cBhvr>
                                      <p:to>
                                        <p:strVal val="hidden"/>
                                      </p:to>
                                    </p:set>
                                  </p:childTnLst>
                                </p:cTn>
                              </p:par>
                              <p:par>
                                <p:cTn id="99" presetID="13" presetClass="exit" presetSubtype="32" fill="hold" grpId="4" nodeType="withEffect">
                                  <p:stCondLst>
                                    <p:cond delay="0"/>
                                  </p:stCondLst>
                                  <p:childTnLst>
                                    <p:animEffect transition="out" filter="plus(out)">
                                      <p:cBhvr>
                                        <p:cTn id="100" dur="3000"/>
                                        <p:tgtEl>
                                          <p:spTgt spid="8"/>
                                        </p:tgtEl>
                                      </p:cBhvr>
                                    </p:animEffect>
                                    <p:set>
                                      <p:cBhvr>
                                        <p:cTn id="101" dur="1" fill="hold">
                                          <p:stCondLst>
                                            <p:cond delay="2999"/>
                                          </p:stCondLst>
                                        </p:cTn>
                                        <p:tgtEl>
                                          <p:spTgt spid="8"/>
                                        </p:tgtEl>
                                        <p:attrNameLst>
                                          <p:attrName>style.visibility</p:attrName>
                                        </p:attrNameLst>
                                      </p:cBhvr>
                                      <p:to>
                                        <p:strVal val="hidden"/>
                                      </p:to>
                                    </p:set>
                                  </p:childTnLst>
                                </p:cTn>
                              </p:par>
                              <p:par>
                                <p:cTn id="102" presetID="13" presetClass="exit" presetSubtype="32" fill="hold" grpId="4" nodeType="withEffect">
                                  <p:stCondLst>
                                    <p:cond delay="0"/>
                                  </p:stCondLst>
                                  <p:childTnLst>
                                    <p:animEffect transition="out" filter="plus(out)">
                                      <p:cBhvr>
                                        <p:cTn id="103" dur="3000"/>
                                        <p:tgtEl>
                                          <p:spTgt spid="9"/>
                                        </p:tgtEl>
                                      </p:cBhvr>
                                    </p:animEffect>
                                    <p:set>
                                      <p:cBhvr>
                                        <p:cTn id="104" dur="1" fill="hold">
                                          <p:stCondLst>
                                            <p:cond delay="2999"/>
                                          </p:stCondLst>
                                        </p:cTn>
                                        <p:tgtEl>
                                          <p:spTgt spid="9"/>
                                        </p:tgtEl>
                                        <p:attrNameLst>
                                          <p:attrName>style.visibility</p:attrName>
                                        </p:attrNameLst>
                                      </p:cBhvr>
                                      <p:to>
                                        <p:strVal val="hidden"/>
                                      </p:to>
                                    </p:set>
                                  </p:childTnLst>
                                </p:cTn>
                              </p:par>
                              <p:par>
                                <p:cTn id="105" presetID="23" presetClass="entr" presetSubtype="272" fill="hold" nodeType="withEffect">
                                  <p:stCondLst>
                                    <p:cond delay="0"/>
                                  </p:stCondLst>
                                  <p:childTnLst>
                                    <p:set>
                                      <p:cBhvr>
                                        <p:cTn id="106" dur="1" fill="hold">
                                          <p:stCondLst>
                                            <p:cond delay="0"/>
                                          </p:stCondLst>
                                        </p:cTn>
                                        <p:tgtEl>
                                          <p:spTgt spid="1026"/>
                                        </p:tgtEl>
                                        <p:attrNameLst>
                                          <p:attrName>style.visibility</p:attrName>
                                        </p:attrNameLst>
                                      </p:cBhvr>
                                      <p:to>
                                        <p:strVal val="visible"/>
                                      </p:to>
                                    </p:set>
                                    <p:anim calcmode="lin" valueType="num">
                                      <p:cBhvr>
                                        <p:cTn id="107" dur="3000" fill="hold"/>
                                        <p:tgtEl>
                                          <p:spTgt spid="1026"/>
                                        </p:tgtEl>
                                        <p:attrNameLst>
                                          <p:attrName>ppt_w</p:attrName>
                                        </p:attrNameLst>
                                      </p:cBhvr>
                                      <p:tavLst>
                                        <p:tav tm="0">
                                          <p:val>
                                            <p:strVal val="2/3*#ppt_w"/>
                                          </p:val>
                                        </p:tav>
                                        <p:tav tm="100000">
                                          <p:val>
                                            <p:strVal val="#ppt_w"/>
                                          </p:val>
                                        </p:tav>
                                      </p:tavLst>
                                    </p:anim>
                                    <p:anim calcmode="lin" valueType="num">
                                      <p:cBhvr>
                                        <p:cTn id="108" dur="3000" fill="hold"/>
                                        <p:tgtEl>
                                          <p:spTgt spid="1026"/>
                                        </p:tgtEl>
                                        <p:attrNameLst>
                                          <p:attrName>ppt_h</p:attrName>
                                        </p:attrNameLst>
                                      </p:cBhvr>
                                      <p:tavLst>
                                        <p:tav tm="0">
                                          <p:val>
                                            <p:strVal val="2/3*#ppt_h"/>
                                          </p:val>
                                        </p:tav>
                                        <p:tav tm="100000">
                                          <p:val>
                                            <p:strVal val="#ppt_h"/>
                                          </p:val>
                                        </p:tav>
                                      </p:tavLst>
                                    </p:anim>
                                  </p:childTnLst>
                                </p:cTn>
                              </p:par>
                              <p:par>
                                <p:cTn id="109" presetID="8" presetClass="entr" presetSubtype="32" fill="hold" nodeType="withEffect">
                                  <p:stCondLst>
                                    <p:cond delay="0"/>
                                  </p:stCondLst>
                                  <p:childTnLst>
                                    <p:set>
                                      <p:cBhvr>
                                        <p:cTn id="110" dur="1" fill="hold">
                                          <p:stCondLst>
                                            <p:cond delay="0"/>
                                          </p:stCondLst>
                                        </p:cTn>
                                        <p:tgtEl>
                                          <p:spTgt spid="1026"/>
                                        </p:tgtEl>
                                        <p:attrNameLst>
                                          <p:attrName>style.visibility</p:attrName>
                                        </p:attrNameLst>
                                      </p:cBhvr>
                                      <p:to>
                                        <p:strVal val="visible"/>
                                      </p:to>
                                    </p:set>
                                    <p:animEffect transition="in" filter="diamond(out)">
                                      <p:cBhvr>
                                        <p:cTn id="111" dur="3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2050"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5" name="4 Marco"/>
          <p:cNvSpPr/>
          <p:nvPr/>
        </p:nvSpPr>
        <p:spPr>
          <a:xfrm>
            <a:off x="0" y="0"/>
            <a:ext cx="1071538" cy="1000108"/>
          </a:xfrm>
          <a:prstGeom prst="frame">
            <a:avLst>
              <a:gd name="adj1" fmla="val 25049"/>
            </a:avLst>
          </a:prstGeom>
          <a:solidFill>
            <a:srgbClr val="00249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8001024" y="0"/>
            <a:ext cx="1142976" cy="1000108"/>
          </a:xfrm>
          <a:prstGeom prst="frame">
            <a:avLst>
              <a:gd name="adj1" fmla="val 25049"/>
            </a:avLst>
          </a:prstGeom>
          <a:solidFill>
            <a:srgbClr val="00249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1071538" y="928670"/>
            <a:ext cx="1071570" cy="1000132"/>
          </a:xfrm>
          <a:prstGeom prst="frame">
            <a:avLst>
              <a:gd name="adj1" fmla="val 25049"/>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7000892" y="928670"/>
            <a:ext cx="1071538" cy="1000132"/>
          </a:xfrm>
          <a:prstGeom prst="frame">
            <a:avLst>
              <a:gd name="adj1" fmla="val 25049"/>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2071670" y="1928802"/>
            <a:ext cx="1000132" cy="1000132"/>
          </a:xfrm>
          <a:prstGeom prst="frame">
            <a:avLst>
              <a:gd name="adj1" fmla="val 25049"/>
            </a:avLst>
          </a:prstGeom>
          <a:solidFill>
            <a:srgbClr val="00249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6000760" y="1928802"/>
            <a:ext cx="1000100" cy="928694"/>
          </a:xfrm>
          <a:prstGeom prst="frame">
            <a:avLst>
              <a:gd name="adj1" fmla="val 25049"/>
            </a:avLst>
          </a:prstGeom>
          <a:solidFill>
            <a:srgbClr val="00249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3071802" y="2857496"/>
            <a:ext cx="1000132" cy="1000132"/>
          </a:xfrm>
          <a:prstGeom prst="frame">
            <a:avLst>
              <a:gd name="adj1" fmla="val 25049"/>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5072066" y="3000372"/>
            <a:ext cx="1071538" cy="1000108"/>
          </a:xfrm>
          <a:prstGeom prst="frame">
            <a:avLst>
              <a:gd name="adj1" fmla="val 25049"/>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a:off x="6143604" y="3929042"/>
            <a:ext cx="1071570" cy="1000132"/>
          </a:xfrm>
          <a:prstGeom prst="frame">
            <a:avLst>
              <a:gd name="adj1" fmla="val 25049"/>
            </a:avLst>
          </a:prstGeom>
          <a:solidFill>
            <a:srgbClr val="00249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a:off x="7143736" y="4929174"/>
            <a:ext cx="1000132" cy="1000132"/>
          </a:xfrm>
          <a:prstGeom prst="frame">
            <a:avLst>
              <a:gd name="adj1" fmla="val 25049"/>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8143868" y="5857868"/>
            <a:ext cx="1000132" cy="1000132"/>
          </a:xfrm>
          <a:prstGeom prst="frame">
            <a:avLst>
              <a:gd name="adj1" fmla="val 25049"/>
            </a:avLst>
          </a:prstGeom>
          <a:solidFill>
            <a:srgbClr val="00249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2000232" y="3929066"/>
            <a:ext cx="1071538" cy="1000132"/>
          </a:xfrm>
          <a:prstGeom prst="frame">
            <a:avLst>
              <a:gd name="adj1" fmla="val 25049"/>
            </a:avLst>
          </a:prstGeom>
          <a:solidFill>
            <a:srgbClr val="00249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a:off x="1000100" y="4929198"/>
            <a:ext cx="1000100" cy="928694"/>
          </a:xfrm>
          <a:prstGeom prst="frame">
            <a:avLst>
              <a:gd name="adj1" fmla="val 25049"/>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a:off x="0" y="5929306"/>
            <a:ext cx="1000100" cy="928694"/>
          </a:xfrm>
          <a:prstGeom prst="frame">
            <a:avLst>
              <a:gd name="adj1" fmla="val 25049"/>
            </a:avLst>
          </a:prstGeom>
          <a:solidFill>
            <a:srgbClr val="002496"/>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3000" fill="hold"/>
                                        <p:tgtEl>
                                          <p:spTgt spid="16"/>
                                        </p:tgtEl>
                                        <p:attrNameLst>
                                          <p:attrName>ppt_x</p:attrName>
                                        </p:attrNameLst>
                                      </p:cBhvr>
                                      <p:tavLst>
                                        <p:tav tm="0">
                                          <p:val>
                                            <p:strVal val="1+#ppt_w/2"/>
                                          </p:val>
                                        </p:tav>
                                        <p:tav tm="100000">
                                          <p:val>
                                            <p:strVal val="#ppt_x"/>
                                          </p:val>
                                        </p:tav>
                                      </p:tavLst>
                                    </p:anim>
                                    <p:anim calcmode="lin" valueType="num">
                                      <p:cBhvr additive="base">
                                        <p:cTn id="43" dur="3000" fill="hold"/>
                                        <p:tgtEl>
                                          <p:spTgt spid="16"/>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additive="base">
                                        <p:cTn id="46" dur="3000" fill="hold"/>
                                        <p:tgtEl>
                                          <p:spTgt spid="17"/>
                                        </p:tgtEl>
                                        <p:attrNameLst>
                                          <p:attrName>ppt_x</p:attrName>
                                        </p:attrNameLst>
                                      </p:cBhvr>
                                      <p:tavLst>
                                        <p:tav tm="0">
                                          <p:val>
                                            <p:strVal val="1+#ppt_w/2"/>
                                          </p:val>
                                        </p:tav>
                                        <p:tav tm="100000">
                                          <p:val>
                                            <p:strVal val="#ppt_x"/>
                                          </p:val>
                                        </p:tav>
                                      </p:tavLst>
                                    </p:anim>
                                    <p:anim calcmode="lin" valueType="num">
                                      <p:cBhvr additive="base">
                                        <p:cTn id="47" dur="3000" fill="hold"/>
                                        <p:tgtEl>
                                          <p:spTgt spid="17"/>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additive="base">
                                        <p:cTn id="50" dur="3000" fill="hold"/>
                                        <p:tgtEl>
                                          <p:spTgt spid="18"/>
                                        </p:tgtEl>
                                        <p:attrNameLst>
                                          <p:attrName>ppt_x</p:attrName>
                                        </p:attrNameLst>
                                      </p:cBhvr>
                                      <p:tavLst>
                                        <p:tav tm="0">
                                          <p:val>
                                            <p:strVal val="1+#ppt_w/2"/>
                                          </p:val>
                                        </p:tav>
                                        <p:tav tm="100000">
                                          <p:val>
                                            <p:strVal val="#ppt_x"/>
                                          </p:val>
                                        </p:tav>
                                      </p:tavLst>
                                    </p:anim>
                                    <p:anim calcmode="lin" valueType="num">
                                      <p:cBhvr additive="base">
                                        <p:cTn id="51" dur="3000" fill="hold"/>
                                        <p:tgtEl>
                                          <p:spTgt spid="18"/>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0-#ppt_w/2"/>
                                          </p:val>
                                        </p:tav>
                                        <p:tav tm="100000">
                                          <p:val>
                                            <p:strVal val="#ppt_x"/>
                                          </p:val>
                                        </p:tav>
                                      </p:tavLst>
                                    </p:anim>
                                    <p:anim calcmode="lin" valueType="num">
                                      <p:cBhvr additive="base">
                                        <p:cTn id="59" dur="3000" fill="hold"/>
                                        <p:tgtEl>
                                          <p:spTgt spid="14"/>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3000" fill="hold"/>
                                        <p:tgtEl>
                                          <p:spTgt spid="15"/>
                                        </p:tgtEl>
                                        <p:attrNameLst>
                                          <p:attrName>ppt_x</p:attrName>
                                        </p:attrNameLst>
                                      </p:cBhvr>
                                      <p:tavLst>
                                        <p:tav tm="0">
                                          <p:val>
                                            <p:strVal val="0-#ppt_w/2"/>
                                          </p:val>
                                        </p:tav>
                                        <p:tav tm="100000">
                                          <p:val>
                                            <p:strVal val="#ppt_x"/>
                                          </p:val>
                                        </p:tav>
                                      </p:tavLst>
                                    </p:anim>
                                    <p:anim calcmode="lin" valueType="num">
                                      <p:cBhvr additive="base">
                                        <p:cTn id="63" dur="3000" fill="hold"/>
                                        <p:tgtEl>
                                          <p:spTgt spid="15"/>
                                        </p:tgtEl>
                                        <p:attrNameLst>
                                          <p:attrName>ppt_y</p:attrName>
                                        </p:attrNameLst>
                                      </p:cBhvr>
                                      <p:tavLst>
                                        <p:tav tm="0">
                                          <p:val>
                                            <p:strVal val="0-#ppt_h/2"/>
                                          </p:val>
                                        </p:tav>
                                        <p:tav tm="100000">
                                          <p:val>
                                            <p:strVal val="#ppt_y"/>
                                          </p:val>
                                        </p:tav>
                                      </p:tavLst>
                                    </p:anim>
                                  </p:childTnLst>
                                </p:cTn>
                              </p:par>
                              <p:par>
                                <p:cTn id="64" presetID="8" presetClass="emph" presetSubtype="0" fill="hold" grpId="1"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6"/>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7"/>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8"/>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6"/>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0"/>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2"/>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3"/>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4"/>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5"/>
                                        </p:tgtEl>
                                        <p:attrNameLst>
                                          <p:attrName>r</p:attrName>
                                        </p:attrNameLst>
                                      </p:cBhvr>
                                    </p:animRot>
                                  </p:childTnLst>
                                </p:cTn>
                              </p:par>
                            </p:childTnLst>
                          </p:cTn>
                        </p:par>
                        <p:par>
                          <p:cTn id="92" fill="hold">
                            <p:stCondLst>
                              <p:cond delay="3000"/>
                            </p:stCondLst>
                            <p:childTnLst>
                              <p:par>
                                <p:cTn id="93" presetID="5" presetClass="exit" presetSubtype="10" fill="hold" grpId="2" nodeType="afterEffect">
                                  <p:stCondLst>
                                    <p:cond delay="0"/>
                                  </p:stCondLst>
                                  <p:childTnLst>
                                    <p:animEffect transition="out" filter="checkerboard(across)">
                                      <p:cBhvr>
                                        <p:cTn id="94" dur="3000"/>
                                        <p:tgtEl>
                                          <p:spTgt spid="5"/>
                                        </p:tgtEl>
                                      </p:cBhvr>
                                    </p:animEffect>
                                    <p:set>
                                      <p:cBhvr>
                                        <p:cTn id="95" dur="1" fill="hold">
                                          <p:stCondLst>
                                            <p:cond delay="2999"/>
                                          </p:stCondLst>
                                        </p:cTn>
                                        <p:tgtEl>
                                          <p:spTgt spid="5"/>
                                        </p:tgtEl>
                                        <p:attrNameLst>
                                          <p:attrName>style.visibility</p:attrName>
                                        </p:attrNameLst>
                                      </p:cBhvr>
                                      <p:to>
                                        <p:strVal val="hidden"/>
                                      </p:to>
                                    </p:set>
                                  </p:childTnLst>
                                </p:cTn>
                              </p:par>
                              <p:par>
                                <p:cTn id="96" presetID="5" presetClass="exit" presetSubtype="10" fill="hold" grpId="2" nodeType="withEffect">
                                  <p:stCondLst>
                                    <p:cond delay="0"/>
                                  </p:stCondLst>
                                  <p:childTnLst>
                                    <p:animEffect transition="out" filter="checkerboard(across)">
                                      <p:cBhvr>
                                        <p:cTn id="97" dur="3000"/>
                                        <p:tgtEl>
                                          <p:spTgt spid="7"/>
                                        </p:tgtEl>
                                      </p:cBhvr>
                                    </p:animEffect>
                                    <p:set>
                                      <p:cBhvr>
                                        <p:cTn id="98" dur="1" fill="hold">
                                          <p:stCondLst>
                                            <p:cond delay="2999"/>
                                          </p:stCondLst>
                                        </p:cTn>
                                        <p:tgtEl>
                                          <p:spTgt spid="7"/>
                                        </p:tgtEl>
                                        <p:attrNameLst>
                                          <p:attrName>style.visibility</p:attrName>
                                        </p:attrNameLst>
                                      </p:cBhvr>
                                      <p:to>
                                        <p:strVal val="hidden"/>
                                      </p:to>
                                    </p:set>
                                  </p:childTnLst>
                                </p:cTn>
                              </p:par>
                              <p:par>
                                <p:cTn id="99" presetID="5" presetClass="exit" presetSubtype="10" fill="hold" grpId="2" nodeType="withEffect">
                                  <p:stCondLst>
                                    <p:cond delay="0"/>
                                  </p:stCondLst>
                                  <p:childTnLst>
                                    <p:animEffect transition="out" filter="checkerboard(across)">
                                      <p:cBhvr>
                                        <p:cTn id="100" dur="3000"/>
                                        <p:tgtEl>
                                          <p:spTgt spid="9"/>
                                        </p:tgtEl>
                                      </p:cBhvr>
                                    </p:animEffect>
                                    <p:set>
                                      <p:cBhvr>
                                        <p:cTn id="101" dur="1" fill="hold">
                                          <p:stCondLst>
                                            <p:cond delay="2999"/>
                                          </p:stCondLst>
                                        </p:cTn>
                                        <p:tgtEl>
                                          <p:spTgt spid="9"/>
                                        </p:tgtEl>
                                        <p:attrNameLst>
                                          <p:attrName>style.visibility</p:attrName>
                                        </p:attrNameLst>
                                      </p:cBhvr>
                                      <p:to>
                                        <p:strVal val="hidden"/>
                                      </p:to>
                                    </p:set>
                                  </p:childTnLst>
                                </p:cTn>
                              </p:par>
                              <p:par>
                                <p:cTn id="102" presetID="5" presetClass="exit" presetSubtype="10" fill="hold" grpId="2" nodeType="withEffect">
                                  <p:stCondLst>
                                    <p:cond delay="0"/>
                                  </p:stCondLst>
                                  <p:childTnLst>
                                    <p:animEffect transition="out" filter="checkerboard(across)">
                                      <p:cBhvr>
                                        <p:cTn id="103" dur="3000"/>
                                        <p:tgtEl>
                                          <p:spTgt spid="11"/>
                                        </p:tgtEl>
                                      </p:cBhvr>
                                    </p:animEffect>
                                    <p:set>
                                      <p:cBhvr>
                                        <p:cTn id="104" dur="1" fill="hold">
                                          <p:stCondLst>
                                            <p:cond delay="2999"/>
                                          </p:stCondLst>
                                        </p:cTn>
                                        <p:tgtEl>
                                          <p:spTgt spid="11"/>
                                        </p:tgtEl>
                                        <p:attrNameLst>
                                          <p:attrName>style.visibility</p:attrName>
                                        </p:attrNameLst>
                                      </p:cBhvr>
                                      <p:to>
                                        <p:strVal val="hidden"/>
                                      </p:to>
                                    </p:set>
                                  </p:childTnLst>
                                </p:cTn>
                              </p:par>
                              <p:par>
                                <p:cTn id="105" presetID="5" presetClass="exit" presetSubtype="10" fill="hold" grpId="2" nodeType="withEffect">
                                  <p:stCondLst>
                                    <p:cond delay="0"/>
                                  </p:stCondLst>
                                  <p:childTnLst>
                                    <p:animEffect transition="out" filter="checkerboard(across)">
                                      <p:cBhvr>
                                        <p:cTn id="106" dur="3000"/>
                                        <p:tgtEl>
                                          <p:spTgt spid="16"/>
                                        </p:tgtEl>
                                      </p:cBhvr>
                                    </p:animEffect>
                                    <p:set>
                                      <p:cBhvr>
                                        <p:cTn id="107" dur="1" fill="hold">
                                          <p:stCondLst>
                                            <p:cond delay="2999"/>
                                          </p:stCondLst>
                                        </p:cTn>
                                        <p:tgtEl>
                                          <p:spTgt spid="16"/>
                                        </p:tgtEl>
                                        <p:attrNameLst>
                                          <p:attrName>style.visibility</p:attrName>
                                        </p:attrNameLst>
                                      </p:cBhvr>
                                      <p:to>
                                        <p:strVal val="hidden"/>
                                      </p:to>
                                    </p:set>
                                  </p:childTnLst>
                                </p:cTn>
                              </p:par>
                              <p:par>
                                <p:cTn id="108" presetID="5" presetClass="exit" presetSubtype="10" fill="hold" grpId="2" nodeType="withEffect">
                                  <p:stCondLst>
                                    <p:cond delay="0"/>
                                  </p:stCondLst>
                                  <p:childTnLst>
                                    <p:animEffect transition="out" filter="checkerboard(across)">
                                      <p:cBhvr>
                                        <p:cTn id="109" dur="3000"/>
                                        <p:tgtEl>
                                          <p:spTgt spid="17"/>
                                        </p:tgtEl>
                                      </p:cBhvr>
                                    </p:animEffect>
                                    <p:set>
                                      <p:cBhvr>
                                        <p:cTn id="110" dur="1" fill="hold">
                                          <p:stCondLst>
                                            <p:cond delay="2999"/>
                                          </p:stCondLst>
                                        </p:cTn>
                                        <p:tgtEl>
                                          <p:spTgt spid="17"/>
                                        </p:tgtEl>
                                        <p:attrNameLst>
                                          <p:attrName>style.visibility</p:attrName>
                                        </p:attrNameLst>
                                      </p:cBhvr>
                                      <p:to>
                                        <p:strVal val="hidden"/>
                                      </p:to>
                                    </p:set>
                                  </p:childTnLst>
                                </p:cTn>
                              </p:par>
                              <p:par>
                                <p:cTn id="111" presetID="5" presetClass="exit" presetSubtype="10" fill="hold" grpId="2" nodeType="withEffect">
                                  <p:stCondLst>
                                    <p:cond delay="0"/>
                                  </p:stCondLst>
                                  <p:childTnLst>
                                    <p:animEffect transition="out" filter="checkerboard(across)">
                                      <p:cBhvr>
                                        <p:cTn id="112" dur="3000"/>
                                        <p:tgtEl>
                                          <p:spTgt spid="18"/>
                                        </p:tgtEl>
                                      </p:cBhvr>
                                    </p:animEffect>
                                    <p:set>
                                      <p:cBhvr>
                                        <p:cTn id="113" dur="1" fill="hold">
                                          <p:stCondLst>
                                            <p:cond delay="2999"/>
                                          </p:stCondLst>
                                        </p:cTn>
                                        <p:tgtEl>
                                          <p:spTgt spid="18"/>
                                        </p:tgtEl>
                                        <p:attrNameLst>
                                          <p:attrName>style.visibility</p:attrName>
                                        </p:attrNameLst>
                                      </p:cBhvr>
                                      <p:to>
                                        <p:strVal val="hidden"/>
                                      </p:to>
                                    </p:set>
                                  </p:childTnLst>
                                </p:cTn>
                              </p:par>
                              <p:par>
                                <p:cTn id="114" presetID="5" presetClass="exit" presetSubtype="10" fill="hold" grpId="2" nodeType="withEffect">
                                  <p:stCondLst>
                                    <p:cond delay="0"/>
                                  </p:stCondLst>
                                  <p:childTnLst>
                                    <p:animEffect transition="out" filter="checkerboard(across)">
                                      <p:cBhvr>
                                        <p:cTn id="115" dur="3000"/>
                                        <p:tgtEl>
                                          <p:spTgt spid="6"/>
                                        </p:tgtEl>
                                      </p:cBhvr>
                                    </p:animEffect>
                                    <p:set>
                                      <p:cBhvr>
                                        <p:cTn id="116" dur="1" fill="hold">
                                          <p:stCondLst>
                                            <p:cond delay="2999"/>
                                          </p:stCondLst>
                                        </p:cTn>
                                        <p:tgtEl>
                                          <p:spTgt spid="6"/>
                                        </p:tgtEl>
                                        <p:attrNameLst>
                                          <p:attrName>style.visibility</p:attrName>
                                        </p:attrNameLst>
                                      </p:cBhvr>
                                      <p:to>
                                        <p:strVal val="hidden"/>
                                      </p:to>
                                    </p:set>
                                  </p:childTnLst>
                                </p:cTn>
                              </p:par>
                              <p:par>
                                <p:cTn id="117" presetID="5" presetClass="exit" presetSubtype="10" fill="hold" grpId="2" nodeType="withEffect">
                                  <p:stCondLst>
                                    <p:cond delay="0"/>
                                  </p:stCondLst>
                                  <p:childTnLst>
                                    <p:animEffect transition="out" filter="checkerboard(across)">
                                      <p:cBhvr>
                                        <p:cTn id="118" dur="3000"/>
                                        <p:tgtEl>
                                          <p:spTgt spid="8"/>
                                        </p:tgtEl>
                                      </p:cBhvr>
                                    </p:animEffect>
                                    <p:set>
                                      <p:cBhvr>
                                        <p:cTn id="119" dur="1" fill="hold">
                                          <p:stCondLst>
                                            <p:cond delay="2999"/>
                                          </p:stCondLst>
                                        </p:cTn>
                                        <p:tgtEl>
                                          <p:spTgt spid="8"/>
                                        </p:tgtEl>
                                        <p:attrNameLst>
                                          <p:attrName>style.visibility</p:attrName>
                                        </p:attrNameLst>
                                      </p:cBhvr>
                                      <p:to>
                                        <p:strVal val="hidden"/>
                                      </p:to>
                                    </p:set>
                                  </p:childTnLst>
                                </p:cTn>
                              </p:par>
                              <p:par>
                                <p:cTn id="120" presetID="5" presetClass="exit" presetSubtype="10" fill="hold" grpId="2" nodeType="withEffect">
                                  <p:stCondLst>
                                    <p:cond delay="0"/>
                                  </p:stCondLst>
                                  <p:childTnLst>
                                    <p:animEffect transition="out" filter="checkerboard(across)">
                                      <p:cBhvr>
                                        <p:cTn id="121" dur="3000"/>
                                        <p:tgtEl>
                                          <p:spTgt spid="10"/>
                                        </p:tgtEl>
                                      </p:cBhvr>
                                    </p:animEffect>
                                    <p:set>
                                      <p:cBhvr>
                                        <p:cTn id="122" dur="1" fill="hold">
                                          <p:stCondLst>
                                            <p:cond delay="2999"/>
                                          </p:stCondLst>
                                        </p:cTn>
                                        <p:tgtEl>
                                          <p:spTgt spid="10"/>
                                        </p:tgtEl>
                                        <p:attrNameLst>
                                          <p:attrName>style.visibility</p:attrName>
                                        </p:attrNameLst>
                                      </p:cBhvr>
                                      <p:to>
                                        <p:strVal val="hidden"/>
                                      </p:to>
                                    </p:set>
                                  </p:childTnLst>
                                </p:cTn>
                              </p:par>
                              <p:par>
                                <p:cTn id="123" presetID="5" presetClass="exit" presetSubtype="10" fill="hold" grpId="2" nodeType="withEffect">
                                  <p:stCondLst>
                                    <p:cond delay="0"/>
                                  </p:stCondLst>
                                  <p:childTnLst>
                                    <p:animEffect transition="out" filter="checkerboard(across)">
                                      <p:cBhvr>
                                        <p:cTn id="124" dur="3000"/>
                                        <p:tgtEl>
                                          <p:spTgt spid="12"/>
                                        </p:tgtEl>
                                      </p:cBhvr>
                                    </p:animEffect>
                                    <p:set>
                                      <p:cBhvr>
                                        <p:cTn id="125" dur="1" fill="hold">
                                          <p:stCondLst>
                                            <p:cond delay="2999"/>
                                          </p:stCondLst>
                                        </p:cTn>
                                        <p:tgtEl>
                                          <p:spTgt spid="12"/>
                                        </p:tgtEl>
                                        <p:attrNameLst>
                                          <p:attrName>style.visibility</p:attrName>
                                        </p:attrNameLst>
                                      </p:cBhvr>
                                      <p:to>
                                        <p:strVal val="hidden"/>
                                      </p:to>
                                    </p:set>
                                  </p:childTnLst>
                                </p:cTn>
                              </p:par>
                              <p:par>
                                <p:cTn id="126" presetID="5" presetClass="exit" presetSubtype="10" fill="hold" grpId="2" nodeType="withEffect">
                                  <p:stCondLst>
                                    <p:cond delay="0"/>
                                  </p:stCondLst>
                                  <p:childTnLst>
                                    <p:animEffect transition="out" filter="checkerboard(across)">
                                      <p:cBhvr>
                                        <p:cTn id="127" dur="3000"/>
                                        <p:tgtEl>
                                          <p:spTgt spid="13"/>
                                        </p:tgtEl>
                                      </p:cBhvr>
                                    </p:animEffect>
                                    <p:set>
                                      <p:cBhvr>
                                        <p:cTn id="128" dur="1" fill="hold">
                                          <p:stCondLst>
                                            <p:cond delay="2999"/>
                                          </p:stCondLst>
                                        </p:cTn>
                                        <p:tgtEl>
                                          <p:spTgt spid="13"/>
                                        </p:tgtEl>
                                        <p:attrNameLst>
                                          <p:attrName>style.visibility</p:attrName>
                                        </p:attrNameLst>
                                      </p:cBhvr>
                                      <p:to>
                                        <p:strVal val="hidden"/>
                                      </p:to>
                                    </p:set>
                                  </p:childTnLst>
                                </p:cTn>
                              </p:par>
                              <p:par>
                                <p:cTn id="129" presetID="5" presetClass="exit" presetSubtype="10" fill="hold" grpId="2" nodeType="withEffect">
                                  <p:stCondLst>
                                    <p:cond delay="0"/>
                                  </p:stCondLst>
                                  <p:childTnLst>
                                    <p:animEffect transition="out" filter="checkerboard(across)">
                                      <p:cBhvr>
                                        <p:cTn id="130" dur="3000"/>
                                        <p:tgtEl>
                                          <p:spTgt spid="14"/>
                                        </p:tgtEl>
                                      </p:cBhvr>
                                    </p:animEffect>
                                    <p:set>
                                      <p:cBhvr>
                                        <p:cTn id="131" dur="1" fill="hold">
                                          <p:stCondLst>
                                            <p:cond delay="2999"/>
                                          </p:stCondLst>
                                        </p:cTn>
                                        <p:tgtEl>
                                          <p:spTgt spid="14"/>
                                        </p:tgtEl>
                                        <p:attrNameLst>
                                          <p:attrName>style.visibility</p:attrName>
                                        </p:attrNameLst>
                                      </p:cBhvr>
                                      <p:to>
                                        <p:strVal val="hidden"/>
                                      </p:to>
                                    </p:set>
                                  </p:childTnLst>
                                </p:cTn>
                              </p:par>
                              <p:par>
                                <p:cTn id="132" presetID="5" presetClass="exit" presetSubtype="10" fill="hold" grpId="2" nodeType="withEffect">
                                  <p:stCondLst>
                                    <p:cond delay="0"/>
                                  </p:stCondLst>
                                  <p:childTnLst>
                                    <p:animEffect transition="out" filter="checkerboard(across)">
                                      <p:cBhvr>
                                        <p:cTn id="133" dur="3000"/>
                                        <p:tgtEl>
                                          <p:spTgt spid="15"/>
                                        </p:tgtEl>
                                      </p:cBhvr>
                                    </p:animEffect>
                                    <p:set>
                                      <p:cBhvr>
                                        <p:cTn id="134" dur="1" fill="hold">
                                          <p:stCondLst>
                                            <p:cond delay="2999"/>
                                          </p:stCondLst>
                                        </p:cTn>
                                        <p:tgtEl>
                                          <p:spTgt spid="15"/>
                                        </p:tgtEl>
                                        <p:attrNameLst>
                                          <p:attrName>style.visibility</p:attrName>
                                        </p:attrNameLst>
                                      </p:cBhvr>
                                      <p:to>
                                        <p:strVal val="hidden"/>
                                      </p:to>
                                    </p:set>
                                  </p:childTnLst>
                                </p:cTn>
                              </p:par>
                              <p:par>
                                <p:cTn id="135" presetID="2" presetClass="exit" presetSubtype="12" fill="hold" grpId="3" nodeType="withEffect">
                                  <p:stCondLst>
                                    <p:cond delay="0"/>
                                  </p:stCondLst>
                                  <p:childTnLst>
                                    <p:anim calcmode="lin" valueType="num">
                                      <p:cBhvr additive="base">
                                        <p:cTn id="136" dur="3000"/>
                                        <p:tgtEl>
                                          <p:spTgt spid="6"/>
                                        </p:tgtEl>
                                        <p:attrNameLst>
                                          <p:attrName>ppt_x</p:attrName>
                                        </p:attrNameLst>
                                      </p:cBhvr>
                                      <p:tavLst>
                                        <p:tav tm="0">
                                          <p:val>
                                            <p:strVal val="ppt_x"/>
                                          </p:val>
                                        </p:tav>
                                        <p:tav tm="100000">
                                          <p:val>
                                            <p:strVal val="0-ppt_w/2"/>
                                          </p:val>
                                        </p:tav>
                                      </p:tavLst>
                                    </p:anim>
                                    <p:anim calcmode="lin" valueType="num">
                                      <p:cBhvr additive="base">
                                        <p:cTn id="137" dur="3000"/>
                                        <p:tgtEl>
                                          <p:spTgt spid="6"/>
                                        </p:tgtEl>
                                        <p:attrNameLst>
                                          <p:attrName>ppt_y</p:attrName>
                                        </p:attrNameLst>
                                      </p:cBhvr>
                                      <p:tavLst>
                                        <p:tav tm="0">
                                          <p:val>
                                            <p:strVal val="ppt_y"/>
                                          </p:val>
                                        </p:tav>
                                        <p:tav tm="100000">
                                          <p:val>
                                            <p:strVal val="1+ppt_h/2"/>
                                          </p:val>
                                        </p:tav>
                                      </p:tavLst>
                                    </p:anim>
                                    <p:set>
                                      <p:cBhvr>
                                        <p:cTn id="138" dur="1" fill="hold">
                                          <p:stCondLst>
                                            <p:cond delay="2999"/>
                                          </p:stCondLst>
                                        </p:cTn>
                                        <p:tgtEl>
                                          <p:spTgt spid="6"/>
                                        </p:tgtEl>
                                        <p:attrNameLst>
                                          <p:attrName>style.visibility</p:attrName>
                                        </p:attrNameLst>
                                      </p:cBhvr>
                                      <p:to>
                                        <p:strVal val="hidden"/>
                                      </p:to>
                                    </p:set>
                                  </p:childTnLst>
                                </p:cTn>
                              </p:par>
                              <p:par>
                                <p:cTn id="139" presetID="2" presetClass="exit" presetSubtype="12" fill="hold" grpId="3" nodeType="withEffect">
                                  <p:stCondLst>
                                    <p:cond delay="0"/>
                                  </p:stCondLst>
                                  <p:childTnLst>
                                    <p:anim calcmode="lin" valueType="num">
                                      <p:cBhvr additive="base">
                                        <p:cTn id="140" dur="3000"/>
                                        <p:tgtEl>
                                          <p:spTgt spid="8"/>
                                        </p:tgtEl>
                                        <p:attrNameLst>
                                          <p:attrName>ppt_x</p:attrName>
                                        </p:attrNameLst>
                                      </p:cBhvr>
                                      <p:tavLst>
                                        <p:tav tm="0">
                                          <p:val>
                                            <p:strVal val="ppt_x"/>
                                          </p:val>
                                        </p:tav>
                                        <p:tav tm="100000">
                                          <p:val>
                                            <p:strVal val="0-ppt_w/2"/>
                                          </p:val>
                                        </p:tav>
                                      </p:tavLst>
                                    </p:anim>
                                    <p:anim calcmode="lin" valueType="num">
                                      <p:cBhvr additive="base">
                                        <p:cTn id="141" dur="3000"/>
                                        <p:tgtEl>
                                          <p:spTgt spid="8"/>
                                        </p:tgtEl>
                                        <p:attrNameLst>
                                          <p:attrName>ppt_y</p:attrName>
                                        </p:attrNameLst>
                                      </p:cBhvr>
                                      <p:tavLst>
                                        <p:tav tm="0">
                                          <p:val>
                                            <p:strVal val="ppt_y"/>
                                          </p:val>
                                        </p:tav>
                                        <p:tav tm="100000">
                                          <p:val>
                                            <p:strVal val="1+ppt_h/2"/>
                                          </p:val>
                                        </p:tav>
                                      </p:tavLst>
                                    </p:anim>
                                    <p:set>
                                      <p:cBhvr>
                                        <p:cTn id="142" dur="1" fill="hold">
                                          <p:stCondLst>
                                            <p:cond delay="2999"/>
                                          </p:stCondLst>
                                        </p:cTn>
                                        <p:tgtEl>
                                          <p:spTgt spid="8"/>
                                        </p:tgtEl>
                                        <p:attrNameLst>
                                          <p:attrName>style.visibility</p:attrName>
                                        </p:attrNameLst>
                                      </p:cBhvr>
                                      <p:to>
                                        <p:strVal val="hidden"/>
                                      </p:to>
                                    </p:set>
                                  </p:childTnLst>
                                </p:cTn>
                              </p:par>
                              <p:par>
                                <p:cTn id="143" presetID="2" presetClass="exit" presetSubtype="12" fill="hold" grpId="3" nodeType="withEffect">
                                  <p:stCondLst>
                                    <p:cond delay="0"/>
                                  </p:stCondLst>
                                  <p:childTnLst>
                                    <p:anim calcmode="lin" valueType="num">
                                      <p:cBhvr additive="base">
                                        <p:cTn id="144" dur="3000"/>
                                        <p:tgtEl>
                                          <p:spTgt spid="10"/>
                                        </p:tgtEl>
                                        <p:attrNameLst>
                                          <p:attrName>ppt_x</p:attrName>
                                        </p:attrNameLst>
                                      </p:cBhvr>
                                      <p:tavLst>
                                        <p:tav tm="0">
                                          <p:val>
                                            <p:strVal val="ppt_x"/>
                                          </p:val>
                                        </p:tav>
                                        <p:tav tm="100000">
                                          <p:val>
                                            <p:strVal val="0-ppt_w/2"/>
                                          </p:val>
                                        </p:tav>
                                      </p:tavLst>
                                    </p:anim>
                                    <p:anim calcmode="lin" valueType="num">
                                      <p:cBhvr additive="base">
                                        <p:cTn id="145" dur="3000"/>
                                        <p:tgtEl>
                                          <p:spTgt spid="10"/>
                                        </p:tgtEl>
                                        <p:attrNameLst>
                                          <p:attrName>ppt_y</p:attrName>
                                        </p:attrNameLst>
                                      </p:cBhvr>
                                      <p:tavLst>
                                        <p:tav tm="0">
                                          <p:val>
                                            <p:strVal val="ppt_y"/>
                                          </p:val>
                                        </p:tav>
                                        <p:tav tm="100000">
                                          <p:val>
                                            <p:strVal val="1+ppt_h/2"/>
                                          </p:val>
                                        </p:tav>
                                      </p:tavLst>
                                    </p:anim>
                                    <p:set>
                                      <p:cBhvr>
                                        <p:cTn id="146" dur="1" fill="hold">
                                          <p:stCondLst>
                                            <p:cond delay="2999"/>
                                          </p:stCondLst>
                                        </p:cTn>
                                        <p:tgtEl>
                                          <p:spTgt spid="10"/>
                                        </p:tgtEl>
                                        <p:attrNameLst>
                                          <p:attrName>style.visibility</p:attrName>
                                        </p:attrNameLst>
                                      </p:cBhvr>
                                      <p:to>
                                        <p:strVal val="hidden"/>
                                      </p:to>
                                    </p:set>
                                  </p:childTnLst>
                                </p:cTn>
                              </p:par>
                              <p:par>
                                <p:cTn id="147" presetID="2" presetClass="exit" presetSubtype="12" fill="hold" grpId="3" nodeType="withEffect">
                                  <p:stCondLst>
                                    <p:cond delay="0"/>
                                  </p:stCondLst>
                                  <p:childTnLst>
                                    <p:anim calcmode="lin" valueType="num">
                                      <p:cBhvr additive="base">
                                        <p:cTn id="148" dur="3000"/>
                                        <p:tgtEl>
                                          <p:spTgt spid="12"/>
                                        </p:tgtEl>
                                        <p:attrNameLst>
                                          <p:attrName>ppt_x</p:attrName>
                                        </p:attrNameLst>
                                      </p:cBhvr>
                                      <p:tavLst>
                                        <p:tav tm="0">
                                          <p:val>
                                            <p:strVal val="ppt_x"/>
                                          </p:val>
                                        </p:tav>
                                        <p:tav tm="100000">
                                          <p:val>
                                            <p:strVal val="0-ppt_w/2"/>
                                          </p:val>
                                        </p:tav>
                                      </p:tavLst>
                                    </p:anim>
                                    <p:anim calcmode="lin" valueType="num">
                                      <p:cBhvr additive="base">
                                        <p:cTn id="149" dur="3000"/>
                                        <p:tgtEl>
                                          <p:spTgt spid="12"/>
                                        </p:tgtEl>
                                        <p:attrNameLst>
                                          <p:attrName>ppt_y</p:attrName>
                                        </p:attrNameLst>
                                      </p:cBhvr>
                                      <p:tavLst>
                                        <p:tav tm="0">
                                          <p:val>
                                            <p:strVal val="ppt_y"/>
                                          </p:val>
                                        </p:tav>
                                        <p:tav tm="100000">
                                          <p:val>
                                            <p:strVal val="1+ppt_h/2"/>
                                          </p:val>
                                        </p:tav>
                                      </p:tavLst>
                                    </p:anim>
                                    <p:set>
                                      <p:cBhvr>
                                        <p:cTn id="150" dur="1" fill="hold">
                                          <p:stCondLst>
                                            <p:cond delay="2999"/>
                                          </p:stCondLst>
                                        </p:cTn>
                                        <p:tgtEl>
                                          <p:spTgt spid="12"/>
                                        </p:tgtEl>
                                        <p:attrNameLst>
                                          <p:attrName>style.visibility</p:attrName>
                                        </p:attrNameLst>
                                      </p:cBhvr>
                                      <p:to>
                                        <p:strVal val="hidden"/>
                                      </p:to>
                                    </p:set>
                                  </p:childTnLst>
                                </p:cTn>
                              </p:par>
                              <p:par>
                                <p:cTn id="151" presetID="2" presetClass="exit" presetSubtype="6" fill="hold" grpId="3" nodeType="withEffect">
                                  <p:stCondLst>
                                    <p:cond delay="0"/>
                                  </p:stCondLst>
                                  <p:childTnLst>
                                    <p:anim calcmode="lin" valueType="num">
                                      <p:cBhvr additive="base">
                                        <p:cTn id="152" dur="3000"/>
                                        <p:tgtEl>
                                          <p:spTgt spid="5"/>
                                        </p:tgtEl>
                                        <p:attrNameLst>
                                          <p:attrName>ppt_x</p:attrName>
                                        </p:attrNameLst>
                                      </p:cBhvr>
                                      <p:tavLst>
                                        <p:tav tm="0">
                                          <p:val>
                                            <p:strVal val="ppt_x"/>
                                          </p:val>
                                        </p:tav>
                                        <p:tav tm="100000">
                                          <p:val>
                                            <p:strVal val="1+ppt_w/2"/>
                                          </p:val>
                                        </p:tav>
                                      </p:tavLst>
                                    </p:anim>
                                    <p:anim calcmode="lin" valueType="num">
                                      <p:cBhvr additive="base">
                                        <p:cTn id="153" dur="3000"/>
                                        <p:tgtEl>
                                          <p:spTgt spid="5"/>
                                        </p:tgtEl>
                                        <p:attrNameLst>
                                          <p:attrName>ppt_y</p:attrName>
                                        </p:attrNameLst>
                                      </p:cBhvr>
                                      <p:tavLst>
                                        <p:tav tm="0">
                                          <p:val>
                                            <p:strVal val="ppt_y"/>
                                          </p:val>
                                        </p:tav>
                                        <p:tav tm="100000">
                                          <p:val>
                                            <p:strVal val="1+ppt_h/2"/>
                                          </p:val>
                                        </p:tav>
                                      </p:tavLst>
                                    </p:anim>
                                    <p:set>
                                      <p:cBhvr>
                                        <p:cTn id="154" dur="1" fill="hold">
                                          <p:stCondLst>
                                            <p:cond delay="2999"/>
                                          </p:stCondLst>
                                        </p:cTn>
                                        <p:tgtEl>
                                          <p:spTgt spid="5"/>
                                        </p:tgtEl>
                                        <p:attrNameLst>
                                          <p:attrName>style.visibility</p:attrName>
                                        </p:attrNameLst>
                                      </p:cBhvr>
                                      <p:to>
                                        <p:strVal val="hidden"/>
                                      </p:to>
                                    </p:set>
                                  </p:childTnLst>
                                </p:cTn>
                              </p:par>
                              <p:par>
                                <p:cTn id="155" presetID="2" presetClass="exit" presetSubtype="6" fill="hold" grpId="3" nodeType="withEffect">
                                  <p:stCondLst>
                                    <p:cond delay="0"/>
                                  </p:stCondLst>
                                  <p:childTnLst>
                                    <p:anim calcmode="lin" valueType="num">
                                      <p:cBhvr additive="base">
                                        <p:cTn id="156" dur="3000"/>
                                        <p:tgtEl>
                                          <p:spTgt spid="7"/>
                                        </p:tgtEl>
                                        <p:attrNameLst>
                                          <p:attrName>ppt_x</p:attrName>
                                        </p:attrNameLst>
                                      </p:cBhvr>
                                      <p:tavLst>
                                        <p:tav tm="0">
                                          <p:val>
                                            <p:strVal val="ppt_x"/>
                                          </p:val>
                                        </p:tav>
                                        <p:tav tm="100000">
                                          <p:val>
                                            <p:strVal val="1+ppt_w/2"/>
                                          </p:val>
                                        </p:tav>
                                      </p:tavLst>
                                    </p:anim>
                                    <p:anim calcmode="lin" valueType="num">
                                      <p:cBhvr additive="base">
                                        <p:cTn id="157" dur="3000"/>
                                        <p:tgtEl>
                                          <p:spTgt spid="7"/>
                                        </p:tgtEl>
                                        <p:attrNameLst>
                                          <p:attrName>ppt_y</p:attrName>
                                        </p:attrNameLst>
                                      </p:cBhvr>
                                      <p:tavLst>
                                        <p:tav tm="0">
                                          <p:val>
                                            <p:strVal val="ppt_y"/>
                                          </p:val>
                                        </p:tav>
                                        <p:tav tm="100000">
                                          <p:val>
                                            <p:strVal val="1+ppt_h/2"/>
                                          </p:val>
                                        </p:tav>
                                      </p:tavLst>
                                    </p:anim>
                                    <p:set>
                                      <p:cBhvr>
                                        <p:cTn id="158" dur="1" fill="hold">
                                          <p:stCondLst>
                                            <p:cond delay="2999"/>
                                          </p:stCondLst>
                                        </p:cTn>
                                        <p:tgtEl>
                                          <p:spTgt spid="7"/>
                                        </p:tgtEl>
                                        <p:attrNameLst>
                                          <p:attrName>style.visibility</p:attrName>
                                        </p:attrNameLst>
                                      </p:cBhvr>
                                      <p:to>
                                        <p:strVal val="hidden"/>
                                      </p:to>
                                    </p:set>
                                  </p:childTnLst>
                                </p:cTn>
                              </p:par>
                              <p:par>
                                <p:cTn id="159" presetID="2" presetClass="exit" presetSubtype="6" fill="hold" grpId="3" nodeType="withEffect">
                                  <p:stCondLst>
                                    <p:cond delay="0"/>
                                  </p:stCondLst>
                                  <p:childTnLst>
                                    <p:anim calcmode="lin" valueType="num">
                                      <p:cBhvr additive="base">
                                        <p:cTn id="160" dur="3000"/>
                                        <p:tgtEl>
                                          <p:spTgt spid="9"/>
                                        </p:tgtEl>
                                        <p:attrNameLst>
                                          <p:attrName>ppt_x</p:attrName>
                                        </p:attrNameLst>
                                      </p:cBhvr>
                                      <p:tavLst>
                                        <p:tav tm="0">
                                          <p:val>
                                            <p:strVal val="ppt_x"/>
                                          </p:val>
                                        </p:tav>
                                        <p:tav tm="100000">
                                          <p:val>
                                            <p:strVal val="1+ppt_w/2"/>
                                          </p:val>
                                        </p:tav>
                                      </p:tavLst>
                                    </p:anim>
                                    <p:anim calcmode="lin" valueType="num">
                                      <p:cBhvr additive="base">
                                        <p:cTn id="161" dur="3000"/>
                                        <p:tgtEl>
                                          <p:spTgt spid="9"/>
                                        </p:tgtEl>
                                        <p:attrNameLst>
                                          <p:attrName>ppt_y</p:attrName>
                                        </p:attrNameLst>
                                      </p:cBhvr>
                                      <p:tavLst>
                                        <p:tav tm="0">
                                          <p:val>
                                            <p:strVal val="ppt_y"/>
                                          </p:val>
                                        </p:tav>
                                        <p:tav tm="100000">
                                          <p:val>
                                            <p:strVal val="1+ppt_h/2"/>
                                          </p:val>
                                        </p:tav>
                                      </p:tavLst>
                                    </p:anim>
                                    <p:set>
                                      <p:cBhvr>
                                        <p:cTn id="162" dur="1" fill="hold">
                                          <p:stCondLst>
                                            <p:cond delay="2999"/>
                                          </p:stCondLst>
                                        </p:cTn>
                                        <p:tgtEl>
                                          <p:spTgt spid="9"/>
                                        </p:tgtEl>
                                        <p:attrNameLst>
                                          <p:attrName>style.visibility</p:attrName>
                                        </p:attrNameLst>
                                      </p:cBhvr>
                                      <p:to>
                                        <p:strVal val="hidden"/>
                                      </p:to>
                                    </p:set>
                                  </p:childTnLst>
                                </p:cTn>
                              </p:par>
                              <p:par>
                                <p:cTn id="163" presetID="2" presetClass="exit" presetSubtype="6" fill="hold" grpId="3" nodeType="withEffect">
                                  <p:stCondLst>
                                    <p:cond delay="0"/>
                                  </p:stCondLst>
                                  <p:childTnLst>
                                    <p:anim calcmode="lin" valueType="num">
                                      <p:cBhvr additive="base">
                                        <p:cTn id="164" dur="3000"/>
                                        <p:tgtEl>
                                          <p:spTgt spid="11"/>
                                        </p:tgtEl>
                                        <p:attrNameLst>
                                          <p:attrName>ppt_x</p:attrName>
                                        </p:attrNameLst>
                                      </p:cBhvr>
                                      <p:tavLst>
                                        <p:tav tm="0">
                                          <p:val>
                                            <p:strVal val="ppt_x"/>
                                          </p:val>
                                        </p:tav>
                                        <p:tav tm="100000">
                                          <p:val>
                                            <p:strVal val="1+ppt_w/2"/>
                                          </p:val>
                                        </p:tav>
                                      </p:tavLst>
                                    </p:anim>
                                    <p:anim calcmode="lin" valueType="num">
                                      <p:cBhvr additive="base">
                                        <p:cTn id="165" dur="3000"/>
                                        <p:tgtEl>
                                          <p:spTgt spid="11"/>
                                        </p:tgtEl>
                                        <p:attrNameLst>
                                          <p:attrName>ppt_y</p:attrName>
                                        </p:attrNameLst>
                                      </p:cBhvr>
                                      <p:tavLst>
                                        <p:tav tm="0">
                                          <p:val>
                                            <p:strVal val="ppt_y"/>
                                          </p:val>
                                        </p:tav>
                                        <p:tav tm="100000">
                                          <p:val>
                                            <p:strVal val="1+ppt_h/2"/>
                                          </p:val>
                                        </p:tav>
                                      </p:tavLst>
                                    </p:anim>
                                    <p:set>
                                      <p:cBhvr>
                                        <p:cTn id="166" dur="1" fill="hold">
                                          <p:stCondLst>
                                            <p:cond delay="2999"/>
                                          </p:stCondLst>
                                        </p:cTn>
                                        <p:tgtEl>
                                          <p:spTgt spid="11"/>
                                        </p:tgtEl>
                                        <p:attrNameLst>
                                          <p:attrName>style.visibility</p:attrName>
                                        </p:attrNameLst>
                                      </p:cBhvr>
                                      <p:to>
                                        <p:strVal val="hidden"/>
                                      </p:to>
                                    </p:set>
                                  </p:childTnLst>
                                </p:cTn>
                              </p:par>
                              <p:par>
                                <p:cTn id="167" presetID="2" presetClass="exit" presetSubtype="3" fill="hold" grpId="3" nodeType="withEffect">
                                  <p:stCondLst>
                                    <p:cond delay="0"/>
                                  </p:stCondLst>
                                  <p:childTnLst>
                                    <p:anim calcmode="lin" valueType="num">
                                      <p:cBhvr additive="base">
                                        <p:cTn id="168" dur="3000"/>
                                        <p:tgtEl>
                                          <p:spTgt spid="16"/>
                                        </p:tgtEl>
                                        <p:attrNameLst>
                                          <p:attrName>ppt_x</p:attrName>
                                        </p:attrNameLst>
                                      </p:cBhvr>
                                      <p:tavLst>
                                        <p:tav tm="0">
                                          <p:val>
                                            <p:strVal val="ppt_x"/>
                                          </p:val>
                                        </p:tav>
                                        <p:tav tm="100000">
                                          <p:val>
                                            <p:strVal val="1+ppt_w/2"/>
                                          </p:val>
                                        </p:tav>
                                      </p:tavLst>
                                    </p:anim>
                                    <p:anim calcmode="lin" valueType="num">
                                      <p:cBhvr additive="base">
                                        <p:cTn id="169" dur="3000"/>
                                        <p:tgtEl>
                                          <p:spTgt spid="16"/>
                                        </p:tgtEl>
                                        <p:attrNameLst>
                                          <p:attrName>ppt_y</p:attrName>
                                        </p:attrNameLst>
                                      </p:cBhvr>
                                      <p:tavLst>
                                        <p:tav tm="0">
                                          <p:val>
                                            <p:strVal val="ppt_y"/>
                                          </p:val>
                                        </p:tav>
                                        <p:tav tm="100000">
                                          <p:val>
                                            <p:strVal val="0-ppt_h/2"/>
                                          </p:val>
                                        </p:tav>
                                      </p:tavLst>
                                    </p:anim>
                                    <p:set>
                                      <p:cBhvr>
                                        <p:cTn id="170" dur="1" fill="hold">
                                          <p:stCondLst>
                                            <p:cond delay="2999"/>
                                          </p:stCondLst>
                                        </p:cTn>
                                        <p:tgtEl>
                                          <p:spTgt spid="16"/>
                                        </p:tgtEl>
                                        <p:attrNameLst>
                                          <p:attrName>style.visibility</p:attrName>
                                        </p:attrNameLst>
                                      </p:cBhvr>
                                      <p:to>
                                        <p:strVal val="hidden"/>
                                      </p:to>
                                    </p:set>
                                  </p:childTnLst>
                                </p:cTn>
                              </p:par>
                              <p:par>
                                <p:cTn id="171" presetID="2" presetClass="exit" presetSubtype="3" fill="hold" grpId="3" nodeType="withEffect">
                                  <p:stCondLst>
                                    <p:cond delay="0"/>
                                  </p:stCondLst>
                                  <p:childTnLst>
                                    <p:anim calcmode="lin" valueType="num">
                                      <p:cBhvr additive="base">
                                        <p:cTn id="172" dur="3000"/>
                                        <p:tgtEl>
                                          <p:spTgt spid="17"/>
                                        </p:tgtEl>
                                        <p:attrNameLst>
                                          <p:attrName>ppt_x</p:attrName>
                                        </p:attrNameLst>
                                      </p:cBhvr>
                                      <p:tavLst>
                                        <p:tav tm="0">
                                          <p:val>
                                            <p:strVal val="ppt_x"/>
                                          </p:val>
                                        </p:tav>
                                        <p:tav tm="100000">
                                          <p:val>
                                            <p:strVal val="1+ppt_w/2"/>
                                          </p:val>
                                        </p:tav>
                                      </p:tavLst>
                                    </p:anim>
                                    <p:anim calcmode="lin" valueType="num">
                                      <p:cBhvr additive="base">
                                        <p:cTn id="173" dur="3000"/>
                                        <p:tgtEl>
                                          <p:spTgt spid="17"/>
                                        </p:tgtEl>
                                        <p:attrNameLst>
                                          <p:attrName>ppt_y</p:attrName>
                                        </p:attrNameLst>
                                      </p:cBhvr>
                                      <p:tavLst>
                                        <p:tav tm="0">
                                          <p:val>
                                            <p:strVal val="ppt_y"/>
                                          </p:val>
                                        </p:tav>
                                        <p:tav tm="100000">
                                          <p:val>
                                            <p:strVal val="0-ppt_h/2"/>
                                          </p:val>
                                        </p:tav>
                                      </p:tavLst>
                                    </p:anim>
                                    <p:set>
                                      <p:cBhvr>
                                        <p:cTn id="174" dur="1" fill="hold">
                                          <p:stCondLst>
                                            <p:cond delay="2999"/>
                                          </p:stCondLst>
                                        </p:cTn>
                                        <p:tgtEl>
                                          <p:spTgt spid="17"/>
                                        </p:tgtEl>
                                        <p:attrNameLst>
                                          <p:attrName>style.visibility</p:attrName>
                                        </p:attrNameLst>
                                      </p:cBhvr>
                                      <p:to>
                                        <p:strVal val="hidden"/>
                                      </p:to>
                                    </p:set>
                                  </p:childTnLst>
                                </p:cTn>
                              </p:par>
                              <p:par>
                                <p:cTn id="175" presetID="2" presetClass="exit" presetSubtype="3" fill="hold" grpId="3" nodeType="withEffect">
                                  <p:stCondLst>
                                    <p:cond delay="0"/>
                                  </p:stCondLst>
                                  <p:childTnLst>
                                    <p:anim calcmode="lin" valueType="num">
                                      <p:cBhvr additive="base">
                                        <p:cTn id="176" dur="3000"/>
                                        <p:tgtEl>
                                          <p:spTgt spid="18"/>
                                        </p:tgtEl>
                                        <p:attrNameLst>
                                          <p:attrName>ppt_x</p:attrName>
                                        </p:attrNameLst>
                                      </p:cBhvr>
                                      <p:tavLst>
                                        <p:tav tm="0">
                                          <p:val>
                                            <p:strVal val="ppt_x"/>
                                          </p:val>
                                        </p:tav>
                                        <p:tav tm="100000">
                                          <p:val>
                                            <p:strVal val="1+ppt_w/2"/>
                                          </p:val>
                                        </p:tav>
                                      </p:tavLst>
                                    </p:anim>
                                    <p:anim calcmode="lin" valueType="num">
                                      <p:cBhvr additive="base">
                                        <p:cTn id="177" dur="3000"/>
                                        <p:tgtEl>
                                          <p:spTgt spid="18"/>
                                        </p:tgtEl>
                                        <p:attrNameLst>
                                          <p:attrName>ppt_y</p:attrName>
                                        </p:attrNameLst>
                                      </p:cBhvr>
                                      <p:tavLst>
                                        <p:tav tm="0">
                                          <p:val>
                                            <p:strVal val="ppt_y"/>
                                          </p:val>
                                        </p:tav>
                                        <p:tav tm="100000">
                                          <p:val>
                                            <p:strVal val="0-ppt_h/2"/>
                                          </p:val>
                                        </p:tav>
                                      </p:tavLst>
                                    </p:anim>
                                    <p:set>
                                      <p:cBhvr>
                                        <p:cTn id="178" dur="1" fill="hold">
                                          <p:stCondLst>
                                            <p:cond delay="2999"/>
                                          </p:stCondLst>
                                        </p:cTn>
                                        <p:tgtEl>
                                          <p:spTgt spid="18"/>
                                        </p:tgtEl>
                                        <p:attrNameLst>
                                          <p:attrName>style.visibility</p:attrName>
                                        </p:attrNameLst>
                                      </p:cBhvr>
                                      <p:to>
                                        <p:strVal val="hidden"/>
                                      </p:to>
                                    </p:set>
                                  </p:childTnLst>
                                </p:cTn>
                              </p:par>
                              <p:par>
                                <p:cTn id="179" presetID="2" presetClass="exit" presetSubtype="9" fill="hold" grpId="3" nodeType="withEffect">
                                  <p:stCondLst>
                                    <p:cond delay="0"/>
                                  </p:stCondLst>
                                  <p:childTnLst>
                                    <p:anim calcmode="lin" valueType="num">
                                      <p:cBhvr additive="base">
                                        <p:cTn id="180" dur="3000"/>
                                        <p:tgtEl>
                                          <p:spTgt spid="13"/>
                                        </p:tgtEl>
                                        <p:attrNameLst>
                                          <p:attrName>ppt_x</p:attrName>
                                        </p:attrNameLst>
                                      </p:cBhvr>
                                      <p:tavLst>
                                        <p:tav tm="0">
                                          <p:val>
                                            <p:strVal val="ppt_x"/>
                                          </p:val>
                                        </p:tav>
                                        <p:tav tm="100000">
                                          <p:val>
                                            <p:strVal val="0-ppt_w/2"/>
                                          </p:val>
                                        </p:tav>
                                      </p:tavLst>
                                    </p:anim>
                                    <p:anim calcmode="lin" valueType="num">
                                      <p:cBhvr additive="base">
                                        <p:cTn id="181" dur="3000"/>
                                        <p:tgtEl>
                                          <p:spTgt spid="13"/>
                                        </p:tgtEl>
                                        <p:attrNameLst>
                                          <p:attrName>ppt_y</p:attrName>
                                        </p:attrNameLst>
                                      </p:cBhvr>
                                      <p:tavLst>
                                        <p:tav tm="0">
                                          <p:val>
                                            <p:strVal val="ppt_y"/>
                                          </p:val>
                                        </p:tav>
                                        <p:tav tm="100000">
                                          <p:val>
                                            <p:strVal val="0-ppt_h/2"/>
                                          </p:val>
                                        </p:tav>
                                      </p:tavLst>
                                    </p:anim>
                                    <p:set>
                                      <p:cBhvr>
                                        <p:cTn id="182" dur="1" fill="hold">
                                          <p:stCondLst>
                                            <p:cond delay="2999"/>
                                          </p:stCondLst>
                                        </p:cTn>
                                        <p:tgtEl>
                                          <p:spTgt spid="13"/>
                                        </p:tgtEl>
                                        <p:attrNameLst>
                                          <p:attrName>style.visibility</p:attrName>
                                        </p:attrNameLst>
                                      </p:cBhvr>
                                      <p:to>
                                        <p:strVal val="hidden"/>
                                      </p:to>
                                    </p:set>
                                  </p:childTnLst>
                                </p:cTn>
                              </p:par>
                              <p:par>
                                <p:cTn id="183" presetID="2" presetClass="exit" presetSubtype="9" fill="hold" grpId="3" nodeType="withEffect">
                                  <p:stCondLst>
                                    <p:cond delay="0"/>
                                  </p:stCondLst>
                                  <p:childTnLst>
                                    <p:anim calcmode="lin" valueType="num">
                                      <p:cBhvr additive="base">
                                        <p:cTn id="184" dur="3000"/>
                                        <p:tgtEl>
                                          <p:spTgt spid="14"/>
                                        </p:tgtEl>
                                        <p:attrNameLst>
                                          <p:attrName>ppt_x</p:attrName>
                                        </p:attrNameLst>
                                      </p:cBhvr>
                                      <p:tavLst>
                                        <p:tav tm="0">
                                          <p:val>
                                            <p:strVal val="ppt_x"/>
                                          </p:val>
                                        </p:tav>
                                        <p:tav tm="100000">
                                          <p:val>
                                            <p:strVal val="0-ppt_w/2"/>
                                          </p:val>
                                        </p:tav>
                                      </p:tavLst>
                                    </p:anim>
                                    <p:anim calcmode="lin" valueType="num">
                                      <p:cBhvr additive="base">
                                        <p:cTn id="185" dur="3000"/>
                                        <p:tgtEl>
                                          <p:spTgt spid="14"/>
                                        </p:tgtEl>
                                        <p:attrNameLst>
                                          <p:attrName>ppt_y</p:attrName>
                                        </p:attrNameLst>
                                      </p:cBhvr>
                                      <p:tavLst>
                                        <p:tav tm="0">
                                          <p:val>
                                            <p:strVal val="ppt_y"/>
                                          </p:val>
                                        </p:tav>
                                        <p:tav tm="100000">
                                          <p:val>
                                            <p:strVal val="0-ppt_h/2"/>
                                          </p:val>
                                        </p:tav>
                                      </p:tavLst>
                                    </p:anim>
                                    <p:set>
                                      <p:cBhvr>
                                        <p:cTn id="186" dur="1" fill="hold">
                                          <p:stCondLst>
                                            <p:cond delay="2999"/>
                                          </p:stCondLst>
                                        </p:cTn>
                                        <p:tgtEl>
                                          <p:spTgt spid="14"/>
                                        </p:tgtEl>
                                        <p:attrNameLst>
                                          <p:attrName>style.visibility</p:attrName>
                                        </p:attrNameLst>
                                      </p:cBhvr>
                                      <p:to>
                                        <p:strVal val="hidden"/>
                                      </p:to>
                                    </p:set>
                                  </p:childTnLst>
                                </p:cTn>
                              </p:par>
                              <p:par>
                                <p:cTn id="187" presetID="2" presetClass="exit" presetSubtype="9" fill="hold" grpId="3" nodeType="withEffect">
                                  <p:stCondLst>
                                    <p:cond delay="0"/>
                                  </p:stCondLst>
                                  <p:childTnLst>
                                    <p:anim calcmode="lin" valueType="num">
                                      <p:cBhvr additive="base">
                                        <p:cTn id="188" dur="3000"/>
                                        <p:tgtEl>
                                          <p:spTgt spid="15"/>
                                        </p:tgtEl>
                                        <p:attrNameLst>
                                          <p:attrName>ppt_x</p:attrName>
                                        </p:attrNameLst>
                                      </p:cBhvr>
                                      <p:tavLst>
                                        <p:tav tm="0">
                                          <p:val>
                                            <p:strVal val="ppt_x"/>
                                          </p:val>
                                        </p:tav>
                                        <p:tav tm="100000">
                                          <p:val>
                                            <p:strVal val="0-ppt_w/2"/>
                                          </p:val>
                                        </p:tav>
                                      </p:tavLst>
                                    </p:anim>
                                    <p:anim calcmode="lin" valueType="num">
                                      <p:cBhvr additive="base">
                                        <p:cTn id="189" dur="3000"/>
                                        <p:tgtEl>
                                          <p:spTgt spid="15"/>
                                        </p:tgtEl>
                                        <p:attrNameLst>
                                          <p:attrName>ppt_y</p:attrName>
                                        </p:attrNameLst>
                                      </p:cBhvr>
                                      <p:tavLst>
                                        <p:tav tm="0">
                                          <p:val>
                                            <p:strVal val="ppt_y"/>
                                          </p:val>
                                        </p:tav>
                                        <p:tav tm="100000">
                                          <p:val>
                                            <p:strVal val="0-ppt_h/2"/>
                                          </p:val>
                                        </p:tav>
                                      </p:tavLst>
                                    </p:anim>
                                    <p:set>
                                      <p:cBhvr>
                                        <p:cTn id="190" dur="1" fill="hold">
                                          <p:stCondLst>
                                            <p:cond delay="2999"/>
                                          </p:stCondLst>
                                        </p:cTn>
                                        <p:tgtEl>
                                          <p:spTgt spid="15"/>
                                        </p:tgtEl>
                                        <p:attrNameLst>
                                          <p:attrName>style.visibility</p:attrName>
                                        </p:attrNameLst>
                                      </p:cBhvr>
                                      <p:to>
                                        <p:strVal val="hidden"/>
                                      </p:to>
                                    </p:set>
                                  </p:childTnLst>
                                </p:cTn>
                              </p:par>
                              <p:par>
                                <p:cTn id="191" presetID="23" presetClass="entr" presetSubtype="272" fill="hold" nodeType="withEffect">
                                  <p:stCondLst>
                                    <p:cond delay="0"/>
                                  </p:stCondLst>
                                  <p:childTnLst>
                                    <p:set>
                                      <p:cBhvr>
                                        <p:cTn id="192" dur="1" fill="hold">
                                          <p:stCondLst>
                                            <p:cond delay="0"/>
                                          </p:stCondLst>
                                        </p:cTn>
                                        <p:tgtEl>
                                          <p:spTgt spid="2050"/>
                                        </p:tgtEl>
                                        <p:attrNameLst>
                                          <p:attrName>style.visibility</p:attrName>
                                        </p:attrNameLst>
                                      </p:cBhvr>
                                      <p:to>
                                        <p:strVal val="visible"/>
                                      </p:to>
                                    </p:set>
                                    <p:anim calcmode="lin" valueType="num">
                                      <p:cBhvr>
                                        <p:cTn id="193" dur="3000" fill="hold"/>
                                        <p:tgtEl>
                                          <p:spTgt spid="2050"/>
                                        </p:tgtEl>
                                        <p:attrNameLst>
                                          <p:attrName>ppt_w</p:attrName>
                                        </p:attrNameLst>
                                      </p:cBhvr>
                                      <p:tavLst>
                                        <p:tav tm="0">
                                          <p:val>
                                            <p:strVal val="2/3*#ppt_w"/>
                                          </p:val>
                                        </p:tav>
                                        <p:tav tm="100000">
                                          <p:val>
                                            <p:strVal val="#ppt_w"/>
                                          </p:val>
                                        </p:tav>
                                      </p:tavLst>
                                    </p:anim>
                                    <p:anim calcmode="lin" valueType="num">
                                      <p:cBhvr>
                                        <p:cTn id="194" dur="3000" fill="hold"/>
                                        <p:tgtEl>
                                          <p:spTgt spid="2050"/>
                                        </p:tgtEl>
                                        <p:attrNameLst>
                                          <p:attrName>ppt_h</p:attrName>
                                        </p:attrNameLst>
                                      </p:cBhvr>
                                      <p:tavLst>
                                        <p:tav tm="0">
                                          <p:val>
                                            <p:strVal val="2/3*#ppt_h"/>
                                          </p:val>
                                        </p:tav>
                                        <p:tav tm="100000">
                                          <p:val>
                                            <p:strVal val="#ppt_h"/>
                                          </p:val>
                                        </p:tav>
                                      </p:tavLst>
                                    </p:anim>
                                  </p:childTnLst>
                                </p:cTn>
                              </p:par>
                              <p:par>
                                <p:cTn id="195" presetID="4" presetClass="entr" presetSubtype="32" fill="hold" nodeType="withEffect">
                                  <p:stCondLst>
                                    <p:cond delay="0"/>
                                  </p:stCondLst>
                                  <p:childTnLst>
                                    <p:set>
                                      <p:cBhvr>
                                        <p:cTn id="196" dur="1" fill="hold">
                                          <p:stCondLst>
                                            <p:cond delay="0"/>
                                          </p:stCondLst>
                                        </p:cTn>
                                        <p:tgtEl>
                                          <p:spTgt spid="2050"/>
                                        </p:tgtEl>
                                        <p:attrNameLst>
                                          <p:attrName>style.visibility</p:attrName>
                                        </p:attrNameLst>
                                      </p:cBhvr>
                                      <p:to>
                                        <p:strVal val="visible"/>
                                      </p:to>
                                    </p:set>
                                    <p:animEffect transition="in" filter="box(out)">
                                      <p:cBhvr>
                                        <p:cTn id="197" dur="3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default_series_by_danilomartinis-d4abe6i.jpg"/>
          <p:cNvPicPr>
            <a:picLocks noGrp="1" noChangeAspect="1"/>
          </p:cNvPicPr>
          <p:nvPr>
            <p:ph idx="1"/>
          </p:nvPr>
        </p:nvPicPr>
        <p:blipFill>
          <a:blip r:embed="rId2"/>
          <a:stretch>
            <a:fillRect/>
          </a:stretch>
        </p:blipFill>
        <p:spPr>
          <a:xfrm>
            <a:off x="0" y="0"/>
            <a:ext cx="9144000" cy="6858000"/>
          </a:xfrm>
        </p:spPr>
      </p:pic>
      <p:sp>
        <p:nvSpPr>
          <p:cNvPr id="5" name="4 Marco"/>
          <p:cNvSpPr/>
          <p:nvPr/>
        </p:nvSpPr>
        <p:spPr>
          <a:xfrm>
            <a:off x="285720" y="285728"/>
            <a:ext cx="8643998" cy="6357982"/>
          </a:xfrm>
          <a:prstGeom prst="frame">
            <a:avLst>
              <a:gd name="adj1" fmla="val 6208"/>
            </a:avLst>
          </a:prstGeom>
          <a:solidFill>
            <a:srgbClr val="C00000"/>
          </a:solidFill>
          <a:ln w="6350">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857224" y="928670"/>
            <a:ext cx="7500990" cy="5143536"/>
          </a:xfrm>
          <a:prstGeom prst="frame">
            <a:avLst>
              <a:gd name="adj1" fmla="val 5880"/>
            </a:avLst>
          </a:prstGeom>
          <a:solidFill>
            <a:schemeClr val="tx1">
              <a:lumMod val="95000"/>
            </a:schemeClr>
          </a:solidFill>
          <a:ln w="6350">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1285852" y="1357298"/>
            <a:ext cx="6643734" cy="4286280"/>
          </a:xfrm>
          <a:prstGeom prst="frame">
            <a:avLst>
              <a:gd name="adj1" fmla="val 9514"/>
            </a:avLst>
          </a:prstGeom>
          <a:solidFill>
            <a:srgbClr val="C00000"/>
          </a:solidFill>
          <a:ln w="6350">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1785918" y="1857364"/>
            <a:ext cx="5643602" cy="3286148"/>
          </a:xfrm>
          <a:prstGeom prst="frame">
            <a:avLst>
              <a:gd name="adj1" fmla="val 10726"/>
            </a:avLst>
          </a:prstGeom>
          <a:solidFill>
            <a:schemeClr val="tx1">
              <a:lumMod val="95000"/>
            </a:schemeClr>
          </a:solidFill>
          <a:ln w="6350">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2285984" y="2285992"/>
            <a:ext cx="4714908" cy="2428892"/>
          </a:xfrm>
          <a:prstGeom prst="frame">
            <a:avLst>
              <a:gd name="adj1" fmla="val 16747"/>
            </a:avLst>
          </a:prstGeom>
          <a:solidFill>
            <a:schemeClr val="tx1">
              <a:lumMod val="95000"/>
            </a:schemeClr>
          </a:solidFill>
          <a:ln w="6350">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2786050" y="2786058"/>
            <a:ext cx="3786214" cy="1500198"/>
          </a:xfrm>
          <a:prstGeom prst="frame">
            <a:avLst>
              <a:gd name="adj1" fmla="val 17225"/>
            </a:avLst>
          </a:prstGeom>
          <a:solidFill>
            <a:srgbClr val="C00000"/>
          </a:solidFill>
          <a:ln w="6350">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3286116" y="3214686"/>
            <a:ext cx="2857520" cy="642942"/>
          </a:xfrm>
          <a:prstGeom prst="frame">
            <a:avLst>
              <a:gd name="adj1" fmla="val 38177"/>
            </a:avLst>
          </a:prstGeom>
          <a:solidFill>
            <a:schemeClr val="tx1">
              <a:lumMod val="95000"/>
            </a:schemeClr>
          </a:solidFill>
          <a:ln w="6350">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3000"/>
                                        <p:tgtEl>
                                          <p:spTgt spid="5"/>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amond(in)">
                                      <p:cBhvr>
                                        <p:cTn id="13" dur="3000"/>
                                        <p:tgtEl>
                                          <p:spTgt spid="6"/>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amond(in)">
                                      <p:cBhvr>
                                        <p:cTn id="16" dur="3000"/>
                                        <p:tgtEl>
                                          <p:spTgt spid="7"/>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diamond(in)">
                                      <p:cBhvr>
                                        <p:cTn id="19" dur="3000"/>
                                        <p:tgtEl>
                                          <p:spTgt spid="8"/>
                                        </p:tgtEl>
                                      </p:cBhvr>
                                    </p:animEffect>
                                  </p:childTnLst>
                                </p:cTn>
                              </p:par>
                              <p:par>
                                <p:cTn id="20" presetID="8"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diamond(in)">
                                      <p:cBhvr>
                                        <p:cTn id="22" dur="3000"/>
                                        <p:tgtEl>
                                          <p:spTgt spid="9"/>
                                        </p:tgtEl>
                                      </p:cBhvr>
                                    </p:animEffect>
                                  </p:childTnLst>
                                </p:cTn>
                              </p:par>
                              <p:par>
                                <p:cTn id="23" presetID="8"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diamond(in)">
                                      <p:cBhvr>
                                        <p:cTn id="25" dur="3000"/>
                                        <p:tgtEl>
                                          <p:spTgt spid="10"/>
                                        </p:tgtEl>
                                      </p:cBhvr>
                                    </p:animEffect>
                                  </p:childTnLst>
                                </p:cTn>
                              </p:par>
                              <p:par>
                                <p:cTn id="26" presetID="8"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diamond(in)">
                                      <p:cBhvr>
                                        <p:cTn id="28" dur="3000"/>
                                        <p:tgtEl>
                                          <p:spTgt spid="11"/>
                                        </p:tgtEl>
                                      </p:cBhvr>
                                    </p:animEffect>
                                  </p:childTnLst>
                                </p:cTn>
                              </p:par>
                            </p:childTnLst>
                          </p:cTn>
                        </p:par>
                        <p:par>
                          <p:cTn id="29" fill="hold">
                            <p:stCondLst>
                              <p:cond delay="3000"/>
                            </p:stCondLst>
                            <p:childTnLst>
                              <p:par>
                                <p:cTn id="30" presetID="8" presetClass="exit" presetSubtype="32" fill="hold" grpId="1" nodeType="afterEffect">
                                  <p:stCondLst>
                                    <p:cond delay="0"/>
                                  </p:stCondLst>
                                  <p:childTnLst>
                                    <p:animEffect transition="out" filter="diamond(out)">
                                      <p:cBhvr>
                                        <p:cTn id="31" dur="3000"/>
                                        <p:tgtEl>
                                          <p:spTgt spid="5"/>
                                        </p:tgtEl>
                                      </p:cBhvr>
                                    </p:animEffect>
                                    <p:set>
                                      <p:cBhvr>
                                        <p:cTn id="32" dur="1" fill="hold">
                                          <p:stCondLst>
                                            <p:cond delay="2999"/>
                                          </p:stCondLst>
                                        </p:cTn>
                                        <p:tgtEl>
                                          <p:spTgt spid="5"/>
                                        </p:tgtEl>
                                        <p:attrNameLst>
                                          <p:attrName>style.visibility</p:attrName>
                                        </p:attrNameLst>
                                      </p:cBhvr>
                                      <p:to>
                                        <p:strVal val="hidden"/>
                                      </p:to>
                                    </p:set>
                                  </p:childTnLst>
                                </p:cTn>
                              </p:par>
                              <p:par>
                                <p:cTn id="33" presetID="8" presetClass="exit" presetSubtype="32" fill="hold" grpId="1" nodeType="withEffect">
                                  <p:stCondLst>
                                    <p:cond delay="0"/>
                                  </p:stCondLst>
                                  <p:childTnLst>
                                    <p:animEffect transition="out" filter="diamond(out)">
                                      <p:cBhvr>
                                        <p:cTn id="34" dur="3000"/>
                                        <p:tgtEl>
                                          <p:spTgt spid="6"/>
                                        </p:tgtEl>
                                      </p:cBhvr>
                                    </p:animEffect>
                                    <p:set>
                                      <p:cBhvr>
                                        <p:cTn id="35" dur="1" fill="hold">
                                          <p:stCondLst>
                                            <p:cond delay="2999"/>
                                          </p:stCondLst>
                                        </p:cTn>
                                        <p:tgtEl>
                                          <p:spTgt spid="6"/>
                                        </p:tgtEl>
                                        <p:attrNameLst>
                                          <p:attrName>style.visibility</p:attrName>
                                        </p:attrNameLst>
                                      </p:cBhvr>
                                      <p:to>
                                        <p:strVal val="hidden"/>
                                      </p:to>
                                    </p:set>
                                  </p:childTnLst>
                                </p:cTn>
                              </p:par>
                              <p:par>
                                <p:cTn id="36" presetID="8" presetClass="exit" presetSubtype="32" fill="hold" grpId="1" nodeType="withEffect">
                                  <p:stCondLst>
                                    <p:cond delay="0"/>
                                  </p:stCondLst>
                                  <p:childTnLst>
                                    <p:animEffect transition="out" filter="diamond(out)">
                                      <p:cBhvr>
                                        <p:cTn id="37" dur="3000"/>
                                        <p:tgtEl>
                                          <p:spTgt spid="7"/>
                                        </p:tgtEl>
                                      </p:cBhvr>
                                    </p:animEffect>
                                    <p:set>
                                      <p:cBhvr>
                                        <p:cTn id="38" dur="1" fill="hold">
                                          <p:stCondLst>
                                            <p:cond delay="2999"/>
                                          </p:stCondLst>
                                        </p:cTn>
                                        <p:tgtEl>
                                          <p:spTgt spid="7"/>
                                        </p:tgtEl>
                                        <p:attrNameLst>
                                          <p:attrName>style.visibility</p:attrName>
                                        </p:attrNameLst>
                                      </p:cBhvr>
                                      <p:to>
                                        <p:strVal val="hidden"/>
                                      </p:to>
                                    </p:set>
                                  </p:childTnLst>
                                </p:cTn>
                              </p:par>
                              <p:par>
                                <p:cTn id="39" presetID="8" presetClass="exit" presetSubtype="32" fill="hold" grpId="1" nodeType="withEffect">
                                  <p:stCondLst>
                                    <p:cond delay="0"/>
                                  </p:stCondLst>
                                  <p:childTnLst>
                                    <p:animEffect transition="out" filter="diamond(out)">
                                      <p:cBhvr>
                                        <p:cTn id="40" dur="3000"/>
                                        <p:tgtEl>
                                          <p:spTgt spid="8"/>
                                        </p:tgtEl>
                                      </p:cBhvr>
                                    </p:animEffect>
                                    <p:set>
                                      <p:cBhvr>
                                        <p:cTn id="41" dur="1" fill="hold">
                                          <p:stCondLst>
                                            <p:cond delay="2999"/>
                                          </p:stCondLst>
                                        </p:cTn>
                                        <p:tgtEl>
                                          <p:spTgt spid="8"/>
                                        </p:tgtEl>
                                        <p:attrNameLst>
                                          <p:attrName>style.visibility</p:attrName>
                                        </p:attrNameLst>
                                      </p:cBhvr>
                                      <p:to>
                                        <p:strVal val="hidden"/>
                                      </p:to>
                                    </p:set>
                                  </p:childTnLst>
                                </p:cTn>
                              </p:par>
                              <p:par>
                                <p:cTn id="42" presetID="8" presetClass="exit" presetSubtype="32" fill="hold" grpId="1" nodeType="withEffect">
                                  <p:stCondLst>
                                    <p:cond delay="0"/>
                                  </p:stCondLst>
                                  <p:childTnLst>
                                    <p:animEffect transition="out" filter="diamond(out)">
                                      <p:cBhvr>
                                        <p:cTn id="43" dur="3000"/>
                                        <p:tgtEl>
                                          <p:spTgt spid="9"/>
                                        </p:tgtEl>
                                      </p:cBhvr>
                                    </p:animEffect>
                                    <p:set>
                                      <p:cBhvr>
                                        <p:cTn id="44" dur="1" fill="hold">
                                          <p:stCondLst>
                                            <p:cond delay="2999"/>
                                          </p:stCondLst>
                                        </p:cTn>
                                        <p:tgtEl>
                                          <p:spTgt spid="9"/>
                                        </p:tgtEl>
                                        <p:attrNameLst>
                                          <p:attrName>style.visibility</p:attrName>
                                        </p:attrNameLst>
                                      </p:cBhvr>
                                      <p:to>
                                        <p:strVal val="hidden"/>
                                      </p:to>
                                    </p:set>
                                  </p:childTnLst>
                                </p:cTn>
                              </p:par>
                              <p:par>
                                <p:cTn id="45" presetID="8" presetClass="exit" presetSubtype="32" fill="hold" grpId="1" nodeType="withEffect">
                                  <p:stCondLst>
                                    <p:cond delay="0"/>
                                  </p:stCondLst>
                                  <p:childTnLst>
                                    <p:animEffect transition="out" filter="diamond(out)">
                                      <p:cBhvr>
                                        <p:cTn id="46" dur="3000"/>
                                        <p:tgtEl>
                                          <p:spTgt spid="10"/>
                                        </p:tgtEl>
                                      </p:cBhvr>
                                    </p:animEffect>
                                    <p:set>
                                      <p:cBhvr>
                                        <p:cTn id="47" dur="1" fill="hold">
                                          <p:stCondLst>
                                            <p:cond delay="2999"/>
                                          </p:stCondLst>
                                        </p:cTn>
                                        <p:tgtEl>
                                          <p:spTgt spid="10"/>
                                        </p:tgtEl>
                                        <p:attrNameLst>
                                          <p:attrName>style.visibility</p:attrName>
                                        </p:attrNameLst>
                                      </p:cBhvr>
                                      <p:to>
                                        <p:strVal val="hidden"/>
                                      </p:to>
                                    </p:set>
                                  </p:childTnLst>
                                </p:cTn>
                              </p:par>
                              <p:par>
                                <p:cTn id="48" presetID="8" presetClass="exit" presetSubtype="32" fill="hold" grpId="1" nodeType="withEffect">
                                  <p:stCondLst>
                                    <p:cond delay="0"/>
                                  </p:stCondLst>
                                  <p:childTnLst>
                                    <p:animEffect transition="out" filter="diamond(out)">
                                      <p:cBhvr>
                                        <p:cTn id="49" dur="3000"/>
                                        <p:tgtEl>
                                          <p:spTgt spid="11"/>
                                        </p:tgtEl>
                                      </p:cBhvr>
                                    </p:animEffect>
                                    <p:set>
                                      <p:cBhvr>
                                        <p:cTn id="50" dur="1" fill="hold">
                                          <p:stCondLst>
                                            <p:cond delay="2999"/>
                                          </p:stCondLst>
                                        </p:cTn>
                                        <p:tgtEl>
                                          <p:spTgt spid="11"/>
                                        </p:tgtEl>
                                        <p:attrNameLst>
                                          <p:attrName>style.visibility</p:attrName>
                                        </p:attrNameLst>
                                      </p:cBhvr>
                                      <p:to>
                                        <p:strVal val="hidden"/>
                                      </p:to>
                                    </p:set>
                                  </p:childTnLst>
                                </p:cTn>
                              </p:par>
                              <p:par>
                                <p:cTn id="51" presetID="23" presetClass="entr" presetSubtype="272"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p:cTn id="53" dur="3000" fill="hold"/>
                                        <p:tgtEl>
                                          <p:spTgt spid="4"/>
                                        </p:tgtEl>
                                        <p:attrNameLst>
                                          <p:attrName>ppt_w</p:attrName>
                                        </p:attrNameLst>
                                      </p:cBhvr>
                                      <p:tavLst>
                                        <p:tav tm="0">
                                          <p:val>
                                            <p:strVal val="2/3*#ppt_w"/>
                                          </p:val>
                                        </p:tav>
                                        <p:tav tm="100000">
                                          <p:val>
                                            <p:strVal val="#ppt_w"/>
                                          </p:val>
                                        </p:tav>
                                      </p:tavLst>
                                    </p:anim>
                                    <p:anim calcmode="lin" valueType="num">
                                      <p:cBhvr>
                                        <p:cTn id="54" dur="3000" fill="hold"/>
                                        <p:tgtEl>
                                          <p:spTgt spid="4"/>
                                        </p:tgtEl>
                                        <p:attrNameLst>
                                          <p:attrName>ppt_h</p:attrName>
                                        </p:attrNameLst>
                                      </p:cBhvr>
                                      <p:tavLst>
                                        <p:tav tm="0">
                                          <p:val>
                                            <p:strVal val="2/3*#ppt_h"/>
                                          </p:val>
                                        </p:tav>
                                        <p:tav tm="100000">
                                          <p:val>
                                            <p:strVal val="#ppt_h"/>
                                          </p:val>
                                        </p:tav>
                                      </p:tavLst>
                                    </p:anim>
                                  </p:childTnLst>
                                </p:cTn>
                              </p:par>
                              <p:par>
                                <p:cTn id="55" presetID="8" presetClass="entr" presetSubtype="32"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diamond(out)">
                                      <p:cBhvr>
                                        <p:cTn id="5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122"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5" name="4 Marco"/>
          <p:cNvSpPr/>
          <p:nvPr/>
        </p:nvSpPr>
        <p:spPr>
          <a:xfrm>
            <a:off x="214282" y="0"/>
            <a:ext cx="1000132" cy="857232"/>
          </a:xfrm>
          <a:prstGeom prst="frame">
            <a:avLst>
              <a:gd name="adj1" fmla="val 34723"/>
            </a:avLst>
          </a:prstGeom>
          <a:blipFill>
            <a:blip r:embed="rId3" cstate="print">
              <a:grayscl/>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214282" y="1000108"/>
            <a:ext cx="1000132" cy="857232"/>
          </a:xfrm>
          <a:prstGeom prst="frame">
            <a:avLst>
              <a:gd name="adj1" fmla="val 34723"/>
            </a:avLst>
          </a:prstGeom>
          <a:blipFill>
            <a:blip r:embed="rId3" cstate="print">
              <a:grayscl/>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214282" y="2000240"/>
            <a:ext cx="1000132" cy="857232"/>
          </a:xfrm>
          <a:prstGeom prst="frame">
            <a:avLst>
              <a:gd name="adj1" fmla="val 34723"/>
            </a:avLst>
          </a:prstGeom>
          <a:blipFill>
            <a:blip r:embed="rId3" cstate="print">
              <a:grayscl/>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214282" y="3000372"/>
            <a:ext cx="1000132" cy="857232"/>
          </a:xfrm>
          <a:prstGeom prst="frame">
            <a:avLst>
              <a:gd name="adj1" fmla="val 34723"/>
            </a:avLst>
          </a:prstGeom>
          <a:blipFill>
            <a:blip r:embed="rId3" cstate="print">
              <a:grayscl/>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214282" y="4000504"/>
            <a:ext cx="1000132" cy="857232"/>
          </a:xfrm>
          <a:prstGeom prst="frame">
            <a:avLst>
              <a:gd name="adj1" fmla="val 34723"/>
            </a:avLst>
          </a:prstGeom>
          <a:blipFill>
            <a:blip r:embed="rId3" cstate="print">
              <a:grayscl/>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214282" y="5000636"/>
            <a:ext cx="1000132" cy="857232"/>
          </a:xfrm>
          <a:prstGeom prst="frame">
            <a:avLst>
              <a:gd name="adj1" fmla="val 34723"/>
            </a:avLst>
          </a:prstGeom>
          <a:blipFill>
            <a:blip r:embed="rId3" cstate="print">
              <a:grayscl/>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214282" y="6000768"/>
            <a:ext cx="1000132" cy="857232"/>
          </a:xfrm>
          <a:prstGeom prst="frame">
            <a:avLst>
              <a:gd name="adj1" fmla="val 34723"/>
            </a:avLst>
          </a:prstGeom>
          <a:blipFill>
            <a:blip r:embed="rId3" cstate="print">
              <a:grayscl/>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7929586" y="0"/>
            <a:ext cx="1000132" cy="857232"/>
          </a:xfrm>
          <a:prstGeom prst="frame">
            <a:avLst>
              <a:gd name="adj1" fmla="val 34723"/>
            </a:avLst>
          </a:prstGeom>
          <a:blipFill>
            <a:blip r:embed="rId3" cstate="print">
              <a:grayscl/>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a:off x="7929586" y="1000108"/>
            <a:ext cx="1000132" cy="857232"/>
          </a:xfrm>
          <a:prstGeom prst="frame">
            <a:avLst>
              <a:gd name="adj1" fmla="val 34723"/>
            </a:avLst>
          </a:prstGeom>
          <a:blipFill>
            <a:blip r:embed="rId3" cstate="print">
              <a:grayscl/>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a:off x="7929586" y="2000240"/>
            <a:ext cx="1000132" cy="857232"/>
          </a:xfrm>
          <a:prstGeom prst="frame">
            <a:avLst>
              <a:gd name="adj1" fmla="val 34723"/>
            </a:avLst>
          </a:prstGeom>
          <a:blipFill>
            <a:blip r:embed="rId3" cstate="print">
              <a:grayscl/>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7929586" y="3000372"/>
            <a:ext cx="1000132" cy="857232"/>
          </a:xfrm>
          <a:prstGeom prst="frame">
            <a:avLst>
              <a:gd name="adj1" fmla="val 34723"/>
            </a:avLst>
          </a:prstGeom>
          <a:blipFill>
            <a:blip r:embed="rId3" cstate="print">
              <a:grayscl/>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7929586" y="4000504"/>
            <a:ext cx="1000132" cy="857232"/>
          </a:xfrm>
          <a:prstGeom prst="frame">
            <a:avLst>
              <a:gd name="adj1" fmla="val 34723"/>
            </a:avLst>
          </a:prstGeom>
          <a:blipFill>
            <a:blip r:embed="rId3" cstate="print">
              <a:grayscl/>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a:off x="7929586" y="5000636"/>
            <a:ext cx="1000132" cy="857232"/>
          </a:xfrm>
          <a:prstGeom prst="frame">
            <a:avLst>
              <a:gd name="adj1" fmla="val 34723"/>
            </a:avLst>
          </a:prstGeom>
          <a:blipFill>
            <a:blip r:embed="rId3" cstate="print">
              <a:grayscl/>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a:off x="7929586" y="6000768"/>
            <a:ext cx="1000132" cy="857232"/>
          </a:xfrm>
          <a:prstGeom prst="frame">
            <a:avLst>
              <a:gd name="adj1" fmla="val 34723"/>
            </a:avLst>
          </a:prstGeom>
          <a:blipFill>
            <a:blip r:embed="rId3" cstate="print">
              <a:grayscl/>
              <a:lum bright="30000" contrast="40000"/>
            </a:blip>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31" presetClass="entr" presetSubtype="0" fill="hold" grpId="0" nodeType="withEffect">
                                  <p:stCondLst>
                                    <p:cond delay="0"/>
                                  </p:stCondLst>
                                  <p:iterate type="lt">
                                    <p:tmPct val="5000"/>
                                  </p:iterate>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style.rotation</p:attrName>
                                        </p:attrNameLst>
                                      </p:cBhvr>
                                      <p:tavLst>
                                        <p:tav tm="0">
                                          <p:val>
                                            <p:fltVal val="90"/>
                                          </p:val>
                                        </p:tav>
                                        <p:tav tm="100000">
                                          <p:val>
                                            <p:fltVal val="0"/>
                                          </p:val>
                                        </p:tav>
                                      </p:tavLst>
                                    </p:anim>
                                    <p:animEffect transition="in" filter="fade">
                                      <p:cBhvr>
                                        <p:cTn id="13" dur="3000"/>
                                        <p:tgtEl>
                                          <p:spTgt spid="5"/>
                                        </p:tgtEl>
                                      </p:cBhvr>
                                    </p:animEffect>
                                  </p:childTnLst>
                                </p:cTn>
                              </p:par>
                              <p:par>
                                <p:cTn id="14" presetID="31" presetClass="entr" presetSubtype="0" fill="hold" grpId="0" nodeType="withEffect">
                                  <p:stCondLst>
                                    <p:cond delay="0"/>
                                  </p:stCondLst>
                                  <p:iterate type="lt">
                                    <p:tmPct val="5000"/>
                                  </p:iterate>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style.rotation</p:attrName>
                                        </p:attrNameLst>
                                      </p:cBhvr>
                                      <p:tavLst>
                                        <p:tav tm="0">
                                          <p:val>
                                            <p:fltVal val="90"/>
                                          </p:val>
                                        </p:tav>
                                        <p:tav tm="100000">
                                          <p:val>
                                            <p:fltVal val="0"/>
                                          </p:val>
                                        </p:tav>
                                      </p:tavLst>
                                    </p:anim>
                                    <p:animEffect transition="in" filter="fade">
                                      <p:cBhvr>
                                        <p:cTn id="19" dur="3000"/>
                                        <p:tgtEl>
                                          <p:spTgt spid="6"/>
                                        </p:tgtEl>
                                      </p:cBhvr>
                                    </p:animEffect>
                                  </p:childTnLst>
                                </p:cTn>
                              </p:par>
                              <p:par>
                                <p:cTn id="20" presetID="31" presetClass="entr" presetSubtype="0" fill="hold" grpId="0" nodeType="withEffect">
                                  <p:stCondLst>
                                    <p:cond delay="0"/>
                                  </p:stCondLst>
                                  <p:iterate type="lt">
                                    <p:tmPct val="5000"/>
                                  </p:iterate>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style.rotation</p:attrName>
                                        </p:attrNameLst>
                                      </p:cBhvr>
                                      <p:tavLst>
                                        <p:tav tm="0">
                                          <p:val>
                                            <p:fltVal val="90"/>
                                          </p:val>
                                        </p:tav>
                                        <p:tav tm="100000">
                                          <p:val>
                                            <p:fltVal val="0"/>
                                          </p:val>
                                        </p:tav>
                                      </p:tavLst>
                                    </p:anim>
                                    <p:animEffect transition="in" filter="fade">
                                      <p:cBhvr>
                                        <p:cTn id="25" dur="3000"/>
                                        <p:tgtEl>
                                          <p:spTgt spid="7"/>
                                        </p:tgtEl>
                                      </p:cBhvr>
                                    </p:animEffect>
                                  </p:childTnLst>
                                </p:cTn>
                              </p:par>
                              <p:par>
                                <p:cTn id="26" presetID="31" presetClass="entr" presetSubtype="0" fill="hold" grpId="0" nodeType="withEffect">
                                  <p:stCondLst>
                                    <p:cond delay="0"/>
                                  </p:stCondLst>
                                  <p:iterate type="lt">
                                    <p:tmPct val="5000"/>
                                  </p:iterate>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style.rotation</p:attrName>
                                        </p:attrNameLst>
                                      </p:cBhvr>
                                      <p:tavLst>
                                        <p:tav tm="0">
                                          <p:val>
                                            <p:fltVal val="90"/>
                                          </p:val>
                                        </p:tav>
                                        <p:tav tm="100000">
                                          <p:val>
                                            <p:fltVal val="0"/>
                                          </p:val>
                                        </p:tav>
                                      </p:tavLst>
                                    </p:anim>
                                    <p:animEffect transition="in" filter="fade">
                                      <p:cBhvr>
                                        <p:cTn id="31" dur="3000"/>
                                        <p:tgtEl>
                                          <p:spTgt spid="8"/>
                                        </p:tgtEl>
                                      </p:cBhvr>
                                    </p:animEffect>
                                  </p:childTnLst>
                                </p:cTn>
                              </p:par>
                              <p:par>
                                <p:cTn id="32" presetID="31" presetClass="entr" presetSubtype="0" fill="hold" grpId="0" nodeType="withEffect">
                                  <p:stCondLst>
                                    <p:cond delay="0"/>
                                  </p:stCondLst>
                                  <p:iterate type="lt">
                                    <p:tmPct val="5000"/>
                                  </p:iterate>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style.rotation</p:attrName>
                                        </p:attrNameLst>
                                      </p:cBhvr>
                                      <p:tavLst>
                                        <p:tav tm="0">
                                          <p:val>
                                            <p:fltVal val="90"/>
                                          </p:val>
                                        </p:tav>
                                        <p:tav tm="100000">
                                          <p:val>
                                            <p:fltVal val="0"/>
                                          </p:val>
                                        </p:tav>
                                      </p:tavLst>
                                    </p:anim>
                                    <p:animEffect transition="in" filter="fade">
                                      <p:cBhvr>
                                        <p:cTn id="37" dur="3000"/>
                                        <p:tgtEl>
                                          <p:spTgt spid="9"/>
                                        </p:tgtEl>
                                      </p:cBhvr>
                                    </p:animEffect>
                                  </p:childTnLst>
                                </p:cTn>
                              </p:par>
                              <p:par>
                                <p:cTn id="38" presetID="31" presetClass="entr" presetSubtype="0" fill="hold" grpId="0" nodeType="withEffect">
                                  <p:stCondLst>
                                    <p:cond delay="0"/>
                                  </p:stCondLst>
                                  <p:iterate type="lt">
                                    <p:tmPct val="5000"/>
                                  </p:iterate>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style.rotation</p:attrName>
                                        </p:attrNameLst>
                                      </p:cBhvr>
                                      <p:tavLst>
                                        <p:tav tm="0">
                                          <p:val>
                                            <p:fltVal val="90"/>
                                          </p:val>
                                        </p:tav>
                                        <p:tav tm="100000">
                                          <p:val>
                                            <p:fltVal val="0"/>
                                          </p:val>
                                        </p:tav>
                                      </p:tavLst>
                                    </p:anim>
                                    <p:animEffect transition="in" filter="fade">
                                      <p:cBhvr>
                                        <p:cTn id="43" dur="3000"/>
                                        <p:tgtEl>
                                          <p:spTgt spid="10"/>
                                        </p:tgtEl>
                                      </p:cBhvr>
                                    </p:animEffect>
                                  </p:childTnLst>
                                </p:cTn>
                              </p:par>
                              <p:par>
                                <p:cTn id="44" presetID="31" presetClass="entr" presetSubtype="0" fill="hold" grpId="0" nodeType="withEffect">
                                  <p:stCondLst>
                                    <p:cond delay="0"/>
                                  </p:stCondLst>
                                  <p:iterate type="lt">
                                    <p:tmPct val="5000"/>
                                  </p:iterate>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style.rotation</p:attrName>
                                        </p:attrNameLst>
                                      </p:cBhvr>
                                      <p:tavLst>
                                        <p:tav tm="0">
                                          <p:val>
                                            <p:fltVal val="90"/>
                                          </p:val>
                                        </p:tav>
                                        <p:tav tm="100000">
                                          <p:val>
                                            <p:fltVal val="0"/>
                                          </p:val>
                                        </p:tav>
                                      </p:tavLst>
                                    </p:anim>
                                    <p:animEffect transition="in" filter="fade">
                                      <p:cBhvr>
                                        <p:cTn id="49" dur="3000"/>
                                        <p:tgtEl>
                                          <p:spTgt spid="11"/>
                                        </p:tgtEl>
                                      </p:cBhvr>
                                    </p:animEffect>
                                  </p:childTnLst>
                                </p:cTn>
                              </p:par>
                              <p:par>
                                <p:cTn id="50" presetID="31" presetClass="entr" presetSubtype="0" fill="hold" grpId="0" nodeType="withEffect">
                                  <p:stCondLst>
                                    <p:cond delay="0"/>
                                  </p:stCondLst>
                                  <p:iterate type="lt">
                                    <p:tmPct val="5000"/>
                                  </p:iterate>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style.rotation</p:attrName>
                                        </p:attrNameLst>
                                      </p:cBhvr>
                                      <p:tavLst>
                                        <p:tav tm="0">
                                          <p:val>
                                            <p:fltVal val="90"/>
                                          </p:val>
                                        </p:tav>
                                        <p:tav tm="100000">
                                          <p:val>
                                            <p:fltVal val="0"/>
                                          </p:val>
                                        </p:tav>
                                      </p:tavLst>
                                    </p:anim>
                                    <p:animEffect transition="in" filter="fade">
                                      <p:cBhvr>
                                        <p:cTn id="55" dur="3000"/>
                                        <p:tgtEl>
                                          <p:spTgt spid="12"/>
                                        </p:tgtEl>
                                      </p:cBhvr>
                                    </p:animEffect>
                                  </p:childTnLst>
                                </p:cTn>
                              </p:par>
                              <p:par>
                                <p:cTn id="56" presetID="31" presetClass="entr" presetSubtype="0" fill="hold" grpId="0" nodeType="withEffect">
                                  <p:stCondLst>
                                    <p:cond delay="0"/>
                                  </p:stCondLst>
                                  <p:iterate type="lt">
                                    <p:tmPct val="5000"/>
                                  </p:iterate>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style.rotation</p:attrName>
                                        </p:attrNameLst>
                                      </p:cBhvr>
                                      <p:tavLst>
                                        <p:tav tm="0">
                                          <p:val>
                                            <p:fltVal val="90"/>
                                          </p:val>
                                        </p:tav>
                                        <p:tav tm="100000">
                                          <p:val>
                                            <p:fltVal val="0"/>
                                          </p:val>
                                        </p:tav>
                                      </p:tavLst>
                                    </p:anim>
                                    <p:animEffect transition="in" filter="fade">
                                      <p:cBhvr>
                                        <p:cTn id="61" dur="3000"/>
                                        <p:tgtEl>
                                          <p:spTgt spid="13"/>
                                        </p:tgtEl>
                                      </p:cBhvr>
                                    </p:animEffect>
                                  </p:childTnLst>
                                </p:cTn>
                              </p:par>
                              <p:par>
                                <p:cTn id="62" presetID="31" presetClass="entr" presetSubtype="0" fill="hold" grpId="0" nodeType="withEffect">
                                  <p:stCondLst>
                                    <p:cond delay="0"/>
                                  </p:stCondLst>
                                  <p:iterate type="lt">
                                    <p:tmPct val="5000"/>
                                  </p:iterate>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style.rotation</p:attrName>
                                        </p:attrNameLst>
                                      </p:cBhvr>
                                      <p:tavLst>
                                        <p:tav tm="0">
                                          <p:val>
                                            <p:fltVal val="90"/>
                                          </p:val>
                                        </p:tav>
                                        <p:tav tm="100000">
                                          <p:val>
                                            <p:fltVal val="0"/>
                                          </p:val>
                                        </p:tav>
                                      </p:tavLst>
                                    </p:anim>
                                    <p:animEffect transition="in" filter="fade">
                                      <p:cBhvr>
                                        <p:cTn id="67" dur="3000"/>
                                        <p:tgtEl>
                                          <p:spTgt spid="14"/>
                                        </p:tgtEl>
                                      </p:cBhvr>
                                    </p:animEffect>
                                  </p:childTnLst>
                                </p:cTn>
                              </p:par>
                              <p:par>
                                <p:cTn id="68" presetID="31" presetClass="entr" presetSubtype="0" fill="hold" grpId="0" nodeType="withEffect">
                                  <p:stCondLst>
                                    <p:cond delay="0"/>
                                  </p:stCondLst>
                                  <p:iterate type="lt">
                                    <p:tmPct val="5000"/>
                                  </p:iterate>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style.rotation</p:attrName>
                                        </p:attrNameLst>
                                      </p:cBhvr>
                                      <p:tavLst>
                                        <p:tav tm="0">
                                          <p:val>
                                            <p:fltVal val="90"/>
                                          </p:val>
                                        </p:tav>
                                        <p:tav tm="100000">
                                          <p:val>
                                            <p:fltVal val="0"/>
                                          </p:val>
                                        </p:tav>
                                      </p:tavLst>
                                    </p:anim>
                                    <p:animEffect transition="in" filter="fade">
                                      <p:cBhvr>
                                        <p:cTn id="73" dur="3000"/>
                                        <p:tgtEl>
                                          <p:spTgt spid="15"/>
                                        </p:tgtEl>
                                      </p:cBhvr>
                                    </p:animEffect>
                                  </p:childTnLst>
                                </p:cTn>
                              </p:par>
                              <p:par>
                                <p:cTn id="74" presetID="31" presetClass="entr" presetSubtype="0" fill="hold" grpId="0" nodeType="withEffect">
                                  <p:stCondLst>
                                    <p:cond delay="0"/>
                                  </p:stCondLst>
                                  <p:iterate type="lt">
                                    <p:tmPct val="5000"/>
                                  </p:iterate>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style.rotation</p:attrName>
                                        </p:attrNameLst>
                                      </p:cBhvr>
                                      <p:tavLst>
                                        <p:tav tm="0">
                                          <p:val>
                                            <p:fltVal val="90"/>
                                          </p:val>
                                        </p:tav>
                                        <p:tav tm="100000">
                                          <p:val>
                                            <p:fltVal val="0"/>
                                          </p:val>
                                        </p:tav>
                                      </p:tavLst>
                                    </p:anim>
                                    <p:animEffect transition="in" filter="fade">
                                      <p:cBhvr>
                                        <p:cTn id="79" dur="3000"/>
                                        <p:tgtEl>
                                          <p:spTgt spid="16"/>
                                        </p:tgtEl>
                                      </p:cBhvr>
                                    </p:animEffect>
                                  </p:childTnLst>
                                </p:cTn>
                              </p:par>
                              <p:par>
                                <p:cTn id="80" presetID="31" presetClass="entr" presetSubtype="0" fill="hold" grpId="0" nodeType="withEffect">
                                  <p:stCondLst>
                                    <p:cond delay="0"/>
                                  </p:stCondLst>
                                  <p:iterate type="lt">
                                    <p:tmPct val="5000"/>
                                  </p:iterate>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style.rotation</p:attrName>
                                        </p:attrNameLst>
                                      </p:cBhvr>
                                      <p:tavLst>
                                        <p:tav tm="0">
                                          <p:val>
                                            <p:fltVal val="90"/>
                                          </p:val>
                                        </p:tav>
                                        <p:tav tm="100000">
                                          <p:val>
                                            <p:fltVal val="0"/>
                                          </p:val>
                                        </p:tav>
                                      </p:tavLst>
                                    </p:anim>
                                    <p:animEffect transition="in" filter="fade">
                                      <p:cBhvr>
                                        <p:cTn id="85" dur="3000"/>
                                        <p:tgtEl>
                                          <p:spTgt spid="17"/>
                                        </p:tgtEl>
                                      </p:cBhvr>
                                    </p:animEffect>
                                  </p:childTnLst>
                                </p:cTn>
                              </p:par>
                              <p:par>
                                <p:cTn id="86" presetID="31" presetClass="entr" presetSubtype="0" fill="hold" grpId="0" nodeType="withEffect">
                                  <p:stCondLst>
                                    <p:cond delay="0"/>
                                  </p:stCondLst>
                                  <p:iterate type="lt">
                                    <p:tmPct val="5000"/>
                                  </p:iterate>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ppt_w</p:attrName>
                                        </p:attrNameLst>
                                      </p:cBhvr>
                                      <p:tavLst>
                                        <p:tav tm="0">
                                          <p:val>
                                            <p:fltVal val="0"/>
                                          </p:val>
                                        </p:tav>
                                        <p:tav tm="100000">
                                          <p:val>
                                            <p:strVal val="#ppt_w"/>
                                          </p:val>
                                        </p:tav>
                                      </p:tavLst>
                                    </p:anim>
                                    <p:anim calcmode="lin" valueType="num">
                                      <p:cBhvr>
                                        <p:cTn id="89" dur="3000" fill="hold"/>
                                        <p:tgtEl>
                                          <p:spTgt spid="18"/>
                                        </p:tgtEl>
                                        <p:attrNameLst>
                                          <p:attrName>ppt_h</p:attrName>
                                        </p:attrNameLst>
                                      </p:cBhvr>
                                      <p:tavLst>
                                        <p:tav tm="0">
                                          <p:val>
                                            <p:fltVal val="0"/>
                                          </p:val>
                                        </p:tav>
                                        <p:tav tm="100000">
                                          <p:val>
                                            <p:strVal val="#ppt_h"/>
                                          </p:val>
                                        </p:tav>
                                      </p:tavLst>
                                    </p:anim>
                                    <p:anim calcmode="lin" valueType="num">
                                      <p:cBhvr>
                                        <p:cTn id="90" dur="3000" fill="hold"/>
                                        <p:tgtEl>
                                          <p:spTgt spid="18"/>
                                        </p:tgtEl>
                                        <p:attrNameLst>
                                          <p:attrName>style.rotation</p:attrName>
                                        </p:attrNameLst>
                                      </p:cBhvr>
                                      <p:tavLst>
                                        <p:tav tm="0">
                                          <p:val>
                                            <p:fltVal val="90"/>
                                          </p:val>
                                        </p:tav>
                                        <p:tav tm="100000">
                                          <p:val>
                                            <p:fltVal val="0"/>
                                          </p:val>
                                        </p:tav>
                                      </p:tavLst>
                                    </p:anim>
                                    <p:animEffect transition="in" filter="fade">
                                      <p:cBhvr>
                                        <p:cTn id="91" dur="3000"/>
                                        <p:tgtEl>
                                          <p:spTgt spid="18"/>
                                        </p:tgtEl>
                                      </p:cBhvr>
                                    </p:animEffect>
                                  </p:childTnLst>
                                </p:cTn>
                              </p:par>
                              <p:par>
                                <p:cTn id="92" presetID="2" presetClass="entr" presetSubtype="4" fill="hold" grpId="1" nodeType="withEffect">
                                  <p:stCondLst>
                                    <p:cond delay="0"/>
                                  </p:stCondLst>
                                  <p:iterate type="lt">
                                    <p:tmPct val="0"/>
                                  </p:iterate>
                                  <p:childTnLst>
                                    <p:set>
                                      <p:cBhvr>
                                        <p:cTn id="93" dur="1" fill="hold">
                                          <p:stCondLst>
                                            <p:cond delay="0"/>
                                          </p:stCondLst>
                                        </p:cTn>
                                        <p:tgtEl>
                                          <p:spTgt spid="5"/>
                                        </p:tgtEl>
                                        <p:attrNameLst>
                                          <p:attrName>style.visibility</p:attrName>
                                        </p:attrNameLst>
                                      </p:cBhvr>
                                      <p:to>
                                        <p:strVal val="visible"/>
                                      </p:to>
                                    </p:set>
                                    <p:anim calcmode="lin" valueType="num">
                                      <p:cBhvr additive="base">
                                        <p:cTn id="94" dur="3000" fill="hold"/>
                                        <p:tgtEl>
                                          <p:spTgt spid="5"/>
                                        </p:tgtEl>
                                        <p:attrNameLst>
                                          <p:attrName>ppt_x</p:attrName>
                                        </p:attrNameLst>
                                      </p:cBhvr>
                                      <p:tavLst>
                                        <p:tav tm="0">
                                          <p:val>
                                            <p:strVal val="#ppt_x"/>
                                          </p:val>
                                        </p:tav>
                                        <p:tav tm="100000">
                                          <p:val>
                                            <p:strVal val="#ppt_x"/>
                                          </p:val>
                                        </p:tav>
                                      </p:tavLst>
                                    </p:anim>
                                    <p:anim calcmode="lin" valueType="num">
                                      <p:cBhvr additive="base">
                                        <p:cTn id="95" dur="3000" fill="hold"/>
                                        <p:tgtEl>
                                          <p:spTgt spid="5"/>
                                        </p:tgtEl>
                                        <p:attrNameLst>
                                          <p:attrName>ppt_y</p:attrName>
                                        </p:attrNameLst>
                                      </p:cBhvr>
                                      <p:tavLst>
                                        <p:tav tm="0">
                                          <p:val>
                                            <p:strVal val="1+#ppt_h/2"/>
                                          </p:val>
                                        </p:tav>
                                        <p:tav tm="100000">
                                          <p:val>
                                            <p:strVal val="#ppt_y"/>
                                          </p:val>
                                        </p:tav>
                                      </p:tavLst>
                                    </p:anim>
                                  </p:childTnLst>
                                </p:cTn>
                              </p:par>
                              <p:par>
                                <p:cTn id="96" presetID="2" presetClass="entr" presetSubtype="4" fill="hold" grpId="1" nodeType="withEffect">
                                  <p:stCondLst>
                                    <p:cond delay="0"/>
                                  </p:stCondLst>
                                  <p:iterate type="lt">
                                    <p:tmPct val="0"/>
                                  </p:iterate>
                                  <p:childTnLst>
                                    <p:set>
                                      <p:cBhvr>
                                        <p:cTn id="97" dur="1" fill="hold">
                                          <p:stCondLst>
                                            <p:cond delay="0"/>
                                          </p:stCondLst>
                                        </p:cTn>
                                        <p:tgtEl>
                                          <p:spTgt spid="6"/>
                                        </p:tgtEl>
                                        <p:attrNameLst>
                                          <p:attrName>style.visibility</p:attrName>
                                        </p:attrNameLst>
                                      </p:cBhvr>
                                      <p:to>
                                        <p:strVal val="visible"/>
                                      </p:to>
                                    </p:set>
                                    <p:anim calcmode="lin" valueType="num">
                                      <p:cBhvr additive="base">
                                        <p:cTn id="98" dur="3000" fill="hold"/>
                                        <p:tgtEl>
                                          <p:spTgt spid="6"/>
                                        </p:tgtEl>
                                        <p:attrNameLst>
                                          <p:attrName>ppt_x</p:attrName>
                                        </p:attrNameLst>
                                      </p:cBhvr>
                                      <p:tavLst>
                                        <p:tav tm="0">
                                          <p:val>
                                            <p:strVal val="#ppt_x"/>
                                          </p:val>
                                        </p:tav>
                                        <p:tav tm="100000">
                                          <p:val>
                                            <p:strVal val="#ppt_x"/>
                                          </p:val>
                                        </p:tav>
                                      </p:tavLst>
                                    </p:anim>
                                    <p:anim calcmode="lin" valueType="num">
                                      <p:cBhvr additive="base">
                                        <p:cTn id="99" dur="3000" fill="hold"/>
                                        <p:tgtEl>
                                          <p:spTgt spid="6"/>
                                        </p:tgtEl>
                                        <p:attrNameLst>
                                          <p:attrName>ppt_y</p:attrName>
                                        </p:attrNameLst>
                                      </p:cBhvr>
                                      <p:tavLst>
                                        <p:tav tm="0">
                                          <p:val>
                                            <p:strVal val="1+#ppt_h/2"/>
                                          </p:val>
                                        </p:tav>
                                        <p:tav tm="100000">
                                          <p:val>
                                            <p:strVal val="#ppt_y"/>
                                          </p:val>
                                        </p:tav>
                                      </p:tavLst>
                                    </p:anim>
                                  </p:childTnLst>
                                </p:cTn>
                              </p:par>
                              <p:par>
                                <p:cTn id="100" presetID="2" presetClass="entr" presetSubtype="4" fill="hold" grpId="1" nodeType="withEffect">
                                  <p:stCondLst>
                                    <p:cond delay="0"/>
                                  </p:stCondLst>
                                  <p:iterate type="lt">
                                    <p:tmPct val="0"/>
                                  </p:iterate>
                                  <p:childTnLst>
                                    <p:set>
                                      <p:cBhvr>
                                        <p:cTn id="101" dur="1" fill="hold">
                                          <p:stCondLst>
                                            <p:cond delay="0"/>
                                          </p:stCondLst>
                                        </p:cTn>
                                        <p:tgtEl>
                                          <p:spTgt spid="7"/>
                                        </p:tgtEl>
                                        <p:attrNameLst>
                                          <p:attrName>style.visibility</p:attrName>
                                        </p:attrNameLst>
                                      </p:cBhvr>
                                      <p:to>
                                        <p:strVal val="visible"/>
                                      </p:to>
                                    </p:set>
                                    <p:anim calcmode="lin" valueType="num">
                                      <p:cBhvr additive="base">
                                        <p:cTn id="102" dur="3000" fill="hold"/>
                                        <p:tgtEl>
                                          <p:spTgt spid="7"/>
                                        </p:tgtEl>
                                        <p:attrNameLst>
                                          <p:attrName>ppt_x</p:attrName>
                                        </p:attrNameLst>
                                      </p:cBhvr>
                                      <p:tavLst>
                                        <p:tav tm="0">
                                          <p:val>
                                            <p:strVal val="#ppt_x"/>
                                          </p:val>
                                        </p:tav>
                                        <p:tav tm="100000">
                                          <p:val>
                                            <p:strVal val="#ppt_x"/>
                                          </p:val>
                                        </p:tav>
                                      </p:tavLst>
                                    </p:anim>
                                    <p:anim calcmode="lin" valueType="num">
                                      <p:cBhvr additive="base">
                                        <p:cTn id="103" dur="3000" fill="hold"/>
                                        <p:tgtEl>
                                          <p:spTgt spid="7"/>
                                        </p:tgtEl>
                                        <p:attrNameLst>
                                          <p:attrName>ppt_y</p:attrName>
                                        </p:attrNameLst>
                                      </p:cBhvr>
                                      <p:tavLst>
                                        <p:tav tm="0">
                                          <p:val>
                                            <p:strVal val="1+#ppt_h/2"/>
                                          </p:val>
                                        </p:tav>
                                        <p:tav tm="100000">
                                          <p:val>
                                            <p:strVal val="#ppt_y"/>
                                          </p:val>
                                        </p:tav>
                                      </p:tavLst>
                                    </p:anim>
                                  </p:childTnLst>
                                </p:cTn>
                              </p:par>
                              <p:par>
                                <p:cTn id="104" presetID="2" presetClass="entr" presetSubtype="4" fill="hold" grpId="1" nodeType="withEffect">
                                  <p:stCondLst>
                                    <p:cond delay="0"/>
                                  </p:stCondLst>
                                  <p:iterate type="lt">
                                    <p:tmPct val="0"/>
                                  </p:iterate>
                                  <p:childTnLst>
                                    <p:set>
                                      <p:cBhvr>
                                        <p:cTn id="105" dur="1" fill="hold">
                                          <p:stCondLst>
                                            <p:cond delay="0"/>
                                          </p:stCondLst>
                                        </p:cTn>
                                        <p:tgtEl>
                                          <p:spTgt spid="8"/>
                                        </p:tgtEl>
                                        <p:attrNameLst>
                                          <p:attrName>style.visibility</p:attrName>
                                        </p:attrNameLst>
                                      </p:cBhvr>
                                      <p:to>
                                        <p:strVal val="visible"/>
                                      </p:to>
                                    </p:set>
                                    <p:anim calcmode="lin" valueType="num">
                                      <p:cBhvr additive="base">
                                        <p:cTn id="106" dur="3000" fill="hold"/>
                                        <p:tgtEl>
                                          <p:spTgt spid="8"/>
                                        </p:tgtEl>
                                        <p:attrNameLst>
                                          <p:attrName>ppt_x</p:attrName>
                                        </p:attrNameLst>
                                      </p:cBhvr>
                                      <p:tavLst>
                                        <p:tav tm="0">
                                          <p:val>
                                            <p:strVal val="#ppt_x"/>
                                          </p:val>
                                        </p:tav>
                                        <p:tav tm="100000">
                                          <p:val>
                                            <p:strVal val="#ppt_x"/>
                                          </p:val>
                                        </p:tav>
                                      </p:tavLst>
                                    </p:anim>
                                    <p:anim calcmode="lin" valueType="num">
                                      <p:cBhvr additive="base">
                                        <p:cTn id="107" dur="3000" fill="hold"/>
                                        <p:tgtEl>
                                          <p:spTgt spid="8"/>
                                        </p:tgtEl>
                                        <p:attrNameLst>
                                          <p:attrName>ppt_y</p:attrName>
                                        </p:attrNameLst>
                                      </p:cBhvr>
                                      <p:tavLst>
                                        <p:tav tm="0">
                                          <p:val>
                                            <p:strVal val="1+#ppt_h/2"/>
                                          </p:val>
                                        </p:tav>
                                        <p:tav tm="100000">
                                          <p:val>
                                            <p:strVal val="#ppt_y"/>
                                          </p:val>
                                        </p:tav>
                                      </p:tavLst>
                                    </p:anim>
                                  </p:childTnLst>
                                </p:cTn>
                              </p:par>
                              <p:par>
                                <p:cTn id="108" presetID="2" presetClass="entr" presetSubtype="4" fill="hold" grpId="1" nodeType="withEffect">
                                  <p:stCondLst>
                                    <p:cond delay="0"/>
                                  </p:stCondLst>
                                  <p:iterate type="lt">
                                    <p:tmPct val="0"/>
                                  </p:iterate>
                                  <p:childTnLst>
                                    <p:set>
                                      <p:cBhvr>
                                        <p:cTn id="109" dur="1" fill="hold">
                                          <p:stCondLst>
                                            <p:cond delay="0"/>
                                          </p:stCondLst>
                                        </p:cTn>
                                        <p:tgtEl>
                                          <p:spTgt spid="9"/>
                                        </p:tgtEl>
                                        <p:attrNameLst>
                                          <p:attrName>style.visibility</p:attrName>
                                        </p:attrNameLst>
                                      </p:cBhvr>
                                      <p:to>
                                        <p:strVal val="visible"/>
                                      </p:to>
                                    </p:set>
                                    <p:anim calcmode="lin" valueType="num">
                                      <p:cBhvr additive="base">
                                        <p:cTn id="110" dur="3000" fill="hold"/>
                                        <p:tgtEl>
                                          <p:spTgt spid="9"/>
                                        </p:tgtEl>
                                        <p:attrNameLst>
                                          <p:attrName>ppt_x</p:attrName>
                                        </p:attrNameLst>
                                      </p:cBhvr>
                                      <p:tavLst>
                                        <p:tav tm="0">
                                          <p:val>
                                            <p:strVal val="#ppt_x"/>
                                          </p:val>
                                        </p:tav>
                                        <p:tav tm="100000">
                                          <p:val>
                                            <p:strVal val="#ppt_x"/>
                                          </p:val>
                                        </p:tav>
                                      </p:tavLst>
                                    </p:anim>
                                    <p:anim calcmode="lin" valueType="num">
                                      <p:cBhvr additive="base">
                                        <p:cTn id="111" dur="3000" fill="hold"/>
                                        <p:tgtEl>
                                          <p:spTgt spid="9"/>
                                        </p:tgtEl>
                                        <p:attrNameLst>
                                          <p:attrName>ppt_y</p:attrName>
                                        </p:attrNameLst>
                                      </p:cBhvr>
                                      <p:tavLst>
                                        <p:tav tm="0">
                                          <p:val>
                                            <p:strVal val="1+#ppt_h/2"/>
                                          </p:val>
                                        </p:tav>
                                        <p:tav tm="100000">
                                          <p:val>
                                            <p:strVal val="#ppt_y"/>
                                          </p:val>
                                        </p:tav>
                                      </p:tavLst>
                                    </p:anim>
                                  </p:childTnLst>
                                </p:cTn>
                              </p:par>
                              <p:par>
                                <p:cTn id="112" presetID="2" presetClass="entr" presetSubtype="4" fill="hold" grpId="1" nodeType="withEffect">
                                  <p:stCondLst>
                                    <p:cond delay="0"/>
                                  </p:stCondLst>
                                  <p:iterate type="lt">
                                    <p:tmPct val="0"/>
                                  </p:iterate>
                                  <p:childTnLst>
                                    <p:set>
                                      <p:cBhvr>
                                        <p:cTn id="113" dur="1" fill="hold">
                                          <p:stCondLst>
                                            <p:cond delay="0"/>
                                          </p:stCondLst>
                                        </p:cTn>
                                        <p:tgtEl>
                                          <p:spTgt spid="10"/>
                                        </p:tgtEl>
                                        <p:attrNameLst>
                                          <p:attrName>style.visibility</p:attrName>
                                        </p:attrNameLst>
                                      </p:cBhvr>
                                      <p:to>
                                        <p:strVal val="visible"/>
                                      </p:to>
                                    </p:set>
                                    <p:anim calcmode="lin" valueType="num">
                                      <p:cBhvr additive="base">
                                        <p:cTn id="114" dur="3000" fill="hold"/>
                                        <p:tgtEl>
                                          <p:spTgt spid="10"/>
                                        </p:tgtEl>
                                        <p:attrNameLst>
                                          <p:attrName>ppt_x</p:attrName>
                                        </p:attrNameLst>
                                      </p:cBhvr>
                                      <p:tavLst>
                                        <p:tav tm="0">
                                          <p:val>
                                            <p:strVal val="#ppt_x"/>
                                          </p:val>
                                        </p:tav>
                                        <p:tav tm="100000">
                                          <p:val>
                                            <p:strVal val="#ppt_x"/>
                                          </p:val>
                                        </p:tav>
                                      </p:tavLst>
                                    </p:anim>
                                    <p:anim calcmode="lin" valueType="num">
                                      <p:cBhvr additive="base">
                                        <p:cTn id="115" dur="3000" fill="hold"/>
                                        <p:tgtEl>
                                          <p:spTgt spid="10"/>
                                        </p:tgtEl>
                                        <p:attrNameLst>
                                          <p:attrName>ppt_y</p:attrName>
                                        </p:attrNameLst>
                                      </p:cBhvr>
                                      <p:tavLst>
                                        <p:tav tm="0">
                                          <p:val>
                                            <p:strVal val="1+#ppt_h/2"/>
                                          </p:val>
                                        </p:tav>
                                        <p:tav tm="100000">
                                          <p:val>
                                            <p:strVal val="#ppt_y"/>
                                          </p:val>
                                        </p:tav>
                                      </p:tavLst>
                                    </p:anim>
                                  </p:childTnLst>
                                </p:cTn>
                              </p:par>
                              <p:par>
                                <p:cTn id="116" presetID="2" presetClass="entr" presetSubtype="4" fill="hold" grpId="1" nodeType="withEffect">
                                  <p:stCondLst>
                                    <p:cond delay="0"/>
                                  </p:stCondLst>
                                  <p:iterate type="lt">
                                    <p:tmPct val="0"/>
                                  </p:iterate>
                                  <p:childTnLst>
                                    <p:set>
                                      <p:cBhvr>
                                        <p:cTn id="117" dur="1" fill="hold">
                                          <p:stCondLst>
                                            <p:cond delay="0"/>
                                          </p:stCondLst>
                                        </p:cTn>
                                        <p:tgtEl>
                                          <p:spTgt spid="11"/>
                                        </p:tgtEl>
                                        <p:attrNameLst>
                                          <p:attrName>style.visibility</p:attrName>
                                        </p:attrNameLst>
                                      </p:cBhvr>
                                      <p:to>
                                        <p:strVal val="visible"/>
                                      </p:to>
                                    </p:set>
                                    <p:anim calcmode="lin" valueType="num">
                                      <p:cBhvr additive="base">
                                        <p:cTn id="118" dur="3000" fill="hold"/>
                                        <p:tgtEl>
                                          <p:spTgt spid="11"/>
                                        </p:tgtEl>
                                        <p:attrNameLst>
                                          <p:attrName>ppt_x</p:attrName>
                                        </p:attrNameLst>
                                      </p:cBhvr>
                                      <p:tavLst>
                                        <p:tav tm="0">
                                          <p:val>
                                            <p:strVal val="#ppt_x"/>
                                          </p:val>
                                        </p:tav>
                                        <p:tav tm="100000">
                                          <p:val>
                                            <p:strVal val="#ppt_x"/>
                                          </p:val>
                                        </p:tav>
                                      </p:tavLst>
                                    </p:anim>
                                    <p:anim calcmode="lin" valueType="num">
                                      <p:cBhvr additive="base">
                                        <p:cTn id="119" dur="3000" fill="hold"/>
                                        <p:tgtEl>
                                          <p:spTgt spid="11"/>
                                        </p:tgtEl>
                                        <p:attrNameLst>
                                          <p:attrName>ppt_y</p:attrName>
                                        </p:attrNameLst>
                                      </p:cBhvr>
                                      <p:tavLst>
                                        <p:tav tm="0">
                                          <p:val>
                                            <p:strVal val="1+#ppt_h/2"/>
                                          </p:val>
                                        </p:tav>
                                        <p:tav tm="100000">
                                          <p:val>
                                            <p:strVal val="#ppt_y"/>
                                          </p:val>
                                        </p:tav>
                                      </p:tavLst>
                                    </p:anim>
                                  </p:childTnLst>
                                </p:cTn>
                              </p:par>
                              <p:par>
                                <p:cTn id="120" presetID="2" presetClass="entr" presetSubtype="4" fill="hold" grpId="1" nodeType="withEffect">
                                  <p:stCondLst>
                                    <p:cond delay="0"/>
                                  </p:stCondLst>
                                  <p:iterate type="lt">
                                    <p:tmPct val="0"/>
                                  </p:iterate>
                                  <p:childTnLst>
                                    <p:set>
                                      <p:cBhvr>
                                        <p:cTn id="121" dur="1" fill="hold">
                                          <p:stCondLst>
                                            <p:cond delay="0"/>
                                          </p:stCondLst>
                                        </p:cTn>
                                        <p:tgtEl>
                                          <p:spTgt spid="12"/>
                                        </p:tgtEl>
                                        <p:attrNameLst>
                                          <p:attrName>style.visibility</p:attrName>
                                        </p:attrNameLst>
                                      </p:cBhvr>
                                      <p:to>
                                        <p:strVal val="visible"/>
                                      </p:to>
                                    </p:set>
                                    <p:anim calcmode="lin" valueType="num">
                                      <p:cBhvr additive="base">
                                        <p:cTn id="122" dur="3000" fill="hold"/>
                                        <p:tgtEl>
                                          <p:spTgt spid="12"/>
                                        </p:tgtEl>
                                        <p:attrNameLst>
                                          <p:attrName>ppt_x</p:attrName>
                                        </p:attrNameLst>
                                      </p:cBhvr>
                                      <p:tavLst>
                                        <p:tav tm="0">
                                          <p:val>
                                            <p:strVal val="#ppt_x"/>
                                          </p:val>
                                        </p:tav>
                                        <p:tav tm="100000">
                                          <p:val>
                                            <p:strVal val="#ppt_x"/>
                                          </p:val>
                                        </p:tav>
                                      </p:tavLst>
                                    </p:anim>
                                    <p:anim calcmode="lin" valueType="num">
                                      <p:cBhvr additive="base">
                                        <p:cTn id="123" dur="3000" fill="hold"/>
                                        <p:tgtEl>
                                          <p:spTgt spid="12"/>
                                        </p:tgtEl>
                                        <p:attrNameLst>
                                          <p:attrName>ppt_y</p:attrName>
                                        </p:attrNameLst>
                                      </p:cBhvr>
                                      <p:tavLst>
                                        <p:tav tm="0">
                                          <p:val>
                                            <p:strVal val="1+#ppt_h/2"/>
                                          </p:val>
                                        </p:tav>
                                        <p:tav tm="100000">
                                          <p:val>
                                            <p:strVal val="#ppt_y"/>
                                          </p:val>
                                        </p:tav>
                                      </p:tavLst>
                                    </p:anim>
                                  </p:childTnLst>
                                </p:cTn>
                              </p:par>
                              <p:par>
                                <p:cTn id="124" presetID="2" presetClass="entr" presetSubtype="4" fill="hold" grpId="1" nodeType="withEffect">
                                  <p:stCondLst>
                                    <p:cond delay="0"/>
                                  </p:stCondLst>
                                  <p:iterate type="lt">
                                    <p:tmPct val="0"/>
                                  </p:iterate>
                                  <p:childTnLst>
                                    <p:set>
                                      <p:cBhvr>
                                        <p:cTn id="125" dur="1" fill="hold">
                                          <p:stCondLst>
                                            <p:cond delay="0"/>
                                          </p:stCondLst>
                                        </p:cTn>
                                        <p:tgtEl>
                                          <p:spTgt spid="13"/>
                                        </p:tgtEl>
                                        <p:attrNameLst>
                                          <p:attrName>style.visibility</p:attrName>
                                        </p:attrNameLst>
                                      </p:cBhvr>
                                      <p:to>
                                        <p:strVal val="visible"/>
                                      </p:to>
                                    </p:set>
                                    <p:anim calcmode="lin" valueType="num">
                                      <p:cBhvr additive="base">
                                        <p:cTn id="126" dur="3000" fill="hold"/>
                                        <p:tgtEl>
                                          <p:spTgt spid="13"/>
                                        </p:tgtEl>
                                        <p:attrNameLst>
                                          <p:attrName>ppt_x</p:attrName>
                                        </p:attrNameLst>
                                      </p:cBhvr>
                                      <p:tavLst>
                                        <p:tav tm="0">
                                          <p:val>
                                            <p:strVal val="#ppt_x"/>
                                          </p:val>
                                        </p:tav>
                                        <p:tav tm="100000">
                                          <p:val>
                                            <p:strVal val="#ppt_x"/>
                                          </p:val>
                                        </p:tav>
                                      </p:tavLst>
                                    </p:anim>
                                    <p:anim calcmode="lin" valueType="num">
                                      <p:cBhvr additive="base">
                                        <p:cTn id="127" dur="3000" fill="hold"/>
                                        <p:tgtEl>
                                          <p:spTgt spid="13"/>
                                        </p:tgtEl>
                                        <p:attrNameLst>
                                          <p:attrName>ppt_y</p:attrName>
                                        </p:attrNameLst>
                                      </p:cBhvr>
                                      <p:tavLst>
                                        <p:tav tm="0">
                                          <p:val>
                                            <p:strVal val="1+#ppt_h/2"/>
                                          </p:val>
                                        </p:tav>
                                        <p:tav tm="100000">
                                          <p:val>
                                            <p:strVal val="#ppt_y"/>
                                          </p:val>
                                        </p:tav>
                                      </p:tavLst>
                                    </p:anim>
                                  </p:childTnLst>
                                </p:cTn>
                              </p:par>
                              <p:par>
                                <p:cTn id="128" presetID="2" presetClass="entr" presetSubtype="4" fill="hold" grpId="1" nodeType="withEffect">
                                  <p:stCondLst>
                                    <p:cond delay="0"/>
                                  </p:stCondLst>
                                  <p:iterate type="lt">
                                    <p:tmPct val="0"/>
                                  </p:iterate>
                                  <p:childTnLst>
                                    <p:set>
                                      <p:cBhvr>
                                        <p:cTn id="129" dur="1" fill="hold">
                                          <p:stCondLst>
                                            <p:cond delay="0"/>
                                          </p:stCondLst>
                                        </p:cTn>
                                        <p:tgtEl>
                                          <p:spTgt spid="14"/>
                                        </p:tgtEl>
                                        <p:attrNameLst>
                                          <p:attrName>style.visibility</p:attrName>
                                        </p:attrNameLst>
                                      </p:cBhvr>
                                      <p:to>
                                        <p:strVal val="visible"/>
                                      </p:to>
                                    </p:set>
                                    <p:anim calcmode="lin" valueType="num">
                                      <p:cBhvr additive="base">
                                        <p:cTn id="130" dur="3000" fill="hold"/>
                                        <p:tgtEl>
                                          <p:spTgt spid="14"/>
                                        </p:tgtEl>
                                        <p:attrNameLst>
                                          <p:attrName>ppt_x</p:attrName>
                                        </p:attrNameLst>
                                      </p:cBhvr>
                                      <p:tavLst>
                                        <p:tav tm="0">
                                          <p:val>
                                            <p:strVal val="#ppt_x"/>
                                          </p:val>
                                        </p:tav>
                                        <p:tav tm="100000">
                                          <p:val>
                                            <p:strVal val="#ppt_x"/>
                                          </p:val>
                                        </p:tav>
                                      </p:tavLst>
                                    </p:anim>
                                    <p:anim calcmode="lin" valueType="num">
                                      <p:cBhvr additive="base">
                                        <p:cTn id="131" dur="3000" fill="hold"/>
                                        <p:tgtEl>
                                          <p:spTgt spid="14"/>
                                        </p:tgtEl>
                                        <p:attrNameLst>
                                          <p:attrName>ppt_y</p:attrName>
                                        </p:attrNameLst>
                                      </p:cBhvr>
                                      <p:tavLst>
                                        <p:tav tm="0">
                                          <p:val>
                                            <p:strVal val="1+#ppt_h/2"/>
                                          </p:val>
                                        </p:tav>
                                        <p:tav tm="100000">
                                          <p:val>
                                            <p:strVal val="#ppt_y"/>
                                          </p:val>
                                        </p:tav>
                                      </p:tavLst>
                                    </p:anim>
                                  </p:childTnLst>
                                </p:cTn>
                              </p:par>
                              <p:par>
                                <p:cTn id="132" presetID="2" presetClass="entr" presetSubtype="4" fill="hold" grpId="1" nodeType="withEffect">
                                  <p:stCondLst>
                                    <p:cond delay="0"/>
                                  </p:stCondLst>
                                  <p:iterate type="lt">
                                    <p:tmPct val="0"/>
                                  </p:iterate>
                                  <p:childTnLst>
                                    <p:set>
                                      <p:cBhvr>
                                        <p:cTn id="133" dur="1" fill="hold">
                                          <p:stCondLst>
                                            <p:cond delay="0"/>
                                          </p:stCondLst>
                                        </p:cTn>
                                        <p:tgtEl>
                                          <p:spTgt spid="15"/>
                                        </p:tgtEl>
                                        <p:attrNameLst>
                                          <p:attrName>style.visibility</p:attrName>
                                        </p:attrNameLst>
                                      </p:cBhvr>
                                      <p:to>
                                        <p:strVal val="visible"/>
                                      </p:to>
                                    </p:set>
                                    <p:anim calcmode="lin" valueType="num">
                                      <p:cBhvr additive="base">
                                        <p:cTn id="134" dur="3000" fill="hold"/>
                                        <p:tgtEl>
                                          <p:spTgt spid="15"/>
                                        </p:tgtEl>
                                        <p:attrNameLst>
                                          <p:attrName>ppt_x</p:attrName>
                                        </p:attrNameLst>
                                      </p:cBhvr>
                                      <p:tavLst>
                                        <p:tav tm="0">
                                          <p:val>
                                            <p:strVal val="#ppt_x"/>
                                          </p:val>
                                        </p:tav>
                                        <p:tav tm="100000">
                                          <p:val>
                                            <p:strVal val="#ppt_x"/>
                                          </p:val>
                                        </p:tav>
                                      </p:tavLst>
                                    </p:anim>
                                    <p:anim calcmode="lin" valueType="num">
                                      <p:cBhvr additive="base">
                                        <p:cTn id="135" dur="3000" fill="hold"/>
                                        <p:tgtEl>
                                          <p:spTgt spid="15"/>
                                        </p:tgtEl>
                                        <p:attrNameLst>
                                          <p:attrName>ppt_y</p:attrName>
                                        </p:attrNameLst>
                                      </p:cBhvr>
                                      <p:tavLst>
                                        <p:tav tm="0">
                                          <p:val>
                                            <p:strVal val="1+#ppt_h/2"/>
                                          </p:val>
                                        </p:tav>
                                        <p:tav tm="100000">
                                          <p:val>
                                            <p:strVal val="#ppt_y"/>
                                          </p:val>
                                        </p:tav>
                                      </p:tavLst>
                                    </p:anim>
                                  </p:childTnLst>
                                </p:cTn>
                              </p:par>
                              <p:par>
                                <p:cTn id="136" presetID="2" presetClass="entr" presetSubtype="4" fill="hold" grpId="1" nodeType="withEffect">
                                  <p:stCondLst>
                                    <p:cond delay="0"/>
                                  </p:stCondLst>
                                  <p:iterate type="lt">
                                    <p:tmPct val="0"/>
                                  </p:iterate>
                                  <p:childTnLst>
                                    <p:set>
                                      <p:cBhvr>
                                        <p:cTn id="137" dur="1" fill="hold">
                                          <p:stCondLst>
                                            <p:cond delay="0"/>
                                          </p:stCondLst>
                                        </p:cTn>
                                        <p:tgtEl>
                                          <p:spTgt spid="16"/>
                                        </p:tgtEl>
                                        <p:attrNameLst>
                                          <p:attrName>style.visibility</p:attrName>
                                        </p:attrNameLst>
                                      </p:cBhvr>
                                      <p:to>
                                        <p:strVal val="visible"/>
                                      </p:to>
                                    </p:set>
                                    <p:anim calcmode="lin" valueType="num">
                                      <p:cBhvr additive="base">
                                        <p:cTn id="138" dur="3000" fill="hold"/>
                                        <p:tgtEl>
                                          <p:spTgt spid="16"/>
                                        </p:tgtEl>
                                        <p:attrNameLst>
                                          <p:attrName>ppt_x</p:attrName>
                                        </p:attrNameLst>
                                      </p:cBhvr>
                                      <p:tavLst>
                                        <p:tav tm="0">
                                          <p:val>
                                            <p:strVal val="#ppt_x"/>
                                          </p:val>
                                        </p:tav>
                                        <p:tav tm="100000">
                                          <p:val>
                                            <p:strVal val="#ppt_x"/>
                                          </p:val>
                                        </p:tav>
                                      </p:tavLst>
                                    </p:anim>
                                    <p:anim calcmode="lin" valueType="num">
                                      <p:cBhvr additive="base">
                                        <p:cTn id="139" dur="3000" fill="hold"/>
                                        <p:tgtEl>
                                          <p:spTgt spid="16"/>
                                        </p:tgtEl>
                                        <p:attrNameLst>
                                          <p:attrName>ppt_y</p:attrName>
                                        </p:attrNameLst>
                                      </p:cBhvr>
                                      <p:tavLst>
                                        <p:tav tm="0">
                                          <p:val>
                                            <p:strVal val="1+#ppt_h/2"/>
                                          </p:val>
                                        </p:tav>
                                        <p:tav tm="100000">
                                          <p:val>
                                            <p:strVal val="#ppt_y"/>
                                          </p:val>
                                        </p:tav>
                                      </p:tavLst>
                                    </p:anim>
                                  </p:childTnLst>
                                </p:cTn>
                              </p:par>
                              <p:par>
                                <p:cTn id="140" presetID="2" presetClass="entr" presetSubtype="4" fill="hold" grpId="1" nodeType="withEffect">
                                  <p:stCondLst>
                                    <p:cond delay="0"/>
                                  </p:stCondLst>
                                  <p:iterate type="lt">
                                    <p:tmPct val="0"/>
                                  </p:iterate>
                                  <p:childTnLst>
                                    <p:set>
                                      <p:cBhvr>
                                        <p:cTn id="141" dur="1" fill="hold">
                                          <p:stCondLst>
                                            <p:cond delay="0"/>
                                          </p:stCondLst>
                                        </p:cTn>
                                        <p:tgtEl>
                                          <p:spTgt spid="17"/>
                                        </p:tgtEl>
                                        <p:attrNameLst>
                                          <p:attrName>style.visibility</p:attrName>
                                        </p:attrNameLst>
                                      </p:cBhvr>
                                      <p:to>
                                        <p:strVal val="visible"/>
                                      </p:to>
                                    </p:set>
                                    <p:anim calcmode="lin" valueType="num">
                                      <p:cBhvr additive="base">
                                        <p:cTn id="142" dur="3000" fill="hold"/>
                                        <p:tgtEl>
                                          <p:spTgt spid="17"/>
                                        </p:tgtEl>
                                        <p:attrNameLst>
                                          <p:attrName>ppt_x</p:attrName>
                                        </p:attrNameLst>
                                      </p:cBhvr>
                                      <p:tavLst>
                                        <p:tav tm="0">
                                          <p:val>
                                            <p:strVal val="#ppt_x"/>
                                          </p:val>
                                        </p:tav>
                                        <p:tav tm="100000">
                                          <p:val>
                                            <p:strVal val="#ppt_x"/>
                                          </p:val>
                                        </p:tav>
                                      </p:tavLst>
                                    </p:anim>
                                    <p:anim calcmode="lin" valueType="num">
                                      <p:cBhvr additive="base">
                                        <p:cTn id="143" dur="3000" fill="hold"/>
                                        <p:tgtEl>
                                          <p:spTgt spid="17"/>
                                        </p:tgtEl>
                                        <p:attrNameLst>
                                          <p:attrName>ppt_y</p:attrName>
                                        </p:attrNameLst>
                                      </p:cBhvr>
                                      <p:tavLst>
                                        <p:tav tm="0">
                                          <p:val>
                                            <p:strVal val="1+#ppt_h/2"/>
                                          </p:val>
                                        </p:tav>
                                        <p:tav tm="100000">
                                          <p:val>
                                            <p:strVal val="#ppt_y"/>
                                          </p:val>
                                        </p:tav>
                                      </p:tavLst>
                                    </p:anim>
                                  </p:childTnLst>
                                </p:cTn>
                              </p:par>
                              <p:par>
                                <p:cTn id="144" presetID="2" presetClass="entr" presetSubtype="4" fill="hold" grpId="1" nodeType="withEffect">
                                  <p:stCondLst>
                                    <p:cond delay="0"/>
                                  </p:stCondLst>
                                  <p:iterate type="lt">
                                    <p:tmPct val="0"/>
                                  </p:iterate>
                                  <p:childTnLst>
                                    <p:set>
                                      <p:cBhvr>
                                        <p:cTn id="145" dur="1" fill="hold">
                                          <p:stCondLst>
                                            <p:cond delay="0"/>
                                          </p:stCondLst>
                                        </p:cTn>
                                        <p:tgtEl>
                                          <p:spTgt spid="18"/>
                                        </p:tgtEl>
                                        <p:attrNameLst>
                                          <p:attrName>style.visibility</p:attrName>
                                        </p:attrNameLst>
                                      </p:cBhvr>
                                      <p:to>
                                        <p:strVal val="visible"/>
                                      </p:to>
                                    </p:set>
                                    <p:anim calcmode="lin" valueType="num">
                                      <p:cBhvr additive="base">
                                        <p:cTn id="146" dur="3000" fill="hold"/>
                                        <p:tgtEl>
                                          <p:spTgt spid="18"/>
                                        </p:tgtEl>
                                        <p:attrNameLst>
                                          <p:attrName>ppt_x</p:attrName>
                                        </p:attrNameLst>
                                      </p:cBhvr>
                                      <p:tavLst>
                                        <p:tav tm="0">
                                          <p:val>
                                            <p:strVal val="#ppt_x"/>
                                          </p:val>
                                        </p:tav>
                                        <p:tav tm="100000">
                                          <p:val>
                                            <p:strVal val="#ppt_x"/>
                                          </p:val>
                                        </p:tav>
                                      </p:tavLst>
                                    </p:anim>
                                    <p:anim calcmode="lin" valueType="num">
                                      <p:cBhvr additive="base">
                                        <p:cTn id="147" dur="3000" fill="hold"/>
                                        <p:tgtEl>
                                          <p:spTgt spid="18"/>
                                        </p:tgtEl>
                                        <p:attrNameLst>
                                          <p:attrName>ppt_y</p:attrName>
                                        </p:attrNameLst>
                                      </p:cBhvr>
                                      <p:tavLst>
                                        <p:tav tm="0">
                                          <p:val>
                                            <p:strVal val="1+#ppt_h/2"/>
                                          </p:val>
                                        </p:tav>
                                        <p:tav tm="100000">
                                          <p:val>
                                            <p:strVal val="#ppt_y"/>
                                          </p:val>
                                        </p:tav>
                                      </p:tavLst>
                                    </p:anim>
                                  </p:childTnLst>
                                </p:cTn>
                              </p:par>
                              <p:par>
                                <p:cTn id="148" presetID="29" presetClass="entr" presetSubtype="0" fill="hold" nodeType="withEffect">
                                  <p:stCondLst>
                                    <p:cond delay="0"/>
                                  </p:stCondLst>
                                  <p:childTnLst>
                                    <p:set>
                                      <p:cBhvr>
                                        <p:cTn id="149" dur="1" fill="hold">
                                          <p:stCondLst>
                                            <p:cond delay="0"/>
                                          </p:stCondLst>
                                        </p:cTn>
                                        <p:tgtEl>
                                          <p:spTgt spid="5122"/>
                                        </p:tgtEl>
                                        <p:attrNameLst>
                                          <p:attrName>style.visibility</p:attrName>
                                        </p:attrNameLst>
                                      </p:cBhvr>
                                      <p:to>
                                        <p:strVal val="visible"/>
                                      </p:to>
                                    </p:set>
                                    <p:anim calcmode="lin" valueType="num">
                                      <p:cBhvr>
                                        <p:cTn id="150" dur="3000" fill="hold"/>
                                        <p:tgtEl>
                                          <p:spTgt spid="5122"/>
                                        </p:tgtEl>
                                        <p:attrNameLst>
                                          <p:attrName>ppt_x</p:attrName>
                                        </p:attrNameLst>
                                      </p:cBhvr>
                                      <p:tavLst>
                                        <p:tav tm="0">
                                          <p:val>
                                            <p:strVal val="#ppt_x-.2"/>
                                          </p:val>
                                        </p:tav>
                                        <p:tav tm="100000">
                                          <p:val>
                                            <p:strVal val="#ppt_x"/>
                                          </p:val>
                                        </p:tav>
                                      </p:tavLst>
                                    </p:anim>
                                    <p:anim calcmode="lin" valueType="num">
                                      <p:cBhvr>
                                        <p:cTn id="151" dur="3000" fill="hold"/>
                                        <p:tgtEl>
                                          <p:spTgt spid="5122"/>
                                        </p:tgtEl>
                                        <p:attrNameLst>
                                          <p:attrName>ppt_y</p:attrName>
                                        </p:attrNameLst>
                                      </p:cBhvr>
                                      <p:tavLst>
                                        <p:tav tm="0">
                                          <p:val>
                                            <p:strVal val="#ppt_y"/>
                                          </p:val>
                                        </p:tav>
                                        <p:tav tm="100000">
                                          <p:val>
                                            <p:strVal val="#ppt_y"/>
                                          </p:val>
                                        </p:tav>
                                      </p:tavLst>
                                    </p:anim>
                                    <p:animEffect transition="in" filter="wipe(right)" prLst="gradientSize: 0.1">
                                      <p:cBhvr>
                                        <p:cTn id="152" dur="3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1"/>
          </a:solidFill>
        </p:spPr>
        <p:txBody>
          <a:bodyPr/>
          <a:lstStyle/>
          <a:p>
            <a:endParaRPr lang="es-ES" dirty="0"/>
          </a:p>
        </p:txBody>
      </p:sp>
      <p:pic>
        <p:nvPicPr>
          <p:cNvPr id="3074" name="Picture 2"/>
          <p:cNvPicPr>
            <a:picLocks noChangeAspect="1" noChangeArrowheads="1"/>
          </p:cNvPicPr>
          <p:nvPr/>
        </p:nvPicPr>
        <p:blipFill>
          <a:blip r:embed="rId2"/>
          <a:srcRect/>
          <a:stretch>
            <a:fillRect/>
          </a:stretch>
        </p:blipFill>
        <p:spPr bwMode="auto">
          <a:xfrm>
            <a:off x="0" y="-1"/>
            <a:ext cx="9144000" cy="6858001"/>
          </a:xfrm>
          <a:prstGeom prst="rect">
            <a:avLst/>
          </a:prstGeom>
          <a:noFill/>
          <a:ln w="9525">
            <a:noFill/>
            <a:miter lim="800000"/>
            <a:headEnd/>
            <a:tailEnd/>
          </a:ln>
          <a:effectLst/>
        </p:spPr>
      </p:pic>
      <p:sp>
        <p:nvSpPr>
          <p:cNvPr id="4" name="3 Marco"/>
          <p:cNvSpPr/>
          <p:nvPr/>
        </p:nvSpPr>
        <p:spPr>
          <a:xfrm>
            <a:off x="3000364" y="5357826"/>
            <a:ext cx="1571604" cy="1000108"/>
          </a:xfrm>
          <a:prstGeom prst="frame">
            <a:avLst>
              <a:gd name="adj1" fmla="val 14924"/>
            </a:avLst>
          </a:prstGeom>
          <a:solidFill>
            <a:schemeClr val="bg1"/>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arco"/>
          <p:cNvSpPr/>
          <p:nvPr/>
        </p:nvSpPr>
        <p:spPr>
          <a:xfrm>
            <a:off x="3000364" y="4429132"/>
            <a:ext cx="1571604" cy="1000108"/>
          </a:xfrm>
          <a:prstGeom prst="frame">
            <a:avLst>
              <a:gd name="adj1" fmla="val 14924"/>
            </a:avLst>
          </a:prstGeom>
          <a:solidFill>
            <a:schemeClr val="bg1"/>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3000364" y="3500438"/>
            <a:ext cx="1571604" cy="1000108"/>
          </a:xfrm>
          <a:prstGeom prst="frame">
            <a:avLst>
              <a:gd name="adj1" fmla="val 14924"/>
            </a:avLst>
          </a:prstGeom>
          <a:solidFill>
            <a:schemeClr val="bg1"/>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3000364" y="2500306"/>
            <a:ext cx="1571604" cy="1000108"/>
          </a:xfrm>
          <a:prstGeom prst="frame">
            <a:avLst>
              <a:gd name="adj1" fmla="val 14924"/>
            </a:avLst>
          </a:prstGeom>
          <a:solidFill>
            <a:schemeClr val="bg1"/>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3000364" y="1500174"/>
            <a:ext cx="1571604" cy="1000108"/>
          </a:xfrm>
          <a:prstGeom prst="frame">
            <a:avLst>
              <a:gd name="adj1" fmla="val 14924"/>
            </a:avLst>
          </a:prstGeom>
          <a:solidFill>
            <a:schemeClr val="bg1"/>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3000364" y="500042"/>
            <a:ext cx="1571604" cy="1000108"/>
          </a:xfrm>
          <a:prstGeom prst="frame">
            <a:avLst>
              <a:gd name="adj1" fmla="val 14924"/>
            </a:avLst>
          </a:prstGeom>
          <a:solidFill>
            <a:schemeClr val="bg1"/>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4929190" y="5357826"/>
            <a:ext cx="1571604" cy="1000108"/>
          </a:xfrm>
          <a:prstGeom prst="frame">
            <a:avLst>
              <a:gd name="adj1" fmla="val 14924"/>
            </a:avLst>
          </a:prstGeom>
          <a:solidFill>
            <a:schemeClr val="bg1"/>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4929190" y="4429132"/>
            <a:ext cx="1571604" cy="1000108"/>
          </a:xfrm>
          <a:prstGeom prst="frame">
            <a:avLst>
              <a:gd name="adj1" fmla="val 14924"/>
            </a:avLst>
          </a:prstGeom>
          <a:solidFill>
            <a:schemeClr val="bg1"/>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4929190" y="3500438"/>
            <a:ext cx="1571604" cy="1000108"/>
          </a:xfrm>
          <a:prstGeom prst="frame">
            <a:avLst>
              <a:gd name="adj1" fmla="val 14924"/>
            </a:avLst>
          </a:prstGeom>
          <a:solidFill>
            <a:schemeClr val="bg1"/>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a:off x="4929190" y="2500306"/>
            <a:ext cx="1571604" cy="1000108"/>
          </a:xfrm>
          <a:prstGeom prst="frame">
            <a:avLst>
              <a:gd name="adj1" fmla="val 14924"/>
            </a:avLst>
          </a:prstGeom>
          <a:solidFill>
            <a:schemeClr val="bg1"/>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a:off x="4929190" y="1500174"/>
            <a:ext cx="1571604" cy="1000108"/>
          </a:xfrm>
          <a:prstGeom prst="frame">
            <a:avLst>
              <a:gd name="adj1" fmla="val 14924"/>
            </a:avLst>
          </a:prstGeom>
          <a:solidFill>
            <a:schemeClr val="bg1"/>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4929190" y="500042"/>
            <a:ext cx="1571604" cy="1000108"/>
          </a:xfrm>
          <a:prstGeom prst="frame">
            <a:avLst>
              <a:gd name="adj1" fmla="val 14924"/>
            </a:avLst>
          </a:prstGeom>
          <a:solidFill>
            <a:schemeClr val="bg1"/>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3"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1+#ppt_w/2"/>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1+#ppt_w/2"/>
                                          </p:val>
                                        </p:tav>
                                        <p:tav tm="100000">
                                          <p:val>
                                            <p:strVal val="#ppt_x"/>
                                          </p:val>
                                        </p:tav>
                                      </p:tavLst>
                                    </p:anim>
                                    <p:anim calcmode="lin" valueType="num">
                                      <p:cBhvr additive="base">
                                        <p:cTn id="27" dur="3000" fill="hold"/>
                                        <p:tgtEl>
                                          <p:spTgt spid="8"/>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1+#ppt_w/2"/>
                                          </p:val>
                                        </p:tav>
                                        <p:tav tm="100000">
                                          <p:val>
                                            <p:strVal val="#ppt_x"/>
                                          </p:val>
                                        </p:tav>
                                      </p:tavLst>
                                    </p:anim>
                                    <p:anim calcmode="lin" valueType="num">
                                      <p:cBhvr additive="base">
                                        <p:cTn id="31" dur="3000" fill="hold"/>
                                        <p:tgtEl>
                                          <p:spTgt spid="9"/>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0-#ppt_w/2"/>
                                          </p:val>
                                        </p:tav>
                                        <p:tav tm="100000">
                                          <p:val>
                                            <p:strVal val="#ppt_x"/>
                                          </p:val>
                                        </p:tav>
                                      </p:tavLst>
                                    </p:anim>
                                    <p:anim calcmode="lin" valueType="num">
                                      <p:cBhvr additive="base">
                                        <p:cTn id="43" dur="3000" fill="hold"/>
                                        <p:tgtEl>
                                          <p:spTgt spid="12"/>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0-#ppt_w/2"/>
                                          </p:val>
                                        </p:tav>
                                        <p:tav tm="100000">
                                          <p:val>
                                            <p:strVal val="#ppt_x"/>
                                          </p:val>
                                        </p:tav>
                                      </p:tavLst>
                                    </p:anim>
                                    <p:anim calcmode="lin" valueType="num">
                                      <p:cBhvr additive="base">
                                        <p:cTn id="47" dur="3000" fill="hold"/>
                                        <p:tgtEl>
                                          <p:spTgt spid="13"/>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4"/>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5"/>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6"/>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7"/>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8"/>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9"/>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0"/>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2"/>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3"/>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4"/>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5"/>
                                        </p:tgtEl>
                                        <p:attrNameLst>
                                          <p:attrName>r</p:attrName>
                                        </p:attrNameLst>
                                      </p:cBhvr>
                                    </p:animRot>
                                  </p:childTnLst>
                                </p:cTn>
                              </p:par>
                              <p:par>
                                <p:cTn id="80" presetID="2" presetClass="exit" presetSubtype="2" fill="hold" grpId="2" nodeType="withEffect">
                                  <p:stCondLst>
                                    <p:cond delay="0"/>
                                  </p:stCondLst>
                                  <p:childTnLst>
                                    <p:anim calcmode="lin" valueType="num">
                                      <p:cBhvr additive="base">
                                        <p:cTn id="81" dur="3000"/>
                                        <p:tgtEl>
                                          <p:spTgt spid="4"/>
                                        </p:tgtEl>
                                        <p:attrNameLst>
                                          <p:attrName>ppt_x</p:attrName>
                                        </p:attrNameLst>
                                      </p:cBhvr>
                                      <p:tavLst>
                                        <p:tav tm="0">
                                          <p:val>
                                            <p:strVal val="ppt_x"/>
                                          </p:val>
                                        </p:tav>
                                        <p:tav tm="100000">
                                          <p:val>
                                            <p:strVal val="1+ppt_w/2"/>
                                          </p:val>
                                        </p:tav>
                                      </p:tavLst>
                                    </p:anim>
                                    <p:anim calcmode="lin" valueType="num">
                                      <p:cBhvr additive="base">
                                        <p:cTn id="82" dur="3000"/>
                                        <p:tgtEl>
                                          <p:spTgt spid="4"/>
                                        </p:tgtEl>
                                        <p:attrNameLst>
                                          <p:attrName>ppt_y</p:attrName>
                                        </p:attrNameLst>
                                      </p:cBhvr>
                                      <p:tavLst>
                                        <p:tav tm="0">
                                          <p:val>
                                            <p:strVal val="ppt_y"/>
                                          </p:val>
                                        </p:tav>
                                        <p:tav tm="100000">
                                          <p:val>
                                            <p:strVal val="ppt_y"/>
                                          </p:val>
                                        </p:tav>
                                      </p:tavLst>
                                    </p:anim>
                                    <p:set>
                                      <p:cBhvr>
                                        <p:cTn id="83" dur="1" fill="hold">
                                          <p:stCondLst>
                                            <p:cond delay="2999"/>
                                          </p:stCondLst>
                                        </p:cTn>
                                        <p:tgtEl>
                                          <p:spTgt spid="4"/>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3000"/>
                                        <p:tgtEl>
                                          <p:spTgt spid="5"/>
                                        </p:tgtEl>
                                        <p:attrNameLst>
                                          <p:attrName>ppt_x</p:attrName>
                                        </p:attrNameLst>
                                      </p:cBhvr>
                                      <p:tavLst>
                                        <p:tav tm="0">
                                          <p:val>
                                            <p:strVal val="ppt_x"/>
                                          </p:val>
                                        </p:tav>
                                        <p:tav tm="100000">
                                          <p:val>
                                            <p:strVal val="1+ppt_w/2"/>
                                          </p:val>
                                        </p:tav>
                                      </p:tavLst>
                                    </p:anim>
                                    <p:anim calcmode="lin" valueType="num">
                                      <p:cBhvr additive="base">
                                        <p:cTn id="86" dur="3000"/>
                                        <p:tgtEl>
                                          <p:spTgt spid="5"/>
                                        </p:tgtEl>
                                        <p:attrNameLst>
                                          <p:attrName>ppt_y</p:attrName>
                                        </p:attrNameLst>
                                      </p:cBhvr>
                                      <p:tavLst>
                                        <p:tav tm="0">
                                          <p:val>
                                            <p:strVal val="ppt_y"/>
                                          </p:val>
                                        </p:tav>
                                        <p:tav tm="100000">
                                          <p:val>
                                            <p:strVal val="ppt_y"/>
                                          </p:val>
                                        </p:tav>
                                      </p:tavLst>
                                    </p:anim>
                                    <p:set>
                                      <p:cBhvr>
                                        <p:cTn id="87" dur="1" fill="hold">
                                          <p:stCondLst>
                                            <p:cond delay="2999"/>
                                          </p:stCondLst>
                                        </p:cTn>
                                        <p:tgtEl>
                                          <p:spTgt spid="5"/>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3000"/>
                                        <p:tgtEl>
                                          <p:spTgt spid="6"/>
                                        </p:tgtEl>
                                        <p:attrNameLst>
                                          <p:attrName>ppt_x</p:attrName>
                                        </p:attrNameLst>
                                      </p:cBhvr>
                                      <p:tavLst>
                                        <p:tav tm="0">
                                          <p:val>
                                            <p:strVal val="ppt_x"/>
                                          </p:val>
                                        </p:tav>
                                        <p:tav tm="100000">
                                          <p:val>
                                            <p:strVal val="1+ppt_w/2"/>
                                          </p:val>
                                        </p:tav>
                                      </p:tavLst>
                                    </p:anim>
                                    <p:anim calcmode="lin" valueType="num">
                                      <p:cBhvr additive="base">
                                        <p:cTn id="90" dur="3000"/>
                                        <p:tgtEl>
                                          <p:spTgt spid="6"/>
                                        </p:tgtEl>
                                        <p:attrNameLst>
                                          <p:attrName>ppt_y</p:attrName>
                                        </p:attrNameLst>
                                      </p:cBhvr>
                                      <p:tavLst>
                                        <p:tav tm="0">
                                          <p:val>
                                            <p:strVal val="ppt_y"/>
                                          </p:val>
                                        </p:tav>
                                        <p:tav tm="100000">
                                          <p:val>
                                            <p:strVal val="ppt_y"/>
                                          </p:val>
                                        </p:tav>
                                      </p:tavLst>
                                    </p:anim>
                                    <p:set>
                                      <p:cBhvr>
                                        <p:cTn id="91" dur="1" fill="hold">
                                          <p:stCondLst>
                                            <p:cond delay="2999"/>
                                          </p:stCondLst>
                                        </p:cTn>
                                        <p:tgtEl>
                                          <p:spTgt spid="6"/>
                                        </p:tgtEl>
                                        <p:attrNameLst>
                                          <p:attrName>style.visibility</p:attrName>
                                        </p:attrNameLst>
                                      </p:cBhvr>
                                      <p:to>
                                        <p:strVal val="hidden"/>
                                      </p:to>
                                    </p:set>
                                  </p:childTnLst>
                                </p:cTn>
                              </p:par>
                              <p:par>
                                <p:cTn id="92" presetID="2" presetClass="exit" presetSubtype="2" fill="hold" grpId="2" nodeType="withEffect">
                                  <p:stCondLst>
                                    <p:cond delay="0"/>
                                  </p:stCondLst>
                                  <p:childTnLst>
                                    <p:anim calcmode="lin" valueType="num">
                                      <p:cBhvr additive="base">
                                        <p:cTn id="93" dur="3000"/>
                                        <p:tgtEl>
                                          <p:spTgt spid="7"/>
                                        </p:tgtEl>
                                        <p:attrNameLst>
                                          <p:attrName>ppt_x</p:attrName>
                                        </p:attrNameLst>
                                      </p:cBhvr>
                                      <p:tavLst>
                                        <p:tav tm="0">
                                          <p:val>
                                            <p:strVal val="ppt_x"/>
                                          </p:val>
                                        </p:tav>
                                        <p:tav tm="100000">
                                          <p:val>
                                            <p:strVal val="1+ppt_w/2"/>
                                          </p:val>
                                        </p:tav>
                                      </p:tavLst>
                                    </p:anim>
                                    <p:anim calcmode="lin" valueType="num">
                                      <p:cBhvr additive="base">
                                        <p:cTn id="94" dur="3000"/>
                                        <p:tgtEl>
                                          <p:spTgt spid="7"/>
                                        </p:tgtEl>
                                        <p:attrNameLst>
                                          <p:attrName>ppt_y</p:attrName>
                                        </p:attrNameLst>
                                      </p:cBhvr>
                                      <p:tavLst>
                                        <p:tav tm="0">
                                          <p:val>
                                            <p:strVal val="ppt_y"/>
                                          </p:val>
                                        </p:tav>
                                        <p:tav tm="100000">
                                          <p:val>
                                            <p:strVal val="ppt_y"/>
                                          </p:val>
                                        </p:tav>
                                      </p:tavLst>
                                    </p:anim>
                                    <p:set>
                                      <p:cBhvr>
                                        <p:cTn id="95" dur="1" fill="hold">
                                          <p:stCondLst>
                                            <p:cond delay="2999"/>
                                          </p:stCondLst>
                                        </p:cTn>
                                        <p:tgtEl>
                                          <p:spTgt spid="7"/>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3000"/>
                                        <p:tgtEl>
                                          <p:spTgt spid="8"/>
                                        </p:tgtEl>
                                        <p:attrNameLst>
                                          <p:attrName>ppt_x</p:attrName>
                                        </p:attrNameLst>
                                      </p:cBhvr>
                                      <p:tavLst>
                                        <p:tav tm="0">
                                          <p:val>
                                            <p:strVal val="ppt_x"/>
                                          </p:val>
                                        </p:tav>
                                        <p:tav tm="100000">
                                          <p:val>
                                            <p:strVal val="1+ppt_w/2"/>
                                          </p:val>
                                        </p:tav>
                                      </p:tavLst>
                                    </p:anim>
                                    <p:anim calcmode="lin" valueType="num">
                                      <p:cBhvr additive="base">
                                        <p:cTn id="98" dur="3000"/>
                                        <p:tgtEl>
                                          <p:spTgt spid="8"/>
                                        </p:tgtEl>
                                        <p:attrNameLst>
                                          <p:attrName>ppt_y</p:attrName>
                                        </p:attrNameLst>
                                      </p:cBhvr>
                                      <p:tavLst>
                                        <p:tav tm="0">
                                          <p:val>
                                            <p:strVal val="ppt_y"/>
                                          </p:val>
                                        </p:tav>
                                        <p:tav tm="100000">
                                          <p:val>
                                            <p:strVal val="ppt_y"/>
                                          </p:val>
                                        </p:tav>
                                      </p:tavLst>
                                    </p:anim>
                                    <p:set>
                                      <p:cBhvr>
                                        <p:cTn id="99" dur="1" fill="hold">
                                          <p:stCondLst>
                                            <p:cond delay="2999"/>
                                          </p:stCondLst>
                                        </p:cTn>
                                        <p:tgtEl>
                                          <p:spTgt spid="8"/>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3000"/>
                                        <p:tgtEl>
                                          <p:spTgt spid="9"/>
                                        </p:tgtEl>
                                        <p:attrNameLst>
                                          <p:attrName>ppt_x</p:attrName>
                                        </p:attrNameLst>
                                      </p:cBhvr>
                                      <p:tavLst>
                                        <p:tav tm="0">
                                          <p:val>
                                            <p:strVal val="ppt_x"/>
                                          </p:val>
                                        </p:tav>
                                        <p:tav tm="100000">
                                          <p:val>
                                            <p:strVal val="1+ppt_w/2"/>
                                          </p:val>
                                        </p:tav>
                                      </p:tavLst>
                                    </p:anim>
                                    <p:anim calcmode="lin" valueType="num">
                                      <p:cBhvr additive="base">
                                        <p:cTn id="102" dur="3000"/>
                                        <p:tgtEl>
                                          <p:spTgt spid="9"/>
                                        </p:tgtEl>
                                        <p:attrNameLst>
                                          <p:attrName>ppt_y</p:attrName>
                                        </p:attrNameLst>
                                      </p:cBhvr>
                                      <p:tavLst>
                                        <p:tav tm="0">
                                          <p:val>
                                            <p:strVal val="ppt_y"/>
                                          </p:val>
                                        </p:tav>
                                        <p:tav tm="100000">
                                          <p:val>
                                            <p:strVal val="ppt_y"/>
                                          </p:val>
                                        </p:tav>
                                      </p:tavLst>
                                    </p:anim>
                                    <p:set>
                                      <p:cBhvr>
                                        <p:cTn id="103" dur="1" fill="hold">
                                          <p:stCondLst>
                                            <p:cond delay="2999"/>
                                          </p:stCondLst>
                                        </p:cTn>
                                        <p:tgtEl>
                                          <p:spTgt spid="9"/>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3000"/>
                                        <p:tgtEl>
                                          <p:spTgt spid="10"/>
                                        </p:tgtEl>
                                        <p:attrNameLst>
                                          <p:attrName>ppt_x</p:attrName>
                                        </p:attrNameLst>
                                      </p:cBhvr>
                                      <p:tavLst>
                                        <p:tav tm="0">
                                          <p:val>
                                            <p:strVal val="ppt_x"/>
                                          </p:val>
                                        </p:tav>
                                        <p:tav tm="100000">
                                          <p:val>
                                            <p:strVal val="0-ppt_w/2"/>
                                          </p:val>
                                        </p:tav>
                                      </p:tavLst>
                                    </p:anim>
                                    <p:anim calcmode="lin" valueType="num">
                                      <p:cBhvr additive="base">
                                        <p:cTn id="106" dur="3000"/>
                                        <p:tgtEl>
                                          <p:spTgt spid="10"/>
                                        </p:tgtEl>
                                        <p:attrNameLst>
                                          <p:attrName>ppt_y</p:attrName>
                                        </p:attrNameLst>
                                      </p:cBhvr>
                                      <p:tavLst>
                                        <p:tav tm="0">
                                          <p:val>
                                            <p:strVal val="ppt_y"/>
                                          </p:val>
                                        </p:tav>
                                        <p:tav tm="100000">
                                          <p:val>
                                            <p:strVal val="ppt_y"/>
                                          </p:val>
                                        </p:tav>
                                      </p:tavLst>
                                    </p:anim>
                                    <p:set>
                                      <p:cBhvr>
                                        <p:cTn id="107" dur="1" fill="hold">
                                          <p:stCondLst>
                                            <p:cond delay="2999"/>
                                          </p:stCondLst>
                                        </p:cTn>
                                        <p:tgtEl>
                                          <p:spTgt spid="10"/>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3000"/>
                                        <p:tgtEl>
                                          <p:spTgt spid="11"/>
                                        </p:tgtEl>
                                        <p:attrNameLst>
                                          <p:attrName>ppt_x</p:attrName>
                                        </p:attrNameLst>
                                      </p:cBhvr>
                                      <p:tavLst>
                                        <p:tav tm="0">
                                          <p:val>
                                            <p:strVal val="ppt_x"/>
                                          </p:val>
                                        </p:tav>
                                        <p:tav tm="100000">
                                          <p:val>
                                            <p:strVal val="0-ppt_w/2"/>
                                          </p:val>
                                        </p:tav>
                                      </p:tavLst>
                                    </p:anim>
                                    <p:anim calcmode="lin" valueType="num">
                                      <p:cBhvr additive="base">
                                        <p:cTn id="110" dur="3000"/>
                                        <p:tgtEl>
                                          <p:spTgt spid="11"/>
                                        </p:tgtEl>
                                        <p:attrNameLst>
                                          <p:attrName>ppt_y</p:attrName>
                                        </p:attrNameLst>
                                      </p:cBhvr>
                                      <p:tavLst>
                                        <p:tav tm="0">
                                          <p:val>
                                            <p:strVal val="ppt_y"/>
                                          </p:val>
                                        </p:tav>
                                        <p:tav tm="100000">
                                          <p:val>
                                            <p:strVal val="ppt_y"/>
                                          </p:val>
                                        </p:tav>
                                      </p:tavLst>
                                    </p:anim>
                                    <p:set>
                                      <p:cBhvr>
                                        <p:cTn id="111" dur="1" fill="hold">
                                          <p:stCondLst>
                                            <p:cond delay="2999"/>
                                          </p:stCondLst>
                                        </p:cTn>
                                        <p:tgtEl>
                                          <p:spTgt spid="11"/>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3000"/>
                                        <p:tgtEl>
                                          <p:spTgt spid="12"/>
                                        </p:tgtEl>
                                        <p:attrNameLst>
                                          <p:attrName>ppt_x</p:attrName>
                                        </p:attrNameLst>
                                      </p:cBhvr>
                                      <p:tavLst>
                                        <p:tav tm="0">
                                          <p:val>
                                            <p:strVal val="ppt_x"/>
                                          </p:val>
                                        </p:tav>
                                        <p:tav tm="100000">
                                          <p:val>
                                            <p:strVal val="0-ppt_w/2"/>
                                          </p:val>
                                        </p:tav>
                                      </p:tavLst>
                                    </p:anim>
                                    <p:anim calcmode="lin" valueType="num">
                                      <p:cBhvr additive="base">
                                        <p:cTn id="114" dur="3000"/>
                                        <p:tgtEl>
                                          <p:spTgt spid="12"/>
                                        </p:tgtEl>
                                        <p:attrNameLst>
                                          <p:attrName>ppt_y</p:attrName>
                                        </p:attrNameLst>
                                      </p:cBhvr>
                                      <p:tavLst>
                                        <p:tav tm="0">
                                          <p:val>
                                            <p:strVal val="ppt_y"/>
                                          </p:val>
                                        </p:tav>
                                        <p:tav tm="100000">
                                          <p:val>
                                            <p:strVal val="ppt_y"/>
                                          </p:val>
                                        </p:tav>
                                      </p:tavLst>
                                    </p:anim>
                                    <p:set>
                                      <p:cBhvr>
                                        <p:cTn id="115" dur="1" fill="hold">
                                          <p:stCondLst>
                                            <p:cond delay="2999"/>
                                          </p:stCondLst>
                                        </p:cTn>
                                        <p:tgtEl>
                                          <p:spTgt spid="12"/>
                                        </p:tgtEl>
                                        <p:attrNameLst>
                                          <p:attrName>style.visibility</p:attrName>
                                        </p:attrNameLst>
                                      </p:cBhvr>
                                      <p:to>
                                        <p:strVal val="hidden"/>
                                      </p:to>
                                    </p:set>
                                  </p:childTnLst>
                                </p:cTn>
                              </p:par>
                              <p:par>
                                <p:cTn id="116" presetID="2" presetClass="exit" presetSubtype="8" fill="hold" grpId="2" nodeType="withEffect">
                                  <p:stCondLst>
                                    <p:cond delay="0"/>
                                  </p:stCondLst>
                                  <p:childTnLst>
                                    <p:anim calcmode="lin" valueType="num">
                                      <p:cBhvr additive="base">
                                        <p:cTn id="117" dur="3000"/>
                                        <p:tgtEl>
                                          <p:spTgt spid="13"/>
                                        </p:tgtEl>
                                        <p:attrNameLst>
                                          <p:attrName>ppt_x</p:attrName>
                                        </p:attrNameLst>
                                      </p:cBhvr>
                                      <p:tavLst>
                                        <p:tav tm="0">
                                          <p:val>
                                            <p:strVal val="ppt_x"/>
                                          </p:val>
                                        </p:tav>
                                        <p:tav tm="100000">
                                          <p:val>
                                            <p:strVal val="0-ppt_w/2"/>
                                          </p:val>
                                        </p:tav>
                                      </p:tavLst>
                                    </p:anim>
                                    <p:anim calcmode="lin" valueType="num">
                                      <p:cBhvr additive="base">
                                        <p:cTn id="118" dur="3000"/>
                                        <p:tgtEl>
                                          <p:spTgt spid="13"/>
                                        </p:tgtEl>
                                        <p:attrNameLst>
                                          <p:attrName>ppt_y</p:attrName>
                                        </p:attrNameLst>
                                      </p:cBhvr>
                                      <p:tavLst>
                                        <p:tav tm="0">
                                          <p:val>
                                            <p:strVal val="ppt_y"/>
                                          </p:val>
                                        </p:tav>
                                        <p:tav tm="100000">
                                          <p:val>
                                            <p:strVal val="ppt_y"/>
                                          </p:val>
                                        </p:tav>
                                      </p:tavLst>
                                    </p:anim>
                                    <p:set>
                                      <p:cBhvr>
                                        <p:cTn id="119" dur="1" fill="hold">
                                          <p:stCondLst>
                                            <p:cond delay="2999"/>
                                          </p:stCondLst>
                                        </p:cTn>
                                        <p:tgtEl>
                                          <p:spTgt spid="13"/>
                                        </p:tgtEl>
                                        <p:attrNameLst>
                                          <p:attrName>style.visibility</p:attrName>
                                        </p:attrNameLst>
                                      </p:cBhvr>
                                      <p:to>
                                        <p:strVal val="hidden"/>
                                      </p:to>
                                    </p:set>
                                  </p:childTnLst>
                                </p:cTn>
                              </p:par>
                              <p:par>
                                <p:cTn id="120" presetID="2" presetClass="exit" presetSubtype="8" fill="hold" grpId="2" nodeType="withEffect">
                                  <p:stCondLst>
                                    <p:cond delay="0"/>
                                  </p:stCondLst>
                                  <p:childTnLst>
                                    <p:anim calcmode="lin" valueType="num">
                                      <p:cBhvr additive="base">
                                        <p:cTn id="121" dur="3000"/>
                                        <p:tgtEl>
                                          <p:spTgt spid="14"/>
                                        </p:tgtEl>
                                        <p:attrNameLst>
                                          <p:attrName>ppt_x</p:attrName>
                                        </p:attrNameLst>
                                      </p:cBhvr>
                                      <p:tavLst>
                                        <p:tav tm="0">
                                          <p:val>
                                            <p:strVal val="ppt_x"/>
                                          </p:val>
                                        </p:tav>
                                        <p:tav tm="100000">
                                          <p:val>
                                            <p:strVal val="0-ppt_w/2"/>
                                          </p:val>
                                        </p:tav>
                                      </p:tavLst>
                                    </p:anim>
                                    <p:anim calcmode="lin" valueType="num">
                                      <p:cBhvr additive="base">
                                        <p:cTn id="122" dur="3000"/>
                                        <p:tgtEl>
                                          <p:spTgt spid="14"/>
                                        </p:tgtEl>
                                        <p:attrNameLst>
                                          <p:attrName>ppt_y</p:attrName>
                                        </p:attrNameLst>
                                      </p:cBhvr>
                                      <p:tavLst>
                                        <p:tav tm="0">
                                          <p:val>
                                            <p:strVal val="ppt_y"/>
                                          </p:val>
                                        </p:tav>
                                        <p:tav tm="100000">
                                          <p:val>
                                            <p:strVal val="ppt_y"/>
                                          </p:val>
                                        </p:tav>
                                      </p:tavLst>
                                    </p:anim>
                                    <p:set>
                                      <p:cBhvr>
                                        <p:cTn id="123" dur="1" fill="hold">
                                          <p:stCondLst>
                                            <p:cond delay="2999"/>
                                          </p:stCondLst>
                                        </p:cTn>
                                        <p:tgtEl>
                                          <p:spTgt spid="14"/>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3000"/>
                                        <p:tgtEl>
                                          <p:spTgt spid="15"/>
                                        </p:tgtEl>
                                        <p:attrNameLst>
                                          <p:attrName>ppt_x</p:attrName>
                                        </p:attrNameLst>
                                      </p:cBhvr>
                                      <p:tavLst>
                                        <p:tav tm="0">
                                          <p:val>
                                            <p:strVal val="ppt_x"/>
                                          </p:val>
                                        </p:tav>
                                        <p:tav tm="100000">
                                          <p:val>
                                            <p:strVal val="0-ppt_w/2"/>
                                          </p:val>
                                        </p:tav>
                                      </p:tavLst>
                                    </p:anim>
                                    <p:anim calcmode="lin" valueType="num">
                                      <p:cBhvr additive="base">
                                        <p:cTn id="126" dur="3000"/>
                                        <p:tgtEl>
                                          <p:spTgt spid="15"/>
                                        </p:tgtEl>
                                        <p:attrNameLst>
                                          <p:attrName>ppt_y</p:attrName>
                                        </p:attrNameLst>
                                      </p:cBhvr>
                                      <p:tavLst>
                                        <p:tav tm="0">
                                          <p:val>
                                            <p:strVal val="ppt_y"/>
                                          </p:val>
                                        </p:tav>
                                        <p:tav tm="100000">
                                          <p:val>
                                            <p:strVal val="ppt_y"/>
                                          </p:val>
                                        </p:tav>
                                      </p:tavLst>
                                    </p:anim>
                                    <p:set>
                                      <p:cBhvr>
                                        <p:cTn id="127" dur="1" fill="hold">
                                          <p:stCondLst>
                                            <p:cond delay="2999"/>
                                          </p:stCondLst>
                                        </p:cTn>
                                        <p:tgtEl>
                                          <p:spTgt spid="15"/>
                                        </p:tgtEl>
                                        <p:attrNameLst>
                                          <p:attrName>style.visibility</p:attrName>
                                        </p:attrNameLst>
                                      </p:cBhvr>
                                      <p:to>
                                        <p:strVal val="hidden"/>
                                      </p:to>
                                    </p:set>
                                  </p:childTnLst>
                                </p:cTn>
                              </p:par>
                              <p:par>
                                <p:cTn id="128" presetID="23" presetClass="entr" presetSubtype="16" fill="hold" nodeType="withEffect">
                                  <p:stCondLst>
                                    <p:cond delay="0"/>
                                  </p:stCondLst>
                                  <p:childTnLst>
                                    <p:set>
                                      <p:cBhvr>
                                        <p:cTn id="129" dur="1" fill="hold">
                                          <p:stCondLst>
                                            <p:cond delay="0"/>
                                          </p:stCondLst>
                                        </p:cTn>
                                        <p:tgtEl>
                                          <p:spTgt spid="3074"/>
                                        </p:tgtEl>
                                        <p:attrNameLst>
                                          <p:attrName>style.visibility</p:attrName>
                                        </p:attrNameLst>
                                      </p:cBhvr>
                                      <p:to>
                                        <p:strVal val="visible"/>
                                      </p:to>
                                    </p:set>
                                    <p:anim calcmode="lin" valueType="num">
                                      <p:cBhvr>
                                        <p:cTn id="130" dur="3000" fill="hold"/>
                                        <p:tgtEl>
                                          <p:spTgt spid="3074"/>
                                        </p:tgtEl>
                                        <p:attrNameLst>
                                          <p:attrName>ppt_w</p:attrName>
                                        </p:attrNameLst>
                                      </p:cBhvr>
                                      <p:tavLst>
                                        <p:tav tm="0">
                                          <p:val>
                                            <p:fltVal val="0"/>
                                          </p:val>
                                        </p:tav>
                                        <p:tav tm="100000">
                                          <p:val>
                                            <p:strVal val="#ppt_w"/>
                                          </p:val>
                                        </p:tav>
                                      </p:tavLst>
                                    </p:anim>
                                    <p:anim calcmode="lin" valueType="num">
                                      <p:cBhvr>
                                        <p:cTn id="131" dur="3000" fill="hold"/>
                                        <p:tgtEl>
                                          <p:spTgt spid="3074"/>
                                        </p:tgtEl>
                                        <p:attrNameLst>
                                          <p:attrName>ppt_h</p:attrName>
                                        </p:attrNameLst>
                                      </p:cBhvr>
                                      <p:tavLst>
                                        <p:tav tm="0">
                                          <p:val>
                                            <p:fltVal val="0"/>
                                          </p:val>
                                        </p:tav>
                                        <p:tav tm="100000">
                                          <p:val>
                                            <p:strVal val="#ppt_h"/>
                                          </p:val>
                                        </p:tav>
                                      </p:tavLst>
                                    </p:anim>
                                  </p:childTnLst>
                                </p:cTn>
                              </p:par>
                              <p:par>
                                <p:cTn id="132" presetID="16" presetClass="entr" presetSubtype="37" fill="hold" nodeType="withEffect">
                                  <p:stCondLst>
                                    <p:cond delay="0"/>
                                  </p:stCondLst>
                                  <p:childTnLst>
                                    <p:set>
                                      <p:cBhvr>
                                        <p:cTn id="133" dur="1" fill="hold">
                                          <p:stCondLst>
                                            <p:cond delay="0"/>
                                          </p:stCondLst>
                                        </p:cTn>
                                        <p:tgtEl>
                                          <p:spTgt spid="3074"/>
                                        </p:tgtEl>
                                        <p:attrNameLst>
                                          <p:attrName>style.visibility</p:attrName>
                                        </p:attrNameLst>
                                      </p:cBhvr>
                                      <p:to>
                                        <p:strVal val="visible"/>
                                      </p:to>
                                    </p:set>
                                    <p:animEffect transition="in" filter="barn(outVertical)">
                                      <p:cBhvr>
                                        <p:cTn id="134" dur="3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098"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4" name="3 Marco"/>
          <p:cNvSpPr/>
          <p:nvPr/>
        </p:nvSpPr>
        <p:spPr>
          <a:xfrm>
            <a:off x="285720" y="285728"/>
            <a:ext cx="8643998" cy="6357982"/>
          </a:xfrm>
          <a:prstGeom prst="frame">
            <a:avLst>
              <a:gd name="adj1" fmla="val 7706"/>
            </a:avLst>
          </a:prstGeom>
          <a:solidFill>
            <a:srgbClr val="C00000"/>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arco"/>
          <p:cNvSpPr/>
          <p:nvPr/>
        </p:nvSpPr>
        <p:spPr>
          <a:xfrm>
            <a:off x="857224" y="928670"/>
            <a:ext cx="7500990" cy="5143536"/>
          </a:xfrm>
          <a:prstGeom prst="frame">
            <a:avLst>
              <a:gd name="adj1" fmla="val 5880"/>
            </a:avLst>
          </a:prstGeom>
          <a:solidFill>
            <a:srgbClr val="C00000"/>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1285852" y="1357298"/>
            <a:ext cx="6643734" cy="4286280"/>
          </a:xfrm>
          <a:prstGeom prst="frame">
            <a:avLst>
              <a:gd name="adj1" fmla="val 9514"/>
            </a:avLst>
          </a:prstGeom>
          <a:solidFill>
            <a:srgbClr val="C00000"/>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1785918" y="1857364"/>
            <a:ext cx="5643602" cy="3286148"/>
          </a:xfrm>
          <a:prstGeom prst="frame">
            <a:avLst>
              <a:gd name="adj1" fmla="val 10726"/>
            </a:avLst>
          </a:prstGeom>
          <a:solidFill>
            <a:srgbClr val="C00000"/>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2285984" y="2285992"/>
            <a:ext cx="4714908" cy="2428892"/>
          </a:xfrm>
          <a:prstGeom prst="frame">
            <a:avLst>
              <a:gd name="adj1" fmla="val 16747"/>
            </a:avLst>
          </a:prstGeom>
          <a:solidFill>
            <a:srgbClr val="C00000"/>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2786050" y="2786058"/>
            <a:ext cx="3786214" cy="1500198"/>
          </a:xfrm>
          <a:prstGeom prst="frame">
            <a:avLst>
              <a:gd name="adj1" fmla="val 24844"/>
            </a:avLst>
          </a:prstGeom>
          <a:solidFill>
            <a:srgbClr val="C00000"/>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3286116" y="3214686"/>
            <a:ext cx="2857520" cy="642942"/>
          </a:xfrm>
          <a:prstGeom prst="frame">
            <a:avLst>
              <a:gd name="adj1" fmla="val 38177"/>
            </a:avLst>
          </a:prstGeom>
          <a:solidFill>
            <a:srgbClr val="C00000"/>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in)">
                                      <p:cBhvr>
                                        <p:cTn id="10" dur="3000"/>
                                        <p:tgtEl>
                                          <p:spTgt spid="4"/>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amond(in)">
                                      <p:cBhvr>
                                        <p:cTn id="13" dur="3000"/>
                                        <p:tgtEl>
                                          <p:spTgt spid="5"/>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amond(in)">
                                      <p:cBhvr>
                                        <p:cTn id="16" dur="3000"/>
                                        <p:tgtEl>
                                          <p:spTgt spid="6"/>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diamond(in)">
                                      <p:cBhvr>
                                        <p:cTn id="19" dur="3000"/>
                                        <p:tgtEl>
                                          <p:spTgt spid="7"/>
                                        </p:tgtEl>
                                      </p:cBhvr>
                                    </p:animEffect>
                                  </p:childTnLst>
                                </p:cTn>
                              </p:par>
                              <p:par>
                                <p:cTn id="20" presetID="8" presetClass="entr" presetSubtype="1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diamond(in)">
                                      <p:cBhvr>
                                        <p:cTn id="22" dur="3000"/>
                                        <p:tgtEl>
                                          <p:spTgt spid="8"/>
                                        </p:tgtEl>
                                      </p:cBhvr>
                                    </p:animEffect>
                                  </p:childTnLst>
                                </p:cTn>
                              </p:par>
                              <p:par>
                                <p:cTn id="23" presetID="8" presetClass="entr" presetSubtype="16"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diamond(in)">
                                      <p:cBhvr>
                                        <p:cTn id="25" dur="3000"/>
                                        <p:tgtEl>
                                          <p:spTgt spid="9"/>
                                        </p:tgtEl>
                                      </p:cBhvr>
                                    </p:animEffect>
                                  </p:childTnLst>
                                </p:cTn>
                              </p:par>
                              <p:par>
                                <p:cTn id="26" presetID="8" presetClass="entr" presetSubtype="16"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diamond(in)">
                                      <p:cBhvr>
                                        <p:cTn id="28" dur="3000"/>
                                        <p:tgtEl>
                                          <p:spTgt spid="10"/>
                                        </p:tgtEl>
                                      </p:cBhvr>
                                    </p:animEffect>
                                  </p:childTnLst>
                                </p:cTn>
                              </p:par>
                            </p:childTnLst>
                          </p:cTn>
                        </p:par>
                        <p:par>
                          <p:cTn id="29" fill="hold">
                            <p:stCondLst>
                              <p:cond delay="3000"/>
                            </p:stCondLst>
                            <p:childTnLst>
                              <p:par>
                                <p:cTn id="30" presetID="8" presetClass="exit" presetSubtype="32" fill="hold" grpId="1" nodeType="afterEffect">
                                  <p:stCondLst>
                                    <p:cond delay="0"/>
                                  </p:stCondLst>
                                  <p:childTnLst>
                                    <p:animEffect transition="out" filter="diamond(out)">
                                      <p:cBhvr>
                                        <p:cTn id="31" dur="3000"/>
                                        <p:tgtEl>
                                          <p:spTgt spid="4"/>
                                        </p:tgtEl>
                                      </p:cBhvr>
                                    </p:animEffect>
                                    <p:set>
                                      <p:cBhvr>
                                        <p:cTn id="32" dur="1" fill="hold">
                                          <p:stCondLst>
                                            <p:cond delay="2999"/>
                                          </p:stCondLst>
                                        </p:cTn>
                                        <p:tgtEl>
                                          <p:spTgt spid="4"/>
                                        </p:tgtEl>
                                        <p:attrNameLst>
                                          <p:attrName>style.visibility</p:attrName>
                                        </p:attrNameLst>
                                      </p:cBhvr>
                                      <p:to>
                                        <p:strVal val="hidden"/>
                                      </p:to>
                                    </p:set>
                                  </p:childTnLst>
                                </p:cTn>
                              </p:par>
                              <p:par>
                                <p:cTn id="33" presetID="8" presetClass="exit" presetSubtype="32" fill="hold" grpId="1" nodeType="withEffect">
                                  <p:stCondLst>
                                    <p:cond delay="0"/>
                                  </p:stCondLst>
                                  <p:childTnLst>
                                    <p:animEffect transition="out" filter="diamond(out)">
                                      <p:cBhvr>
                                        <p:cTn id="34" dur="3000"/>
                                        <p:tgtEl>
                                          <p:spTgt spid="5"/>
                                        </p:tgtEl>
                                      </p:cBhvr>
                                    </p:animEffect>
                                    <p:set>
                                      <p:cBhvr>
                                        <p:cTn id="35" dur="1" fill="hold">
                                          <p:stCondLst>
                                            <p:cond delay="2999"/>
                                          </p:stCondLst>
                                        </p:cTn>
                                        <p:tgtEl>
                                          <p:spTgt spid="5"/>
                                        </p:tgtEl>
                                        <p:attrNameLst>
                                          <p:attrName>style.visibility</p:attrName>
                                        </p:attrNameLst>
                                      </p:cBhvr>
                                      <p:to>
                                        <p:strVal val="hidden"/>
                                      </p:to>
                                    </p:set>
                                  </p:childTnLst>
                                </p:cTn>
                              </p:par>
                              <p:par>
                                <p:cTn id="36" presetID="8" presetClass="exit" presetSubtype="32" fill="hold" grpId="1" nodeType="withEffect">
                                  <p:stCondLst>
                                    <p:cond delay="0"/>
                                  </p:stCondLst>
                                  <p:childTnLst>
                                    <p:animEffect transition="out" filter="diamond(out)">
                                      <p:cBhvr>
                                        <p:cTn id="37" dur="3000"/>
                                        <p:tgtEl>
                                          <p:spTgt spid="6"/>
                                        </p:tgtEl>
                                      </p:cBhvr>
                                    </p:animEffect>
                                    <p:set>
                                      <p:cBhvr>
                                        <p:cTn id="38" dur="1" fill="hold">
                                          <p:stCondLst>
                                            <p:cond delay="2999"/>
                                          </p:stCondLst>
                                        </p:cTn>
                                        <p:tgtEl>
                                          <p:spTgt spid="6"/>
                                        </p:tgtEl>
                                        <p:attrNameLst>
                                          <p:attrName>style.visibility</p:attrName>
                                        </p:attrNameLst>
                                      </p:cBhvr>
                                      <p:to>
                                        <p:strVal val="hidden"/>
                                      </p:to>
                                    </p:set>
                                  </p:childTnLst>
                                </p:cTn>
                              </p:par>
                              <p:par>
                                <p:cTn id="39" presetID="8" presetClass="exit" presetSubtype="32" fill="hold" grpId="1" nodeType="withEffect">
                                  <p:stCondLst>
                                    <p:cond delay="0"/>
                                  </p:stCondLst>
                                  <p:childTnLst>
                                    <p:animEffect transition="out" filter="diamond(out)">
                                      <p:cBhvr>
                                        <p:cTn id="40" dur="3000"/>
                                        <p:tgtEl>
                                          <p:spTgt spid="7"/>
                                        </p:tgtEl>
                                      </p:cBhvr>
                                    </p:animEffect>
                                    <p:set>
                                      <p:cBhvr>
                                        <p:cTn id="41" dur="1" fill="hold">
                                          <p:stCondLst>
                                            <p:cond delay="2999"/>
                                          </p:stCondLst>
                                        </p:cTn>
                                        <p:tgtEl>
                                          <p:spTgt spid="7"/>
                                        </p:tgtEl>
                                        <p:attrNameLst>
                                          <p:attrName>style.visibility</p:attrName>
                                        </p:attrNameLst>
                                      </p:cBhvr>
                                      <p:to>
                                        <p:strVal val="hidden"/>
                                      </p:to>
                                    </p:set>
                                  </p:childTnLst>
                                </p:cTn>
                              </p:par>
                              <p:par>
                                <p:cTn id="42" presetID="8" presetClass="exit" presetSubtype="32" fill="hold" grpId="1" nodeType="withEffect">
                                  <p:stCondLst>
                                    <p:cond delay="0"/>
                                  </p:stCondLst>
                                  <p:childTnLst>
                                    <p:animEffect transition="out" filter="diamond(out)">
                                      <p:cBhvr>
                                        <p:cTn id="43" dur="3000"/>
                                        <p:tgtEl>
                                          <p:spTgt spid="8"/>
                                        </p:tgtEl>
                                      </p:cBhvr>
                                    </p:animEffect>
                                    <p:set>
                                      <p:cBhvr>
                                        <p:cTn id="44" dur="1" fill="hold">
                                          <p:stCondLst>
                                            <p:cond delay="2999"/>
                                          </p:stCondLst>
                                        </p:cTn>
                                        <p:tgtEl>
                                          <p:spTgt spid="8"/>
                                        </p:tgtEl>
                                        <p:attrNameLst>
                                          <p:attrName>style.visibility</p:attrName>
                                        </p:attrNameLst>
                                      </p:cBhvr>
                                      <p:to>
                                        <p:strVal val="hidden"/>
                                      </p:to>
                                    </p:set>
                                  </p:childTnLst>
                                </p:cTn>
                              </p:par>
                              <p:par>
                                <p:cTn id="45" presetID="8" presetClass="exit" presetSubtype="32" fill="hold" grpId="1" nodeType="withEffect">
                                  <p:stCondLst>
                                    <p:cond delay="0"/>
                                  </p:stCondLst>
                                  <p:childTnLst>
                                    <p:animEffect transition="out" filter="diamond(out)">
                                      <p:cBhvr>
                                        <p:cTn id="46" dur="3000"/>
                                        <p:tgtEl>
                                          <p:spTgt spid="9"/>
                                        </p:tgtEl>
                                      </p:cBhvr>
                                    </p:animEffect>
                                    <p:set>
                                      <p:cBhvr>
                                        <p:cTn id="47" dur="1" fill="hold">
                                          <p:stCondLst>
                                            <p:cond delay="2999"/>
                                          </p:stCondLst>
                                        </p:cTn>
                                        <p:tgtEl>
                                          <p:spTgt spid="9"/>
                                        </p:tgtEl>
                                        <p:attrNameLst>
                                          <p:attrName>style.visibility</p:attrName>
                                        </p:attrNameLst>
                                      </p:cBhvr>
                                      <p:to>
                                        <p:strVal val="hidden"/>
                                      </p:to>
                                    </p:set>
                                  </p:childTnLst>
                                </p:cTn>
                              </p:par>
                              <p:par>
                                <p:cTn id="48" presetID="8" presetClass="exit" presetSubtype="32" fill="hold" grpId="1" nodeType="withEffect">
                                  <p:stCondLst>
                                    <p:cond delay="0"/>
                                  </p:stCondLst>
                                  <p:childTnLst>
                                    <p:animEffect transition="out" filter="diamond(out)">
                                      <p:cBhvr>
                                        <p:cTn id="49" dur="3000"/>
                                        <p:tgtEl>
                                          <p:spTgt spid="10"/>
                                        </p:tgtEl>
                                      </p:cBhvr>
                                    </p:animEffect>
                                    <p:set>
                                      <p:cBhvr>
                                        <p:cTn id="50" dur="1" fill="hold">
                                          <p:stCondLst>
                                            <p:cond delay="2999"/>
                                          </p:stCondLst>
                                        </p:cTn>
                                        <p:tgtEl>
                                          <p:spTgt spid="10"/>
                                        </p:tgtEl>
                                        <p:attrNameLst>
                                          <p:attrName>style.visibility</p:attrName>
                                        </p:attrNameLst>
                                      </p:cBhvr>
                                      <p:to>
                                        <p:strVal val="hidden"/>
                                      </p:to>
                                    </p:set>
                                  </p:childTnLst>
                                </p:cTn>
                              </p:par>
                              <p:par>
                                <p:cTn id="51" presetID="23" presetClass="entr" presetSubtype="272" fill="hold" nodeType="withEffect">
                                  <p:stCondLst>
                                    <p:cond delay="0"/>
                                  </p:stCondLst>
                                  <p:childTnLst>
                                    <p:set>
                                      <p:cBhvr>
                                        <p:cTn id="52" dur="1" fill="hold">
                                          <p:stCondLst>
                                            <p:cond delay="0"/>
                                          </p:stCondLst>
                                        </p:cTn>
                                        <p:tgtEl>
                                          <p:spTgt spid="4098"/>
                                        </p:tgtEl>
                                        <p:attrNameLst>
                                          <p:attrName>style.visibility</p:attrName>
                                        </p:attrNameLst>
                                      </p:cBhvr>
                                      <p:to>
                                        <p:strVal val="visible"/>
                                      </p:to>
                                    </p:set>
                                    <p:anim calcmode="lin" valueType="num">
                                      <p:cBhvr>
                                        <p:cTn id="53" dur="3000" fill="hold"/>
                                        <p:tgtEl>
                                          <p:spTgt spid="4098"/>
                                        </p:tgtEl>
                                        <p:attrNameLst>
                                          <p:attrName>ppt_w</p:attrName>
                                        </p:attrNameLst>
                                      </p:cBhvr>
                                      <p:tavLst>
                                        <p:tav tm="0">
                                          <p:val>
                                            <p:strVal val="2/3*#ppt_w"/>
                                          </p:val>
                                        </p:tav>
                                        <p:tav tm="100000">
                                          <p:val>
                                            <p:strVal val="#ppt_w"/>
                                          </p:val>
                                        </p:tav>
                                      </p:tavLst>
                                    </p:anim>
                                    <p:anim calcmode="lin" valueType="num">
                                      <p:cBhvr>
                                        <p:cTn id="54" dur="3000" fill="hold"/>
                                        <p:tgtEl>
                                          <p:spTgt spid="4098"/>
                                        </p:tgtEl>
                                        <p:attrNameLst>
                                          <p:attrName>ppt_h</p:attrName>
                                        </p:attrNameLst>
                                      </p:cBhvr>
                                      <p:tavLst>
                                        <p:tav tm="0">
                                          <p:val>
                                            <p:strVal val="2/3*#ppt_h"/>
                                          </p:val>
                                        </p:tav>
                                        <p:tav tm="100000">
                                          <p:val>
                                            <p:strVal val="#ppt_h"/>
                                          </p:val>
                                        </p:tav>
                                      </p:tavLst>
                                    </p:anim>
                                  </p:childTnLst>
                                </p:cTn>
                              </p:par>
                              <p:par>
                                <p:cTn id="55" presetID="8" presetClass="entr" presetSubtype="32" fill="hold" nodeType="withEffect">
                                  <p:stCondLst>
                                    <p:cond delay="0"/>
                                  </p:stCondLst>
                                  <p:childTnLst>
                                    <p:set>
                                      <p:cBhvr>
                                        <p:cTn id="56" dur="1" fill="hold">
                                          <p:stCondLst>
                                            <p:cond delay="0"/>
                                          </p:stCondLst>
                                        </p:cTn>
                                        <p:tgtEl>
                                          <p:spTgt spid="4098"/>
                                        </p:tgtEl>
                                        <p:attrNameLst>
                                          <p:attrName>style.visibility</p:attrName>
                                        </p:attrNameLst>
                                      </p:cBhvr>
                                      <p:to>
                                        <p:strVal val="visible"/>
                                      </p:to>
                                    </p:set>
                                    <p:animEffect transition="in" filter="diamond(out)">
                                      <p:cBhvr>
                                        <p:cTn id="57" dur="3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146" name="Picture 2"/>
          <p:cNvPicPr>
            <a:picLocks noChangeAspect="1" noChangeArrowheads="1"/>
          </p:cNvPicPr>
          <p:nvPr/>
        </p:nvPicPr>
        <p:blipFill>
          <a:blip r:embed="rId2"/>
          <a:srcRect/>
          <a:stretch>
            <a:fillRect/>
          </a:stretch>
        </p:blipFill>
        <p:spPr bwMode="auto">
          <a:xfrm>
            <a:off x="0" y="0"/>
            <a:ext cx="9144000" cy="6858001"/>
          </a:xfrm>
          <a:prstGeom prst="rect">
            <a:avLst/>
          </a:prstGeom>
          <a:noFill/>
          <a:ln w="9525">
            <a:noFill/>
            <a:miter lim="800000"/>
            <a:headEnd/>
            <a:tailEnd/>
          </a:ln>
          <a:effectLst/>
        </p:spPr>
      </p:pic>
      <p:sp>
        <p:nvSpPr>
          <p:cNvPr id="4" name="3 Marco"/>
          <p:cNvSpPr/>
          <p:nvPr/>
        </p:nvSpPr>
        <p:spPr>
          <a:xfrm>
            <a:off x="0" y="5072074"/>
            <a:ext cx="1571604" cy="1285884"/>
          </a:xfrm>
          <a:prstGeom prst="frame">
            <a:avLst>
              <a:gd name="adj1" fmla="val 14924"/>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arco"/>
          <p:cNvSpPr/>
          <p:nvPr/>
        </p:nvSpPr>
        <p:spPr>
          <a:xfrm>
            <a:off x="0" y="4143380"/>
            <a:ext cx="1571604" cy="1285884"/>
          </a:xfrm>
          <a:prstGeom prst="frame">
            <a:avLst>
              <a:gd name="adj1" fmla="val 14924"/>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0" y="3214686"/>
            <a:ext cx="1571604" cy="1285884"/>
          </a:xfrm>
          <a:prstGeom prst="frame">
            <a:avLst>
              <a:gd name="adj1" fmla="val 14924"/>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0" y="2214554"/>
            <a:ext cx="1571604" cy="1285884"/>
          </a:xfrm>
          <a:prstGeom prst="frame">
            <a:avLst>
              <a:gd name="adj1" fmla="val 14924"/>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0" y="1214422"/>
            <a:ext cx="1571604" cy="1285884"/>
          </a:xfrm>
          <a:prstGeom prst="frame">
            <a:avLst>
              <a:gd name="adj1" fmla="val 14924"/>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0" y="214290"/>
            <a:ext cx="1571604" cy="1285884"/>
          </a:xfrm>
          <a:prstGeom prst="frame">
            <a:avLst>
              <a:gd name="adj1" fmla="val 14924"/>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7572396" y="5072074"/>
            <a:ext cx="1571604" cy="1285884"/>
          </a:xfrm>
          <a:prstGeom prst="frame">
            <a:avLst>
              <a:gd name="adj1" fmla="val 14924"/>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7572396" y="4143380"/>
            <a:ext cx="1571604" cy="1285884"/>
          </a:xfrm>
          <a:prstGeom prst="frame">
            <a:avLst>
              <a:gd name="adj1" fmla="val 14924"/>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7572396" y="3214686"/>
            <a:ext cx="1571604" cy="1285884"/>
          </a:xfrm>
          <a:prstGeom prst="frame">
            <a:avLst>
              <a:gd name="adj1" fmla="val 14924"/>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a:off x="7572396" y="2214554"/>
            <a:ext cx="1571604" cy="1285884"/>
          </a:xfrm>
          <a:prstGeom prst="frame">
            <a:avLst>
              <a:gd name="adj1" fmla="val 14924"/>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a:off x="7572396" y="1214422"/>
            <a:ext cx="1571604" cy="1285884"/>
          </a:xfrm>
          <a:prstGeom prst="frame">
            <a:avLst>
              <a:gd name="adj1" fmla="val 14924"/>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7572396" y="214290"/>
            <a:ext cx="1571604" cy="1285884"/>
          </a:xfrm>
          <a:prstGeom prst="frame">
            <a:avLst>
              <a:gd name="adj1" fmla="val 14924"/>
            </a:avLst>
          </a:prstGeom>
          <a:solidFill>
            <a:srgbClr val="C00000"/>
          </a:soli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3"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1+#ppt_w/2"/>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1+#ppt_w/2"/>
                                          </p:val>
                                        </p:tav>
                                        <p:tav tm="100000">
                                          <p:val>
                                            <p:strVal val="#ppt_x"/>
                                          </p:val>
                                        </p:tav>
                                      </p:tavLst>
                                    </p:anim>
                                    <p:anim calcmode="lin" valueType="num">
                                      <p:cBhvr additive="base">
                                        <p:cTn id="27" dur="3000" fill="hold"/>
                                        <p:tgtEl>
                                          <p:spTgt spid="8"/>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1+#ppt_w/2"/>
                                          </p:val>
                                        </p:tav>
                                        <p:tav tm="100000">
                                          <p:val>
                                            <p:strVal val="#ppt_x"/>
                                          </p:val>
                                        </p:tav>
                                      </p:tavLst>
                                    </p:anim>
                                    <p:anim calcmode="lin" valueType="num">
                                      <p:cBhvr additive="base">
                                        <p:cTn id="31" dur="3000" fill="hold"/>
                                        <p:tgtEl>
                                          <p:spTgt spid="9"/>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0-#ppt_w/2"/>
                                          </p:val>
                                        </p:tav>
                                        <p:tav tm="100000">
                                          <p:val>
                                            <p:strVal val="#ppt_x"/>
                                          </p:val>
                                        </p:tav>
                                      </p:tavLst>
                                    </p:anim>
                                    <p:anim calcmode="lin" valueType="num">
                                      <p:cBhvr additive="base">
                                        <p:cTn id="43" dur="3000" fill="hold"/>
                                        <p:tgtEl>
                                          <p:spTgt spid="12"/>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0-#ppt_w/2"/>
                                          </p:val>
                                        </p:tav>
                                        <p:tav tm="100000">
                                          <p:val>
                                            <p:strVal val="#ppt_x"/>
                                          </p:val>
                                        </p:tav>
                                      </p:tavLst>
                                    </p:anim>
                                    <p:anim calcmode="lin" valueType="num">
                                      <p:cBhvr additive="base">
                                        <p:cTn id="47" dur="3000" fill="hold"/>
                                        <p:tgtEl>
                                          <p:spTgt spid="13"/>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4"/>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5"/>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6"/>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7"/>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8"/>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9"/>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0"/>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2"/>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3"/>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4"/>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5"/>
                                        </p:tgtEl>
                                        <p:attrNameLst>
                                          <p:attrName>r</p:attrName>
                                        </p:attrNameLst>
                                      </p:cBhvr>
                                    </p:animRot>
                                  </p:childTnLst>
                                </p:cTn>
                              </p:par>
                              <p:par>
                                <p:cTn id="80" presetID="2" presetClass="exit" presetSubtype="2" fill="hold" grpId="2" nodeType="withEffect">
                                  <p:stCondLst>
                                    <p:cond delay="0"/>
                                  </p:stCondLst>
                                  <p:childTnLst>
                                    <p:anim calcmode="lin" valueType="num">
                                      <p:cBhvr additive="base">
                                        <p:cTn id="81" dur="3000"/>
                                        <p:tgtEl>
                                          <p:spTgt spid="4"/>
                                        </p:tgtEl>
                                        <p:attrNameLst>
                                          <p:attrName>ppt_x</p:attrName>
                                        </p:attrNameLst>
                                      </p:cBhvr>
                                      <p:tavLst>
                                        <p:tav tm="0">
                                          <p:val>
                                            <p:strVal val="ppt_x"/>
                                          </p:val>
                                        </p:tav>
                                        <p:tav tm="100000">
                                          <p:val>
                                            <p:strVal val="1+ppt_w/2"/>
                                          </p:val>
                                        </p:tav>
                                      </p:tavLst>
                                    </p:anim>
                                    <p:anim calcmode="lin" valueType="num">
                                      <p:cBhvr additive="base">
                                        <p:cTn id="82" dur="3000"/>
                                        <p:tgtEl>
                                          <p:spTgt spid="4"/>
                                        </p:tgtEl>
                                        <p:attrNameLst>
                                          <p:attrName>ppt_y</p:attrName>
                                        </p:attrNameLst>
                                      </p:cBhvr>
                                      <p:tavLst>
                                        <p:tav tm="0">
                                          <p:val>
                                            <p:strVal val="ppt_y"/>
                                          </p:val>
                                        </p:tav>
                                        <p:tav tm="100000">
                                          <p:val>
                                            <p:strVal val="ppt_y"/>
                                          </p:val>
                                        </p:tav>
                                      </p:tavLst>
                                    </p:anim>
                                    <p:set>
                                      <p:cBhvr>
                                        <p:cTn id="83" dur="1" fill="hold">
                                          <p:stCondLst>
                                            <p:cond delay="2999"/>
                                          </p:stCondLst>
                                        </p:cTn>
                                        <p:tgtEl>
                                          <p:spTgt spid="4"/>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3000"/>
                                        <p:tgtEl>
                                          <p:spTgt spid="5"/>
                                        </p:tgtEl>
                                        <p:attrNameLst>
                                          <p:attrName>ppt_x</p:attrName>
                                        </p:attrNameLst>
                                      </p:cBhvr>
                                      <p:tavLst>
                                        <p:tav tm="0">
                                          <p:val>
                                            <p:strVal val="ppt_x"/>
                                          </p:val>
                                        </p:tav>
                                        <p:tav tm="100000">
                                          <p:val>
                                            <p:strVal val="1+ppt_w/2"/>
                                          </p:val>
                                        </p:tav>
                                      </p:tavLst>
                                    </p:anim>
                                    <p:anim calcmode="lin" valueType="num">
                                      <p:cBhvr additive="base">
                                        <p:cTn id="86" dur="3000"/>
                                        <p:tgtEl>
                                          <p:spTgt spid="5"/>
                                        </p:tgtEl>
                                        <p:attrNameLst>
                                          <p:attrName>ppt_y</p:attrName>
                                        </p:attrNameLst>
                                      </p:cBhvr>
                                      <p:tavLst>
                                        <p:tav tm="0">
                                          <p:val>
                                            <p:strVal val="ppt_y"/>
                                          </p:val>
                                        </p:tav>
                                        <p:tav tm="100000">
                                          <p:val>
                                            <p:strVal val="ppt_y"/>
                                          </p:val>
                                        </p:tav>
                                      </p:tavLst>
                                    </p:anim>
                                    <p:set>
                                      <p:cBhvr>
                                        <p:cTn id="87" dur="1" fill="hold">
                                          <p:stCondLst>
                                            <p:cond delay="2999"/>
                                          </p:stCondLst>
                                        </p:cTn>
                                        <p:tgtEl>
                                          <p:spTgt spid="5"/>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3000"/>
                                        <p:tgtEl>
                                          <p:spTgt spid="6"/>
                                        </p:tgtEl>
                                        <p:attrNameLst>
                                          <p:attrName>ppt_x</p:attrName>
                                        </p:attrNameLst>
                                      </p:cBhvr>
                                      <p:tavLst>
                                        <p:tav tm="0">
                                          <p:val>
                                            <p:strVal val="ppt_x"/>
                                          </p:val>
                                        </p:tav>
                                        <p:tav tm="100000">
                                          <p:val>
                                            <p:strVal val="1+ppt_w/2"/>
                                          </p:val>
                                        </p:tav>
                                      </p:tavLst>
                                    </p:anim>
                                    <p:anim calcmode="lin" valueType="num">
                                      <p:cBhvr additive="base">
                                        <p:cTn id="90" dur="3000"/>
                                        <p:tgtEl>
                                          <p:spTgt spid="6"/>
                                        </p:tgtEl>
                                        <p:attrNameLst>
                                          <p:attrName>ppt_y</p:attrName>
                                        </p:attrNameLst>
                                      </p:cBhvr>
                                      <p:tavLst>
                                        <p:tav tm="0">
                                          <p:val>
                                            <p:strVal val="ppt_y"/>
                                          </p:val>
                                        </p:tav>
                                        <p:tav tm="100000">
                                          <p:val>
                                            <p:strVal val="ppt_y"/>
                                          </p:val>
                                        </p:tav>
                                      </p:tavLst>
                                    </p:anim>
                                    <p:set>
                                      <p:cBhvr>
                                        <p:cTn id="91" dur="1" fill="hold">
                                          <p:stCondLst>
                                            <p:cond delay="2999"/>
                                          </p:stCondLst>
                                        </p:cTn>
                                        <p:tgtEl>
                                          <p:spTgt spid="6"/>
                                        </p:tgtEl>
                                        <p:attrNameLst>
                                          <p:attrName>style.visibility</p:attrName>
                                        </p:attrNameLst>
                                      </p:cBhvr>
                                      <p:to>
                                        <p:strVal val="hidden"/>
                                      </p:to>
                                    </p:set>
                                  </p:childTnLst>
                                </p:cTn>
                              </p:par>
                              <p:par>
                                <p:cTn id="92" presetID="2" presetClass="exit" presetSubtype="2" fill="hold" grpId="2" nodeType="withEffect">
                                  <p:stCondLst>
                                    <p:cond delay="0"/>
                                  </p:stCondLst>
                                  <p:childTnLst>
                                    <p:anim calcmode="lin" valueType="num">
                                      <p:cBhvr additive="base">
                                        <p:cTn id="93" dur="3000"/>
                                        <p:tgtEl>
                                          <p:spTgt spid="7"/>
                                        </p:tgtEl>
                                        <p:attrNameLst>
                                          <p:attrName>ppt_x</p:attrName>
                                        </p:attrNameLst>
                                      </p:cBhvr>
                                      <p:tavLst>
                                        <p:tav tm="0">
                                          <p:val>
                                            <p:strVal val="ppt_x"/>
                                          </p:val>
                                        </p:tav>
                                        <p:tav tm="100000">
                                          <p:val>
                                            <p:strVal val="1+ppt_w/2"/>
                                          </p:val>
                                        </p:tav>
                                      </p:tavLst>
                                    </p:anim>
                                    <p:anim calcmode="lin" valueType="num">
                                      <p:cBhvr additive="base">
                                        <p:cTn id="94" dur="3000"/>
                                        <p:tgtEl>
                                          <p:spTgt spid="7"/>
                                        </p:tgtEl>
                                        <p:attrNameLst>
                                          <p:attrName>ppt_y</p:attrName>
                                        </p:attrNameLst>
                                      </p:cBhvr>
                                      <p:tavLst>
                                        <p:tav tm="0">
                                          <p:val>
                                            <p:strVal val="ppt_y"/>
                                          </p:val>
                                        </p:tav>
                                        <p:tav tm="100000">
                                          <p:val>
                                            <p:strVal val="ppt_y"/>
                                          </p:val>
                                        </p:tav>
                                      </p:tavLst>
                                    </p:anim>
                                    <p:set>
                                      <p:cBhvr>
                                        <p:cTn id="95" dur="1" fill="hold">
                                          <p:stCondLst>
                                            <p:cond delay="2999"/>
                                          </p:stCondLst>
                                        </p:cTn>
                                        <p:tgtEl>
                                          <p:spTgt spid="7"/>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3000"/>
                                        <p:tgtEl>
                                          <p:spTgt spid="8"/>
                                        </p:tgtEl>
                                        <p:attrNameLst>
                                          <p:attrName>ppt_x</p:attrName>
                                        </p:attrNameLst>
                                      </p:cBhvr>
                                      <p:tavLst>
                                        <p:tav tm="0">
                                          <p:val>
                                            <p:strVal val="ppt_x"/>
                                          </p:val>
                                        </p:tav>
                                        <p:tav tm="100000">
                                          <p:val>
                                            <p:strVal val="1+ppt_w/2"/>
                                          </p:val>
                                        </p:tav>
                                      </p:tavLst>
                                    </p:anim>
                                    <p:anim calcmode="lin" valueType="num">
                                      <p:cBhvr additive="base">
                                        <p:cTn id="98" dur="3000"/>
                                        <p:tgtEl>
                                          <p:spTgt spid="8"/>
                                        </p:tgtEl>
                                        <p:attrNameLst>
                                          <p:attrName>ppt_y</p:attrName>
                                        </p:attrNameLst>
                                      </p:cBhvr>
                                      <p:tavLst>
                                        <p:tav tm="0">
                                          <p:val>
                                            <p:strVal val="ppt_y"/>
                                          </p:val>
                                        </p:tav>
                                        <p:tav tm="100000">
                                          <p:val>
                                            <p:strVal val="ppt_y"/>
                                          </p:val>
                                        </p:tav>
                                      </p:tavLst>
                                    </p:anim>
                                    <p:set>
                                      <p:cBhvr>
                                        <p:cTn id="99" dur="1" fill="hold">
                                          <p:stCondLst>
                                            <p:cond delay="2999"/>
                                          </p:stCondLst>
                                        </p:cTn>
                                        <p:tgtEl>
                                          <p:spTgt spid="8"/>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3000"/>
                                        <p:tgtEl>
                                          <p:spTgt spid="9"/>
                                        </p:tgtEl>
                                        <p:attrNameLst>
                                          <p:attrName>ppt_x</p:attrName>
                                        </p:attrNameLst>
                                      </p:cBhvr>
                                      <p:tavLst>
                                        <p:tav tm="0">
                                          <p:val>
                                            <p:strVal val="ppt_x"/>
                                          </p:val>
                                        </p:tav>
                                        <p:tav tm="100000">
                                          <p:val>
                                            <p:strVal val="1+ppt_w/2"/>
                                          </p:val>
                                        </p:tav>
                                      </p:tavLst>
                                    </p:anim>
                                    <p:anim calcmode="lin" valueType="num">
                                      <p:cBhvr additive="base">
                                        <p:cTn id="102" dur="3000"/>
                                        <p:tgtEl>
                                          <p:spTgt spid="9"/>
                                        </p:tgtEl>
                                        <p:attrNameLst>
                                          <p:attrName>ppt_y</p:attrName>
                                        </p:attrNameLst>
                                      </p:cBhvr>
                                      <p:tavLst>
                                        <p:tav tm="0">
                                          <p:val>
                                            <p:strVal val="ppt_y"/>
                                          </p:val>
                                        </p:tav>
                                        <p:tav tm="100000">
                                          <p:val>
                                            <p:strVal val="ppt_y"/>
                                          </p:val>
                                        </p:tav>
                                      </p:tavLst>
                                    </p:anim>
                                    <p:set>
                                      <p:cBhvr>
                                        <p:cTn id="103" dur="1" fill="hold">
                                          <p:stCondLst>
                                            <p:cond delay="2999"/>
                                          </p:stCondLst>
                                        </p:cTn>
                                        <p:tgtEl>
                                          <p:spTgt spid="9"/>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3000"/>
                                        <p:tgtEl>
                                          <p:spTgt spid="10"/>
                                        </p:tgtEl>
                                        <p:attrNameLst>
                                          <p:attrName>ppt_x</p:attrName>
                                        </p:attrNameLst>
                                      </p:cBhvr>
                                      <p:tavLst>
                                        <p:tav tm="0">
                                          <p:val>
                                            <p:strVal val="ppt_x"/>
                                          </p:val>
                                        </p:tav>
                                        <p:tav tm="100000">
                                          <p:val>
                                            <p:strVal val="0-ppt_w/2"/>
                                          </p:val>
                                        </p:tav>
                                      </p:tavLst>
                                    </p:anim>
                                    <p:anim calcmode="lin" valueType="num">
                                      <p:cBhvr additive="base">
                                        <p:cTn id="106" dur="3000"/>
                                        <p:tgtEl>
                                          <p:spTgt spid="10"/>
                                        </p:tgtEl>
                                        <p:attrNameLst>
                                          <p:attrName>ppt_y</p:attrName>
                                        </p:attrNameLst>
                                      </p:cBhvr>
                                      <p:tavLst>
                                        <p:tav tm="0">
                                          <p:val>
                                            <p:strVal val="ppt_y"/>
                                          </p:val>
                                        </p:tav>
                                        <p:tav tm="100000">
                                          <p:val>
                                            <p:strVal val="ppt_y"/>
                                          </p:val>
                                        </p:tav>
                                      </p:tavLst>
                                    </p:anim>
                                    <p:set>
                                      <p:cBhvr>
                                        <p:cTn id="107" dur="1" fill="hold">
                                          <p:stCondLst>
                                            <p:cond delay="2999"/>
                                          </p:stCondLst>
                                        </p:cTn>
                                        <p:tgtEl>
                                          <p:spTgt spid="10"/>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3000"/>
                                        <p:tgtEl>
                                          <p:spTgt spid="11"/>
                                        </p:tgtEl>
                                        <p:attrNameLst>
                                          <p:attrName>ppt_x</p:attrName>
                                        </p:attrNameLst>
                                      </p:cBhvr>
                                      <p:tavLst>
                                        <p:tav tm="0">
                                          <p:val>
                                            <p:strVal val="ppt_x"/>
                                          </p:val>
                                        </p:tav>
                                        <p:tav tm="100000">
                                          <p:val>
                                            <p:strVal val="0-ppt_w/2"/>
                                          </p:val>
                                        </p:tav>
                                      </p:tavLst>
                                    </p:anim>
                                    <p:anim calcmode="lin" valueType="num">
                                      <p:cBhvr additive="base">
                                        <p:cTn id="110" dur="3000"/>
                                        <p:tgtEl>
                                          <p:spTgt spid="11"/>
                                        </p:tgtEl>
                                        <p:attrNameLst>
                                          <p:attrName>ppt_y</p:attrName>
                                        </p:attrNameLst>
                                      </p:cBhvr>
                                      <p:tavLst>
                                        <p:tav tm="0">
                                          <p:val>
                                            <p:strVal val="ppt_y"/>
                                          </p:val>
                                        </p:tav>
                                        <p:tav tm="100000">
                                          <p:val>
                                            <p:strVal val="ppt_y"/>
                                          </p:val>
                                        </p:tav>
                                      </p:tavLst>
                                    </p:anim>
                                    <p:set>
                                      <p:cBhvr>
                                        <p:cTn id="111" dur="1" fill="hold">
                                          <p:stCondLst>
                                            <p:cond delay="2999"/>
                                          </p:stCondLst>
                                        </p:cTn>
                                        <p:tgtEl>
                                          <p:spTgt spid="11"/>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3000"/>
                                        <p:tgtEl>
                                          <p:spTgt spid="12"/>
                                        </p:tgtEl>
                                        <p:attrNameLst>
                                          <p:attrName>ppt_x</p:attrName>
                                        </p:attrNameLst>
                                      </p:cBhvr>
                                      <p:tavLst>
                                        <p:tav tm="0">
                                          <p:val>
                                            <p:strVal val="ppt_x"/>
                                          </p:val>
                                        </p:tav>
                                        <p:tav tm="100000">
                                          <p:val>
                                            <p:strVal val="0-ppt_w/2"/>
                                          </p:val>
                                        </p:tav>
                                      </p:tavLst>
                                    </p:anim>
                                    <p:anim calcmode="lin" valueType="num">
                                      <p:cBhvr additive="base">
                                        <p:cTn id="114" dur="3000"/>
                                        <p:tgtEl>
                                          <p:spTgt spid="12"/>
                                        </p:tgtEl>
                                        <p:attrNameLst>
                                          <p:attrName>ppt_y</p:attrName>
                                        </p:attrNameLst>
                                      </p:cBhvr>
                                      <p:tavLst>
                                        <p:tav tm="0">
                                          <p:val>
                                            <p:strVal val="ppt_y"/>
                                          </p:val>
                                        </p:tav>
                                        <p:tav tm="100000">
                                          <p:val>
                                            <p:strVal val="ppt_y"/>
                                          </p:val>
                                        </p:tav>
                                      </p:tavLst>
                                    </p:anim>
                                    <p:set>
                                      <p:cBhvr>
                                        <p:cTn id="115" dur="1" fill="hold">
                                          <p:stCondLst>
                                            <p:cond delay="2999"/>
                                          </p:stCondLst>
                                        </p:cTn>
                                        <p:tgtEl>
                                          <p:spTgt spid="12"/>
                                        </p:tgtEl>
                                        <p:attrNameLst>
                                          <p:attrName>style.visibility</p:attrName>
                                        </p:attrNameLst>
                                      </p:cBhvr>
                                      <p:to>
                                        <p:strVal val="hidden"/>
                                      </p:to>
                                    </p:set>
                                  </p:childTnLst>
                                </p:cTn>
                              </p:par>
                              <p:par>
                                <p:cTn id="116" presetID="2" presetClass="exit" presetSubtype="8" fill="hold" grpId="2" nodeType="withEffect">
                                  <p:stCondLst>
                                    <p:cond delay="0"/>
                                  </p:stCondLst>
                                  <p:childTnLst>
                                    <p:anim calcmode="lin" valueType="num">
                                      <p:cBhvr additive="base">
                                        <p:cTn id="117" dur="3000"/>
                                        <p:tgtEl>
                                          <p:spTgt spid="13"/>
                                        </p:tgtEl>
                                        <p:attrNameLst>
                                          <p:attrName>ppt_x</p:attrName>
                                        </p:attrNameLst>
                                      </p:cBhvr>
                                      <p:tavLst>
                                        <p:tav tm="0">
                                          <p:val>
                                            <p:strVal val="ppt_x"/>
                                          </p:val>
                                        </p:tav>
                                        <p:tav tm="100000">
                                          <p:val>
                                            <p:strVal val="0-ppt_w/2"/>
                                          </p:val>
                                        </p:tav>
                                      </p:tavLst>
                                    </p:anim>
                                    <p:anim calcmode="lin" valueType="num">
                                      <p:cBhvr additive="base">
                                        <p:cTn id="118" dur="3000"/>
                                        <p:tgtEl>
                                          <p:spTgt spid="13"/>
                                        </p:tgtEl>
                                        <p:attrNameLst>
                                          <p:attrName>ppt_y</p:attrName>
                                        </p:attrNameLst>
                                      </p:cBhvr>
                                      <p:tavLst>
                                        <p:tav tm="0">
                                          <p:val>
                                            <p:strVal val="ppt_y"/>
                                          </p:val>
                                        </p:tav>
                                        <p:tav tm="100000">
                                          <p:val>
                                            <p:strVal val="ppt_y"/>
                                          </p:val>
                                        </p:tav>
                                      </p:tavLst>
                                    </p:anim>
                                    <p:set>
                                      <p:cBhvr>
                                        <p:cTn id="119" dur="1" fill="hold">
                                          <p:stCondLst>
                                            <p:cond delay="2999"/>
                                          </p:stCondLst>
                                        </p:cTn>
                                        <p:tgtEl>
                                          <p:spTgt spid="13"/>
                                        </p:tgtEl>
                                        <p:attrNameLst>
                                          <p:attrName>style.visibility</p:attrName>
                                        </p:attrNameLst>
                                      </p:cBhvr>
                                      <p:to>
                                        <p:strVal val="hidden"/>
                                      </p:to>
                                    </p:set>
                                  </p:childTnLst>
                                </p:cTn>
                              </p:par>
                              <p:par>
                                <p:cTn id="120" presetID="2" presetClass="exit" presetSubtype="8" fill="hold" grpId="2" nodeType="withEffect">
                                  <p:stCondLst>
                                    <p:cond delay="0"/>
                                  </p:stCondLst>
                                  <p:childTnLst>
                                    <p:anim calcmode="lin" valueType="num">
                                      <p:cBhvr additive="base">
                                        <p:cTn id="121" dur="3000"/>
                                        <p:tgtEl>
                                          <p:spTgt spid="14"/>
                                        </p:tgtEl>
                                        <p:attrNameLst>
                                          <p:attrName>ppt_x</p:attrName>
                                        </p:attrNameLst>
                                      </p:cBhvr>
                                      <p:tavLst>
                                        <p:tav tm="0">
                                          <p:val>
                                            <p:strVal val="ppt_x"/>
                                          </p:val>
                                        </p:tav>
                                        <p:tav tm="100000">
                                          <p:val>
                                            <p:strVal val="0-ppt_w/2"/>
                                          </p:val>
                                        </p:tav>
                                      </p:tavLst>
                                    </p:anim>
                                    <p:anim calcmode="lin" valueType="num">
                                      <p:cBhvr additive="base">
                                        <p:cTn id="122" dur="3000"/>
                                        <p:tgtEl>
                                          <p:spTgt spid="14"/>
                                        </p:tgtEl>
                                        <p:attrNameLst>
                                          <p:attrName>ppt_y</p:attrName>
                                        </p:attrNameLst>
                                      </p:cBhvr>
                                      <p:tavLst>
                                        <p:tav tm="0">
                                          <p:val>
                                            <p:strVal val="ppt_y"/>
                                          </p:val>
                                        </p:tav>
                                        <p:tav tm="100000">
                                          <p:val>
                                            <p:strVal val="ppt_y"/>
                                          </p:val>
                                        </p:tav>
                                      </p:tavLst>
                                    </p:anim>
                                    <p:set>
                                      <p:cBhvr>
                                        <p:cTn id="123" dur="1" fill="hold">
                                          <p:stCondLst>
                                            <p:cond delay="2999"/>
                                          </p:stCondLst>
                                        </p:cTn>
                                        <p:tgtEl>
                                          <p:spTgt spid="14"/>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3000"/>
                                        <p:tgtEl>
                                          <p:spTgt spid="15"/>
                                        </p:tgtEl>
                                        <p:attrNameLst>
                                          <p:attrName>ppt_x</p:attrName>
                                        </p:attrNameLst>
                                      </p:cBhvr>
                                      <p:tavLst>
                                        <p:tav tm="0">
                                          <p:val>
                                            <p:strVal val="ppt_x"/>
                                          </p:val>
                                        </p:tav>
                                        <p:tav tm="100000">
                                          <p:val>
                                            <p:strVal val="0-ppt_w/2"/>
                                          </p:val>
                                        </p:tav>
                                      </p:tavLst>
                                    </p:anim>
                                    <p:anim calcmode="lin" valueType="num">
                                      <p:cBhvr additive="base">
                                        <p:cTn id="126" dur="3000"/>
                                        <p:tgtEl>
                                          <p:spTgt spid="15"/>
                                        </p:tgtEl>
                                        <p:attrNameLst>
                                          <p:attrName>ppt_y</p:attrName>
                                        </p:attrNameLst>
                                      </p:cBhvr>
                                      <p:tavLst>
                                        <p:tav tm="0">
                                          <p:val>
                                            <p:strVal val="ppt_y"/>
                                          </p:val>
                                        </p:tav>
                                        <p:tav tm="100000">
                                          <p:val>
                                            <p:strVal val="ppt_y"/>
                                          </p:val>
                                        </p:tav>
                                      </p:tavLst>
                                    </p:anim>
                                    <p:set>
                                      <p:cBhvr>
                                        <p:cTn id="127" dur="1" fill="hold">
                                          <p:stCondLst>
                                            <p:cond delay="2999"/>
                                          </p:stCondLst>
                                        </p:cTn>
                                        <p:tgtEl>
                                          <p:spTgt spid="15"/>
                                        </p:tgtEl>
                                        <p:attrNameLst>
                                          <p:attrName>style.visibility</p:attrName>
                                        </p:attrNameLst>
                                      </p:cBhvr>
                                      <p:to>
                                        <p:strVal val="hidden"/>
                                      </p:to>
                                    </p:set>
                                  </p:childTnLst>
                                </p:cTn>
                              </p:par>
                              <p:par>
                                <p:cTn id="128" presetID="23" presetClass="entr" presetSubtype="272" fill="hold" nodeType="withEffect">
                                  <p:stCondLst>
                                    <p:cond delay="0"/>
                                  </p:stCondLst>
                                  <p:childTnLst>
                                    <p:set>
                                      <p:cBhvr>
                                        <p:cTn id="129" dur="1" fill="hold">
                                          <p:stCondLst>
                                            <p:cond delay="0"/>
                                          </p:stCondLst>
                                        </p:cTn>
                                        <p:tgtEl>
                                          <p:spTgt spid="6146"/>
                                        </p:tgtEl>
                                        <p:attrNameLst>
                                          <p:attrName>style.visibility</p:attrName>
                                        </p:attrNameLst>
                                      </p:cBhvr>
                                      <p:to>
                                        <p:strVal val="visible"/>
                                      </p:to>
                                    </p:set>
                                    <p:anim calcmode="lin" valueType="num">
                                      <p:cBhvr>
                                        <p:cTn id="130" dur="3000" fill="hold"/>
                                        <p:tgtEl>
                                          <p:spTgt spid="6146"/>
                                        </p:tgtEl>
                                        <p:attrNameLst>
                                          <p:attrName>ppt_w</p:attrName>
                                        </p:attrNameLst>
                                      </p:cBhvr>
                                      <p:tavLst>
                                        <p:tav tm="0">
                                          <p:val>
                                            <p:strVal val="2/3*#ppt_w"/>
                                          </p:val>
                                        </p:tav>
                                        <p:tav tm="100000">
                                          <p:val>
                                            <p:strVal val="#ppt_w"/>
                                          </p:val>
                                        </p:tav>
                                      </p:tavLst>
                                    </p:anim>
                                    <p:anim calcmode="lin" valueType="num">
                                      <p:cBhvr>
                                        <p:cTn id="131" dur="3000" fill="hold"/>
                                        <p:tgtEl>
                                          <p:spTgt spid="6146"/>
                                        </p:tgtEl>
                                        <p:attrNameLst>
                                          <p:attrName>ppt_h</p:attrName>
                                        </p:attrNameLst>
                                      </p:cBhvr>
                                      <p:tavLst>
                                        <p:tav tm="0">
                                          <p:val>
                                            <p:strVal val="2/3*#ppt_h"/>
                                          </p:val>
                                        </p:tav>
                                        <p:tav tm="100000">
                                          <p:val>
                                            <p:strVal val="#ppt_h"/>
                                          </p:val>
                                        </p:tav>
                                      </p:tavLst>
                                    </p:anim>
                                  </p:childTnLst>
                                </p:cTn>
                              </p:par>
                              <p:par>
                                <p:cTn id="132" presetID="16" presetClass="entr" presetSubtype="37" fill="hold" nodeType="withEffect">
                                  <p:stCondLst>
                                    <p:cond delay="0"/>
                                  </p:stCondLst>
                                  <p:childTnLst>
                                    <p:set>
                                      <p:cBhvr>
                                        <p:cTn id="133" dur="1" fill="hold">
                                          <p:stCondLst>
                                            <p:cond delay="0"/>
                                          </p:stCondLst>
                                        </p:cTn>
                                        <p:tgtEl>
                                          <p:spTgt spid="6146"/>
                                        </p:tgtEl>
                                        <p:attrNameLst>
                                          <p:attrName>style.visibility</p:attrName>
                                        </p:attrNameLst>
                                      </p:cBhvr>
                                      <p:to>
                                        <p:strVal val="visible"/>
                                      </p:to>
                                    </p:set>
                                    <p:animEffect transition="in" filter="barn(outVertical)">
                                      <p:cBhvr>
                                        <p:cTn id="134" dur="3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p:spPr>
        <p:txBody>
          <a:bodyPr/>
          <a:lstStyle/>
          <a:p>
            <a:endParaRPr lang="es-ES" dirty="0"/>
          </a:p>
        </p:txBody>
      </p:sp>
      <p:pic>
        <p:nvPicPr>
          <p:cNvPr id="4" name="3 Marcador de contenido" descr="no_code_by_danilomartinis-d774wrp.jpg"/>
          <p:cNvPicPr>
            <a:picLocks noGrp="1" noChangeAspect="1"/>
          </p:cNvPicPr>
          <p:nvPr>
            <p:ph idx="1"/>
          </p:nvPr>
        </p:nvPicPr>
        <p:blipFill>
          <a:blip r:embed="rId2"/>
          <a:stretch>
            <a:fillRect/>
          </a:stretch>
        </p:blipFill>
        <p:spPr>
          <a:xfrm>
            <a:off x="1500166" y="0"/>
            <a:ext cx="6072230" cy="6858000"/>
          </a:xfrm>
        </p:spPr>
      </p:pic>
      <p:sp>
        <p:nvSpPr>
          <p:cNvPr id="6" name="5 Marco"/>
          <p:cNvSpPr/>
          <p:nvPr/>
        </p:nvSpPr>
        <p:spPr>
          <a:xfrm>
            <a:off x="285720" y="0"/>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285720" y="1000108"/>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285720" y="2000240"/>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285720" y="3000372"/>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285720" y="4000504"/>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285720" y="5000636"/>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285720" y="6000768"/>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a:off x="7858148" y="0"/>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a:off x="7858148" y="1000108"/>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7858148" y="2000240"/>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7858148" y="3000372"/>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a:off x="7858148" y="4000504"/>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a:off x="7858148" y="5000636"/>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Marco"/>
          <p:cNvSpPr/>
          <p:nvPr/>
        </p:nvSpPr>
        <p:spPr>
          <a:xfrm>
            <a:off x="7858148" y="6000768"/>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31" presetClass="entr" presetSubtype="0" fill="hold" grpId="0" nodeType="withEffect">
                                  <p:stCondLst>
                                    <p:cond delay="0"/>
                                  </p:stCondLst>
                                  <p:iterate type="lt">
                                    <p:tmPct val="5000"/>
                                  </p:iterate>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anim calcmode="lin" valueType="num">
                                      <p:cBhvr>
                                        <p:cTn id="12" dur="3000" fill="hold"/>
                                        <p:tgtEl>
                                          <p:spTgt spid="6"/>
                                        </p:tgtEl>
                                        <p:attrNameLst>
                                          <p:attrName>style.rotation</p:attrName>
                                        </p:attrNameLst>
                                      </p:cBhvr>
                                      <p:tavLst>
                                        <p:tav tm="0">
                                          <p:val>
                                            <p:fltVal val="90"/>
                                          </p:val>
                                        </p:tav>
                                        <p:tav tm="100000">
                                          <p:val>
                                            <p:fltVal val="0"/>
                                          </p:val>
                                        </p:tav>
                                      </p:tavLst>
                                    </p:anim>
                                    <p:animEffect transition="in" filter="fade">
                                      <p:cBhvr>
                                        <p:cTn id="13" dur="3000"/>
                                        <p:tgtEl>
                                          <p:spTgt spid="6"/>
                                        </p:tgtEl>
                                      </p:cBhvr>
                                    </p:animEffect>
                                  </p:childTnLst>
                                </p:cTn>
                              </p:par>
                              <p:par>
                                <p:cTn id="14" presetID="31" presetClass="entr" presetSubtype="0" fill="hold" grpId="0" nodeType="withEffect">
                                  <p:stCondLst>
                                    <p:cond delay="0"/>
                                  </p:stCondLst>
                                  <p:iterate type="lt">
                                    <p:tmPct val="5000"/>
                                  </p:iterate>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fltVal val="0"/>
                                          </p:val>
                                        </p:tav>
                                        <p:tav tm="100000">
                                          <p:val>
                                            <p:strVal val="#ppt_w"/>
                                          </p:val>
                                        </p:tav>
                                      </p:tavLst>
                                    </p:anim>
                                    <p:anim calcmode="lin" valueType="num">
                                      <p:cBhvr>
                                        <p:cTn id="17" dur="3000" fill="hold"/>
                                        <p:tgtEl>
                                          <p:spTgt spid="7"/>
                                        </p:tgtEl>
                                        <p:attrNameLst>
                                          <p:attrName>ppt_h</p:attrName>
                                        </p:attrNameLst>
                                      </p:cBhvr>
                                      <p:tavLst>
                                        <p:tav tm="0">
                                          <p:val>
                                            <p:fltVal val="0"/>
                                          </p:val>
                                        </p:tav>
                                        <p:tav tm="100000">
                                          <p:val>
                                            <p:strVal val="#ppt_h"/>
                                          </p:val>
                                        </p:tav>
                                      </p:tavLst>
                                    </p:anim>
                                    <p:anim calcmode="lin" valueType="num">
                                      <p:cBhvr>
                                        <p:cTn id="18" dur="3000" fill="hold"/>
                                        <p:tgtEl>
                                          <p:spTgt spid="7"/>
                                        </p:tgtEl>
                                        <p:attrNameLst>
                                          <p:attrName>style.rotation</p:attrName>
                                        </p:attrNameLst>
                                      </p:cBhvr>
                                      <p:tavLst>
                                        <p:tav tm="0">
                                          <p:val>
                                            <p:fltVal val="90"/>
                                          </p:val>
                                        </p:tav>
                                        <p:tav tm="100000">
                                          <p:val>
                                            <p:fltVal val="0"/>
                                          </p:val>
                                        </p:tav>
                                      </p:tavLst>
                                    </p:anim>
                                    <p:animEffect transition="in" filter="fade">
                                      <p:cBhvr>
                                        <p:cTn id="19" dur="3000"/>
                                        <p:tgtEl>
                                          <p:spTgt spid="7"/>
                                        </p:tgtEl>
                                      </p:cBhvr>
                                    </p:animEffect>
                                  </p:childTnLst>
                                </p:cTn>
                              </p:par>
                              <p:par>
                                <p:cTn id="20" presetID="31" presetClass="entr" presetSubtype="0" fill="hold" grpId="0" nodeType="withEffect">
                                  <p:stCondLst>
                                    <p:cond delay="0"/>
                                  </p:stCondLst>
                                  <p:iterate type="lt">
                                    <p:tmPct val="5000"/>
                                  </p:iterate>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anim calcmode="lin" valueType="num">
                                      <p:cBhvr>
                                        <p:cTn id="24" dur="3000" fill="hold"/>
                                        <p:tgtEl>
                                          <p:spTgt spid="8"/>
                                        </p:tgtEl>
                                        <p:attrNameLst>
                                          <p:attrName>style.rotation</p:attrName>
                                        </p:attrNameLst>
                                      </p:cBhvr>
                                      <p:tavLst>
                                        <p:tav tm="0">
                                          <p:val>
                                            <p:fltVal val="90"/>
                                          </p:val>
                                        </p:tav>
                                        <p:tav tm="100000">
                                          <p:val>
                                            <p:fltVal val="0"/>
                                          </p:val>
                                        </p:tav>
                                      </p:tavLst>
                                    </p:anim>
                                    <p:animEffect transition="in" filter="fade">
                                      <p:cBhvr>
                                        <p:cTn id="25" dur="3000"/>
                                        <p:tgtEl>
                                          <p:spTgt spid="8"/>
                                        </p:tgtEl>
                                      </p:cBhvr>
                                    </p:animEffect>
                                  </p:childTnLst>
                                </p:cTn>
                              </p:par>
                              <p:par>
                                <p:cTn id="26" presetID="31" presetClass="entr" presetSubtype="0" fill="hold" grpId="0" nodeType="withEffect">
                                  <p:stCondLst>
                                    <p:cond delay="0"/>
                                  </p:stCondLst>
                                  <p:iterate type="lt">
                                    <p:tmPct val="5000"/>
                                  </p:iterate>
                                  <p:childTnLst>
                                    <p:set>
                                      <p:cBhvr>
                                        <p:cTn id="27" dur="1" fill="hold">
                                          <p:stCondLst>
                                            <p:cond delay="0"/>
                                          </p:stCondLst>
                                        </p:cTn>
                                        <p:tgtEl>
                                          <p:spTgt spid="9"/>
                                        </p:tgtEl>
                                        <p:attrNameLst>
                                          <p:attrName>style.visibility</p:attrName>
                                        </p:attrNameLst>
                                      </p:cBhvr>
                                      <p:to>
                                        <p:strVal val="visible"/>
                                      </p:to>
                                    </p:set>
                                    <p:anim calcmode="lin" valueType="num">
                                      <p:cBhvr>
                                        <p:cTn id="28" dur="3000" fill="hold"/>
                                        <p:tgtEl>
                                          <p:spTgt spid="9"/>
                                        </p:tgtEl>
                                        <p:attrNameLst>
                                          <p:attrName>ppt_w</p:attrName>
                                        </p:attrNameLst>
                                      </p:cBhvr>
                                      <p:tavLst>
                                        <p:tav tm="0">
                                          <p:val>
                                            <p:fltVal val="0"/>
                                          </p:val>
                                        </p:tav>
                                        <p:tav tm="100000">
                                          <p:val>
                                            <p:strVal val="#ppt_w"/>
                                          </p:val>
                                        </p:tav>
                                      </p:tavLst>
                                    </p:anim>
                                    <p:anim calcmode="lin" valueType="num">
                                      <p:cBhvr>
                                        <p:cTn id="29" dur="3000" fill="hold"/>
                                        <p:tgtEl>
                                          <p:spTgt spid="9"/>
                                        </p:tgtEl>
                                        <p:attrNameLst>
                                          <p:attrName>ppt_h</p:attrName>
                                        </p:attrNameLst>
                                      </p:cBhvr>
                                      <p:tavLst>
                                        <p:tav tm="0">
                                          <p:val>
                                            <p:fltVal val="0"/>
                                          </p:val>
                                        </p:tav>
                                        <p:tav tm="100000">
                                          <p:val>
                                            <p:strVal val="#ppt_h"/>
                                          </p:val>
                                        </p:tav>
                                      </p:tavLst>
                                    </p:anim>
                                    <p:anim calcmode="lin" valueType="num">
                                      <p:cBhvr>
                                        <p:cTn id="30" dur="3000" fill="hold"/>
                                        <p:tgtEl>
                                          <p:spTgt spid="9"/>
                                        </p:tgtEl>
                                        <p:attrNameLst>
                                          <p:attrName>style.rotation</p:attrName>
                                        </p:attrNameLst>
                                      </p:cBhvr>
                                      <p:tavLst>
                                        <p:tav tm="0">
                                          <p:val>
                                            <p:fltVal val="90"/>
                                          </p:val>
                                        </p:tav>
                                        <p:tav tm="100000">
                                          <p:val>
                                            <p:fltVal val="0"/>
                                          </p:val>
                                        </p:tav>
                                      </p:tavLst>
                                    </p:anim>
                                    <p:animEffect transition="in" filter="fade">
                                      <p:cBhvr>
                                        <p:cTn id="31" dur="3000"/>
                                        <p:tgtEl>
                                          <p:spTgt spid="9"/>
                                        </p:tgtEl>
                                      </p:cBhvr>
                                    </p:animEffect>
                                  </p:childTnLst>
                                </p:cTn>
                              </p:par>
                              <p:par>
                                <p:cTn id="32" presetID="31" presetClass="entr" presetSubtype="0" fill="hold" grpId="0" nodeType="withEffect">
                                  <p:stCondLst>
                                    <p:cond delay="0"/>
                                  </p:stCondLst>
                                  <p:iterate type="lt">
                                    <p:tmPct val="5000"/>
                                  </p:iterate>
                                  <p:childTnLst>
                                    <p:set>
                                      <p:cBhvr>
                                        <p:cTn id="33" dur="1" fill="hold">
                                          <p:stCondLst>
                                            <p:cond delay="0"/>
                                          </p:stCondLst>
                                        </p:cTn>
                                        <p:tgtEl>
                                          <p:spTgt spid="10"/>
                                        </p:tgtEl>
                                        <p:attrNameLst>
                                          <p:attrName>style.visibility</p:attrName>
                                        </p:attrNameLst>
                                      </p:cBhvr>
                                      <p:to>
                                        <p:strVal val="visible"/>
                                      </p:to>
                                    </p:set>
                                    <p:anim calcmode="lin" valueType="num">
                                      <p:cBhvr>
                                        <p:cTn id="34" dur="3000" fill="hold"/>
                                        <p:tgtEl>
                                          <p:spTgt spid="10"/>
                                        </p:tgtEl>
                                        <p:attrNameLst>
                                          <p:attrName>ppt_w</p:attrName>
                                        </p:attrNameLst>
                                      </p:cBhvr>
                                      <p:tavLst>
                                        <p:tav tm="0">
                                          <p:val>
                                            <p:fltVal val="0"/>
                                          </p:val>
                                        </p:tav>
                                        <p:tav tm="100000">
                                          <p:val>
                                            <p:strVal val="#ppt_w"/>
                                          </p:val>
                                        </p:tav>
                                      </p:tavLst>
                                    </p:anim>
                                    <p:anim calcmode="lin" valueType="num">
                                      <p:cBhvr>
                                        <p:cTn id="35" dur="3000" fill="hold"/>
                                        <p:tgtEl>
                                          <p:spTgt spid="10"/>
                                        </p:tgtEl>
                                        <p:attrNameLst>
                                          <p:attrName>ppt_h</p:attrName>
                                        </p:attrNameLst>
                                      </p:cBhvr>
                                      <p:tavLst>
                                        <p:tav tm="0">
                                          <p:val>
                                            <p:fltVal val="0"/>
                                          </p:val>
                                        </p:tav>
                                        <p:tav tm="100000">
                                          <p:val>
                                            <p:strVal val="#ppt_h"/>
                                          </p:val>
                                        </p:tav>
                                      </p:tavLst>
                                    </p:anim>
                                    <p:anim calcmode="lin" valueType="num">
                                      <p:cBhvr>
                                        <p:cTn id="36" dur="3000" fill="hold"/>
                                        <p:tgtEl>
                                          <p:spTgt spid="10"/>
                                        </p:tgtEl>
                                        <p:attrNameLst>
                                          <p:attrName>style.rotation</p:attrName>
                                        </p:attrNameLst>
                                      </p:cBhvr>
                                      <p:tavLst>
                                        <p:tav tm="0">
                                          <p:val>
                                            <p:fltVal val="90"/>
                                          </p:val>
                                        </p:tav>
                                        <p:tav tm="100000">
                                          <p:val>
                                            <p:fltVal val="0"/>
                                          </p:val>
                                        </p:tav>
                                      </p:tavLst>
                                    </p:anim>
                                    <p:animEffect transition="in" filter="fade">
                                      <p:cBhvr>
                                        <p:cTn id="37" dur="3000"/>
                                        <p:tgtEl>
                                          <p:spTgt spid="10"/>
                                        </p:tgtEl>
                                      </p:cBhvr>
                                    </p:animEffect>
                                  </p:childTnLst>
                                </p:cTn>
                              </p:par>
                              <p:par>
                                <p:cTn id="38" presetID="31" presetClass="entr" presetSubtype="0" fill="hold" grpId="0" nodeType="withEffect">
                                  <p:stCondLst>
                                    <p:cond delay="0"/>
                                  </p:stCondLst>
                                  <p:iterate type="lt">
                                    <p:tmPct val="5000"/>
                                  </p:iterate>
                                  <p:childTnLst>
                                    <p:set>
                                      <p:cBhvr>
                                        <p:cTn id="39" dur="1" fill="hold">
                                          <p:stCondLst>
                                            <p:cond delay="0"/>
                                          </p:stCondLst>
                                        </p:cTn>
                                        <p:tgtEl>
                                          <p:spTgt spid="11"/>
                                        </p:tgtEl>
                                        <p:attrNameLst>
                                          <p:attrName>style.visibility</p:attrName>
                                        </p:attrNameLst>
                                      </p:cBhvr>
                                      <p:to>
                                        <p:strVal val="visible"/>
                                      </p:to>
                                    </p:set>
                                    <p:anim calcmode="lin" valueType="num">
                                      <p:cBhvr>
                                        <p:cTn id="40" dur="3000" fill="hold"/>
                                        <p:tgtEl>
                                          <p:spTgt spid="11"/>
                                        </p:tgtEl>
                                        <p:attrNameLst>
                                          <p:attrName>ppt_w</p:attrName>
                                        </p:attrNameLst>
                                      </p:cBhvr>
                                      <p:tavLst>
                                        <p:tav tm="0">
                                          <p:val>
                                            <p:fltVal val="0"/>
                                          </p:val>
                                        </p:tav>
                                        <p:tav tm="100000">
                                          <p:val>
                                            <p:strVal val="#ppt_w"/>
                                          </p:val>
                                        </p:tav>
                                      </p:tavLst>
                                    </p:anim>
                                    <p:anim calcmode="lin" valueType="num">
                                      <p:cBhvr>
                                        <p:cTn id="41" dur="3000" fill="hold"/>
                                        <p:tgtEl>
                                          <p:spTgt spid="11"/>
                                        </p:tgtEl>
                                        <p:attrNameLst>
                                          <p:attrName>ppt_h</p:attrName>
                                        </p:attrNameLst>
                                      </p:cBhvr>
                                      <p:tavLst>
                                        <p:tav tm="0">
                                          <p:val>
                                            <p:fltVal val="0"/>
                                          </p:val>
                                        </p:tav>
                                        <p:tav tm="100000">
                                          <p:val>
                                            <p:strVal val="#ppt_h"/>
                                          </p:val>
                                        </p:tav>
                                      </p:tavLst>
                                    </p:anim>
                                    <p:anim calcmode="lin" valueType="num">
                                      <p:cBhvr>
                                        <p:cTn id="42" dur="3000" fill="hold"/>
                                        <p:tgtEl>
                                          <p:spTgt spid="11"/>
                                        </p:tgtEl>
                                        <p:attrNameLst>
                                          <p:attrName>style.rotation</p:attrName>
                                        </p:attrNameLst>
                                      </p:cBhvr>
                                      <p:tavLst>
                                        <p:tav tm="0">
                                          <p:val>
                                            <p:fltVal val="90"/>
                                          </p:val>
                                        </p:tav>
                                        <p:tav tm="100000">
                                          <p:val>
                                            <p:fltVal val="0"/>
                                          </p:val>
                                        </p:tav>
                                      </p:tavLst>
                                    </p:anim>
                                    <p:animEffect transition="in" filter="fade">
                                      <p:cBhvr>
                                        <p:cTn id="43" dur="3000"/>
                                        <p:tgtEl>
                                          <p:spTgt spid="11"/>
                                        </p:tgtEl>
                                      </p:cBhvr>
                                    </p:animEffect>
                                  </p:childTnLst>
                                </p:cTn>
                              </p:par>
                              <p:par>
                                <p:cTn id="44" presetID="31" presetClass="entr" presetSubtype="0" fill="hold" grpId="0" nodeType="withEffect">
                                  <p:stCondLst>
                                    <p:cond delay="0"/>
                                  </p:stCondLst>
                                  <p:iterate type="lt">
                                    <p:tmPct val="5000"/>
                                  </p:iterate>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ppt_w</p:attrName>
                                        </p:attrNameLst>
                                      </p:cBhvr>
                                      <p:tavLst>
                                        <p:tav tm="0">
                                          <p:val>
                                            <p:fltVal val="0"/>
                                          </p:val>
                                        </p:tav>
                                        <p:tav tm="100000">
                                          <p:val>
                                            <p:strVal val="#ppt_w"/>
                                          </p:val>
                                        </p:tav>
                                      </p:tavLst>
                                    </p:anim>
                                    <p:anim calcmode="lin" valueType="num">
                                      <p:cBhvr>
                                        <p:cTn id="47" dur="3000" fill="hold"/>
                                        <p:tgtEl>
                                          <p:spTgt spid="12"/>
                                        </p:tgtEl>
                                        <p:attrNameLst>
                                          <p:attrName>ppt_h</p:attrName>
                                        </p:attrNameLst>
                                      </p:cBhvr>
                                      <p:tavLst>
                                        <p:tav tm="0">
                                          <p:val>
                                            <p:fltVal val="0"/>
                                          </p:val>
                                        </p:tav>
                                        <p:tav tm="100000">
                                          <p:val>
                                            <p:strVal val="#ppt_h"/>
                                          </p:val>
                                        </p:tav>
                                      </p:tavLst>
                                    </p:anim>
                                    <p:anim calcmode="lin" valueType="num">
                                      <p:cBhvr>
                                        <p:cTn id="48" dur="3000" fill="hold"/>
                                        <p:tgtEl>
                                          <p:spTgt spid="12"/>
                                        </p:tgtEl>
                                        <p:attrNameLst>
                                          <p:attrName>style.rotation</p:attrName>
                                        </p:attrNameLst>
                                      </p:cBhvr>
                                      <p:tavLst>
                                        <p:tav tm="0">
                                          <p:val>
                                            <p:fltVal val="90"/>
                                          </p:val>
                                        </p:tav>
                                        <p:tav tm="100000">
                                          <p:val>
                                            <p:fltVal val="0"/>
                                          </p:val>
                                        </p:tav>
                                      </p:tavLst>
                                    </p:anim>
                                    <p:animEffect transition="in" filter="fade">
                                      <p:cBhvr>
                                        <p:cTn id="49" dur="3000"/>
                                        <p:tgtEl>
                                          <p:spTgt spid="12"/>
                                        </p:tgtEl>
                                      </p:cBhvr>
                                    </p:animEffect>
                                  </p:childTnLst>
                                </p:cTn>
                              </p:par>
                              <p:par>
                                <p:cTn id="50" presetID="31" presetClass="entr" presetSubtype="0" fill="hold" grpId="0" nodeType="withEffect">
                                  <p:stCondLst>
                                    <p:cond delay="0"/>
                                  </p:stCondLst>
                                  <p:iterate type="lt">
                                    <p:tmPct val="5000"/>
                                  </p:iterate>
                                  <p:childTnLst>
                                    <p:set>
                                      <p:cBhvr>
                                        <p:cTn id="51" dur="1" fill="hold">
                                          <p:stCondLst>
                                            <p:cond delay="0"/>
                                          </p:stCondLst>
                                        </p:cTn>
                                        <p:tgtEl>
                                          <p:spTgt spid="13"/>
                                        </p:tgtEl>
                                        <p:attrNameLst>
                                          <p:attrName>style.visibility</p:attrName>
                                        </p:attrNameLst>
                                      </p:cBhvr>
                                      <p:to>
                                        <p:strVal val="visible"/>
                                      </p:to>
                                    </p:set>
                                    <p:anim calcmode="lin" valueType="num">
                                      <p:cBhvr>
                                        <p:cTn id="52" dur="3000" fill="hold"/>
                                        <p:tgtEl>
                                          <p:spTgt spid="13"/>
                                        </p:tgtEl>
                                        <p:attrNameLst>
                                          <p:attrName>ppt_w</p:attrName>
                                        </p:attrNameLst>
                                      </p:cBhvr>
                                      <p:tavLst>
                                        <p:tav tm="0">
                                          <p:val>
                                            <p:fltVal val="0"/>
                                          </p:val>
                                        </p:tav>
                                        <p:tav tm="100000">
                                          <p:val>
                                            <p:strVal val="#ppt_w"/>
                                          </p:val>
                                        </p:tav>
                                      </p:tavLst>
                                    </p:anim>
                                    <p:anim calcmode="lin" valueType="num">
                                      <p:cBhvr>
                                        <p:cTn id="53" dur="3000" fill="hold"/>
                                        <p:tgtEl>
                                          <p:spTgt spid="13"/>
                                        </p:tgtEl>
                                        <p:attrNameLst>
                                          <p:attrName>ppt_h</p:attrName>
                                        </p:attrNameLst>
                                      </p:cBhvr>
                                      <p:tavLst>
                                        <p:tav tm="0">
                                          <p:val>
                                            <p:fltVal val="0"/>
                                          </p:val>
                                        </p:tav>
                                        <p:tav tm="100000">
                                          <p:val>
                                            <p:strVal val="#ppt_h"/>
                                          </p:val>
                                        </p:tav>
                                      </p:tavLst>
                                    </p:anim>
                                    <p:anim calcmode="lin" valueType="num">
                                      <p:cBhvr>
                                        <p:cTn id="54" dur="3000" fill="hold"/>
                                        <p:tgtEl>
                                          <p:spTgt spid="13"/>
                                        </p:tgtEl>
                                        <p:attrNameLst>
                                          <p:attrName>style.rotation</p:attrName>
                                        </p:attrNameLst>
                                      </p:cBhvr>
                                      <p:tavLst>
                                        <p:tav tm="0">
                                          <p:val>
                                            <p:fltVal val="90"/>
                                          </p:val>
                                        </p:tav>
                                        <p:tav tm="100000">
                                          <p:val>
                                            <p:fltVal val="0"/>
                                          </p:val>
                                        </p:tav>
                                      </p:tavLst>
                                    </p:anim>
                                    <p:animEffect transition="in" filter="fade">
                                      <p:cBhvr>
                                        <p:cTn id="55" dur="3000"/>
                                        <p:tgtEl>
                                          <p:spTgt spid="13"/>
                                        </p:tgtEl>
                                      </p:cBhvr>
                                    </p:animEffect>
                                  </p:childTnLst>
                                </p:cTn>
                              </p:par>
                              <p:par>
                                <p:cTn id="56" presetID="31" presetClass="entr" presetSubtype="0" fill="hold" grpId="0" nodeType="withEffect">
                                  <p:stCondLst>
                                    <p:cond delay="0"/>
                                  </p:stCondLst>
                                  <p:iterate type="lt">
                                    <p:tmPct val="5000"/>
                                  </p:iterate>
                                  <p:childTnLst>
                                    <p:set>
                                      <p:cBhvr>
                                        <p:cTn id="57" dur="1" fill="hold">
                                          <p:stCondLst>
                                            <p:cond delay="0"/>
                                          </p:stCondLst>
                                        </p:cTn>
                                        <p:tgtEl>
                                          <p:spTgt spid="14"/>
                                        </p:tgtEl>
                                        <p:attrNameLst>
                                          <p:attrName>style.visibility</p:attrName>
                                        </p:attrNameLst>
                                      </p:cBhvr>
                                      <p:to>
                                        <p:strVal val="visible"/>
                                      </p:to>
                                    </p:set>
                                    <p:anim calcmode="lin" valueType="num">
                                      <p:cBhvr>
                                        <p:cTn id="58" dur="3000" fill="hold"/>
                                        <p:tgtEl>
                                          <p:spTgt spid="14"/>
                                        </p:tgtEl>
                                        <p:attrNameLst>
                                          <p:attrName>ppt_w</p:attrName>
                                        </p:attrNameLst>
                                      </p:cBhvr>
                                      <p:tavLst>
                                        <p:tav tm="0">
                                          <p:val>
                                            <p:fltVal val="0"/>
                                          </p:val>
                                        </p:tav>
                                        <p:tav tm="100000">
                                          <p:val>
                                            <p:strVal val="#ppt_w"/>
                                          </p:val>
                                        </p:tav>
                                      </p:tavLst>
                                    </p:anim>
                                    <p:anim calcmode="lin" valueType="num">
                                      <p:cBhvr>
                                        <p:cTn id="59" dur="3000" fill="hold"/>
                                        <p:tgtEl>
                                          <p:spTgt spid="14"/>
                                        </p:tgtEl>
                                        <p:attrNameLst>
                                          <p:attrName>ppt_h</p:attrName>
                                        </p:attrNameLst>
                                      </p:cBhvr>
                                      <p:tavLst>
                                        <p:tav tm="0">
                                          <p:val>
                                            <p:fltVal val="0"/>
                                          </p:val>
                                        </p:tav>
                                        <p:tav tm="100000">
                                          <p:val>
                                            <p:strVal val="#ppt_h"/>
                                          </p:val>
                                        </p:tav>
                                      </p:tavLst>
                                    </p:anim>
                                    <p:anim calcmode="lin" valueType="num">
                                      <p:cBhvr>
                                        <p:cTn id="60" dur="3000" fill="hold"/>
                                        <p:tgtEl>
                                          <p:spTgt spid="14"/>
                                        </p:tgtEl>
                                        <p:attrNameLst>
                                          <p:attrName>style.rotation</p:attrName>
                                        </p:attrNameLst>
                                      </p:cBhvr>
                                      <p:tavLst>
                                        <p:tav tm="0">
                                          <p:val>
                                            <p:fltVal val="90"/>
                                          </p:val>
                                        </p:tav>
                                        <p:tav tm="100000">
                                          <p:val>
                                            <p:fltVal val="0"/>
                                          </p:val>
                                        </p:tav>
                                      </p:tavLst>
                                    </p:anim>
                                    <p:animEffect transition="in" filter="fade">
                                      <p:cBhvr>
                                        <p:cTn id="61" dur="3000"/>
                                        <p:tgtEl>
                                          <p:spTgt spid="14"/>
                                        </p:tgtEl>
                                      </p:cBhvr>
                                    </p:animEffect>
                                  </p:childTnLst>
                                </p:cTn>
                              </p:par>
                              <p:par>
                                <p:cTn id="62" presetID="31" presetClass="entr" presetSubtype="0" fill="hold" grpId="0" nodeType="withEffect">
                                  <p:stCondLst>
                                    <p:cond delay="0"/>
                                  </p:stCondLst>
                                  <p:iterate type="lt">
                                    <p:tmPct val="5000"/>
                                  </p:iterate>
                                  <p:childTnLst>
                                    <p:set>
                                      <p:cBhvr>
                                        <p:cTn id="63" dur="1" fill="hold">
                                          <p:stCondLst>
                                            <p:cond delay="0"/>
                                          </p:stCondLst>
                                        </p:cTn>
                                        <p:tgtEl>
                                          <p:spTgt spid="15"/>
                                        </p:tgtEl>
                                        <p:attrNameLst>
                                          <p:attrName>style.visibility</p:attrName>
                                        </p:attrNameLst>
                                      </p:cBhvr>
                                      <p:to>
                                        <p:strVal val="visible"/>
                                      </p:to>
                                    </p:set>
                                    <p:anim calcmode="lin" valueType="num">
                                      <p:cBhvr>
                                        <p:cTn id="64" dur="3000" fill="hold"/>
                                        <p:tgtEl>
                                          <p:spTgt spid="15"/>
                                        </p:tgtEl>
                                        <p:attrNameLst>
                                          <p:attrName>ppt_w</p:attrName>
                                        </p:attrNameLst>
                                      </p:cBhvr>
                                      <p:tavLst>
                                        <p:tav tm="0">
                                          <p:val>
                                            <p:fltVal val="0"/>
                                          </p:val>
                                        </p:tav>
                                        <p:tav tm="100000">
                                          <p:val>
                                            <p:strVal val="#ppt_w"/>
                                          </p:val>
                                        </p:tav>
                                      </p:tavLst>
                                    </p:anim>
                                    <p:anim calcmode="lin" valueType="num">
                                      <p:cBhvr>
                                        <p:cTn id="65" dur="3000" fill="hold"/>
                                        <p:tgtEl>
                                          <p:spTgt spid="15"/>
                                        </p:tgtEl>
                                        <p:attrNameLst>
                                          <p:attrName>ppt_h</p:attrName>
                                        </p:attrNameLst>
                                      </p:cBhvr>
                                      <p:tavLst>
                                        <p:tav tm="0">
                                          <p:val>
                                            <p:fltVal val="0"/>
                                          </p:val>
                                        </p:tav>
                                        <p:tav tm="100000">
                                          <p:val>
                                            <p:strVal val="#ppt_h"/>
                                          </p:val>
                                        </p:tav>
                                      </p:tavLst>
                                    </p:anim>
                                    <p:anim calcmode="lin" valueType="num">
                                      <p:cBhvr>
                                        <p:cTn id="66" dur="3000" fill="hold"/>
                                        <p:tgtEl>
                                          <p:spTgt spid="15"/>
                                        </p:tgtEl>
                                        <p:attrNameLst>
                                          <p:attrName>style.rotation</p:attrName>
                                        </p:attrNameLst>
                                      </p:cBhvr>
                                      <p:tavLst>
                                        <p:tav tm="0">
                                          <p:val>
                                            <p:fltVal val="90"/>
                                          </p:val>
                                        </p:tav>
                                        <p:tav tm="100000">
                                          <p:val>
                                            <p:fltVal val="0"/>
                                          </p:val>
                                        </p:tav>
                                      </p:tavLst>
                                    </p:anim>
                                    <p:animEffect transition="in" filter="fade">
                                      <p:cBhvr>
                                        <p:cTn id="67" dur="3000"/>
                                        <p:tgtEl>
                                          <p:spTgt spid="15"/>
                                        </p:tgtEl>
                                      </p:cBhvr>
                                    </p:animEffect>
                                  </p:childTnLst>
                                </p:cTn>
                              </p:par>
                              <p:par>
                                <p:cTn id="68" presetID="31" presetClass="entr" presetSubtype="0" fill="hold" grpId="0" nodeType="withEffect">
                                  <p:stCondLst>
                                    <p:cond delay="0"/>
                                  </p:stCondLst>
                                  <p:iterate type="lt">
                                    <p:tmPct val="5000"/>
                                  </p:iterate>
                                  <p:childTnLst>
                                    <p:set>
                                      <p:cBhvr>
                                        <p:cTn id="69" dur="1" fill="hold">
                                          <p:stCondLst>
                                            <p:cond delay="0"/>
                                          </p:stCondLst>
                                        </p:cTn>
                                        <p:tgtEl>
                                          <p:spTgt spid="16"/>
                                        </p:tgtEl>
                                        <p:attrNameLst>
                                          <p:attrName>style.visibility</p:attrName>
                                        </p:attrNameLst>
                                      </p:cBhvr>
                                      <p:to>
                                        <p:strVal val="visible"/>
                                      </p:to>
                                    </p:set>
                                    <p:anim calcmode="lin" valueType="num">
                                      <p:cBhvr>
                                        <p:cTn id="70" dur="3000" fill="hold"/>
                                        <p:tgtEl>
                                          <p:spTgt spid="16"/>
                                        </p:tgtEl>
                                        <p:attrNameLst>
                                          <p:attrName>ppt_w</p:attrName>
                                        </p:attrNameLst>
                                      </p:cBhvr>
                                      <p:tavLst>
                                        <p:tav tm="0">
                                          <p:val>
                                            <p:fltVal val="0"/>
                                          </p:val>
                                        </p:tav>
                                        <p:tav tm="100000">
                                          <p:val>
                                            <p:strVal val="#ppt_w"/>
                                          </p:val>
                                        </p:tav>
                                      </p:tavLst>
                                    </p:anim>
                                    <p:anim calcmode="lin" valueType="num">
                                      <p:cBhvr>
                                        <p:cTn id="71" dur="3000" fill="hold"/>
                                        <p:tgtEl>
                                          <p:spTgt spid="16"/>
                                        </p:tgtEl>
                                        <p:attrNameLst>
                                          <p:attrName>ppt_h</p:attrName>
                                        </p:attrNameLst>
                                      </p:cBhvr>
                                      <p:tavLst>
                                        <p:tav tm="0">
                                          <p:val>
                                            <p:fltVal val="0"/>
                                          </p:val>
                                        </p:tav>
                                        <p:tav tm="100000">
                                          <p:val>
                                            <p:strVal val="#ppt_h"/>
                                          </p:val>
                                        </p:tav>
                                      </p:tavLst>
                                    </p:anim>
                                    <p:anim calcmode="lin" valueType="num">
                                      <p:cBhvr>
                                        <p:cTn id="72" dur="3000" fill="hold"/>
                                        <p:tgtEl>
                                          <p:spTgt spid="16"/>
                                        </p:tgtEl>
                                        <p:attrNameLst>
                                          <p:attrName>style.rotation</p:attrName>
                                        </p:attrNameLst>
                                      </p:cBhvr>
                                      <p:tavLst>
                                        <p:tav tm="0">
                                          <p:val>
                                            <p:fltVal val="90"/>
                                          </p:val>
                                        </p:tav>
                                        <p:tav tm="100000">
                                          <p:val>
                                            <p:fltVal val="0"/>
                                          </p:val>
                                        </p:tav>
                                      </p:tavLst>
                                    </p:anim>
                                    <p:animEffect transition="in" filter="fade">
                                      <p:cBhvr>
                                        <p:cTn id="73" dur="3000"/>
                                        <p:tgtEl>
                                          <p:spTgt spid="16"/>
                                        </p:tgtEl>
                                      </p:cBhvr>
                                    </p:animEffect>
                                  </p:childTnLst>
                                </p:cTn>
                              </p:par>
                              <p:par>
                                <p:cTn id="74" presetID="31" presetClass="entr" presetSubtype="0" fill="hold" grpId="0" nodeType="withEffect">
                                  <p:stCondLst>
                                    <p:cond delay="0"/>
                                  </p:stCondLst>
                                  <p:iterate type="lt">
                                    <p:tmPct val="5000"/>
                                  </p:iterate>
                                  <p:childTnLst>
                                    <p:set>
                                      <p:cBhvr>
                                        <p:cTn id="75" dur="1" fill="hold">
                                          <p:stCondLst>
                                            <p:cond delay="0"/>
                                          </p:stCondLst>
                                        </p:cTn>
                                        <p:tgtEl>
                                          <p:spTgt spid="17"/>
                                        </p:tgtEl>
                                        <p:attrNameLst>
                                          <p:attrName>style.visibility</p:attrName>
                                        </p:attrNameLst>
                                      </p:cBhvr>
                                      <p:to>
                                        <p:strVal val="visible"/>
                                      </p:to>
                                    </p:set>
                                    <p:anim calcmode="lin" valueType="num">
                                      <p:cBhvr>
                                        <p:cTn id="76" dur="3000" fill="hold"/>
                                        <p:tgtEl>
                                          <p:spTgt spid="17"/>
                                        </p:tgtEl>
                                        <p:attrNameLst>
                                          <p:attrName>ppt_w</p:attrName>
                                        </p:attrNameLst>
                                      </p:cBhvr>
                                      <p:tavLst>
                                        <p:tav tm="0">
                                          <p:val>
                                            <p:fltVal val="0"/>
                                          </p:val>
                                        </p:tav>
                                        <p:tav tm="100000">
                                          <p:val>
                                            <p:strVal val="#ppt_w"/>
                                          </p:val>
                                        </p:tav>
                                      </p:tavLst>
                                    </p:anim>
                                    <p:anim calcmode="lin" valueType="num">
                                      <p:cBhvr>
                                        <p:cTn id="77" dur="3000" fill="hold"/>
                                        <p:tgtEl>
                                          <p:spTgt spid="17"/>
                                        </p:tgtEl>
                                        <p:attrNameLst>
                                          <p:attrName>ppt_h</p:attrName>
                                        </p:attrNameLst>
                                      </p:cBhvr>
                                      <p:tavLst>
                                        <p:tav tm="0">
                                          <p:val>
                                            <p:fltVal val="0"/>
                                          </p:val>
                                        </p:tav>
                                        <p:tav tm="100000">
                                          <p:val>
                                            <p:strVal val="#ppt_h"/>
                                          </p:val>
                                        </p:tav>
                                      </p:tavLst>
                                    </p:anim>
                                    <p:anim calcmode="lin" valueType="num">
                                      <p:cBhvr>
                                        <p:cTn id="78" dur="3000" fill="hold"/>
                                        <p:tgtEl>
                                          <p:spTgt spid="17"/>
                                        </p:tgtEl>
                                        <p:attrNameLst>
                                          <p:attrName>style.rotation</p:attrName>
                                        </p:attrNameLst>
                                      </p:cBhvr>
                                      <p:tavLst>
                                        <p:tav tm="0">
                                          <p:val>
                                            <p:fltVal val="90"/>
                                          </p:val>
                                        </p:tav>
                                        <p:tav tm="100000">
                                          <p:val>
                                            <p:fltVal val="0"/>
                                          </p:val>
                                        </p:tav>
                                      </p:tavLst>
                                    </p:anim>
                                    <p:animEffect transition="in" filter="fade">
                                      <p:cBhvr>
                                        <p:cTn id="79" dur="3000"/>
                                        <p:tgtEl>
                                          <p:spTgt spid="17"/>
                                        </p:tgtEl>
                                      </p:cBhvr>
                                    </p:animEffect>
                                  </p:childTnLst>
                                </p:cTn>
                              </p:par>
                              <p:par>
                                <p:cTn id="80" presetID="31" presetClass="entr" presetSubtype="0" fill="hold" grpId="0" nodeType="withEffect">
                                  <p:stCondLst>
                                    <p:cond delay="0"/>
                                  </p:stCondLst>
                                  <p:iterate type="lt">
                                    <p:tmPct val="5000"/>
                                  </p:iterate>
                                  <p:childTnLst>
                                    <p:set>
                                      <p:cBhvr>
                                        <p:cTn id="81" dur="1" fill="hold">
                                          <p:stCondLst>
                                            <p:cond delay="0"/>
                                          </p:stCondLst>
                                        </p:cTn>
                                        <p:tgtEl>
                                          <p:spTgt spid="18"/>
                                        </p:tgtEl>
                                        <p:attrNameLst>
                                          <p:attrName>style.visibility</p:attrName>
                                        </p:attrNameLst>
                                      </p:cBhvr>
                                      <p:to>
                                        <p:strVal val="visible"/>
                                      </p:to>
                                    </p:set>
                                    <p:anim calcmode="lin" valueType="num">
                                      <p:cBhvr>
                                        <p:cTn id="82" dur="3000" fill="hold"/>
                                        <p:tgtEl>
                                          <p:spTgt spid="18"/>
                                        </p:tgtEl>
                                        <p:attrNameLst>
                                          <p:attrName>ppt_w</p:attrName>
                                        </p:attrNameLst>
                                      </p:cBhvr>
                                      <p:tavLst>
                                        <p:tav tm="0">
                                          <p:val>
                                            <p:fltVal val="0"/>
                                          </p:val>
                                        </p:tav>
                                        <p:tav tm="100000">
                                          <p:val>
                                            <p:strVal val="#ppt_w"/>
                                          </p:val>
                                        </p:tav>
                                      </p:tavLst>
                                    </p:anim>
                                    <p:anim calcmode="lin" valueType="num">
                                      <p:cBhvr>
                                        <p:cTn id="83" dur="3000" fill="hold"/>
                                        <p:tgtEl>
                                          <p:spTgt spid="18"/>
                                        </p:tgtEl>
                                        <p:attrNameLst>
                                          <p:attrName>ppt_h</p:attrName>
                                        </p:attrNameLst>
                                      </p:cBhvr>
                                      <p:tavLst>
                                        <p:tav tm="0">
                                          <p:val>
                                            <p:fltVal val="0"/>
                                          </p:val>
                                        </p:tav>
                                        <p:tav tm="100000">
                                          <p:val>
                                            <p:strVal val="#ppt_h"/>
                                          </p:val>
                                        </p:tav>
                                      </p:tavLst>
                                    </p:anim>
                                    <p:anim calcmode="lin" valueType="num">
                                      <p:cBhvr>
                                        <p:cTn id="84" dur="3000" fill="hold"/>
                                        <p:tgtEl>
                                          <p:spTgt spid="18"/>
                                        </p:tgtEl>
                                        <p:attrNameLst>
                                          <p:attrName>style.rotation</p:attrName>
                                        </p:attrNameLst>
                                      </p:cBhvr>
                                      <p:tavLst>
                                        <p:tav tm="0">
                                          <p:val>
                                            <p:fltVal val="90"/>
                                          </p:val>
                                        </p:tav>
                                        <p:tav tm="100000">
                                          <p:val>
                                            <p:fltVal val="0"/>
                                          </p:val>
                                        </p:tav>
                                      </p:tavLst>
                                    </p:anim>
                                    <p:animEffect transition="in" filter="fade">
                                      <p:cBhvr>
                                        <p:cTn id="85" dur="3000"/>
                                        <p:tgtEl>
                                          <p:spTgt spid="18"/>
                                        </p:tgtEl>
                                      </p:cBhvr>
                                    </p:animEffect>
                                  </p:childTnLst>
                                </p:cTn>
                              </p:par>
                              <p:par>
                                <p:cTn id="86" presetID="31" presetClass="entr" presetSubtype="0" fill="hold" grpId="0" nodeType="withEffect">
                                  <p:stCondLst>
                                    <p:cond delay="0"/>
                                  </p:stCondLst>
                                  <p:iterate type="lt">
                                    <p:tmPct val="5000"/>
                                  </p:iterate>
                                  <p:childTnLst>
                                    <p:set>
                                      <p:cBhvr>
                                        <p:cTn id="87" dur="1" fill="hold">
                                          <p:stCondLst>
                                            <p:cond delay="0"/>
                                          </p:stCondLst>
                                        </p:cTn>
                                        <p:tgtEl>
                                          <p:spTgt spid="19"/>
                                        </p:tgtEl>
                                        <p:attrNameLst>
                                          <p:attrName>style.visibility</p:attrName>
                                        </p:attrNameLst>
                                      </p:cBhvr>
                                      <p:to>
                                        <p:strVal val="visible"/>
                                      </p:to>
                                    </p:set>
                                    <p:anim calcmode="lin" valueType="num">
                                      <p:cBhvr>
                                        <p:cTn id="88" dur="3000" fill="hold"/>
                                        <p:tgtEl>
                                          <p:spTgt spid="19"/>
                                        </p:tgtEl>
                                        <p:attrNameLst>
                                          <p:attrName>ppt_w</p:attrName>
                                        </p:attrNameLst>
                                      </p:cBhvr>
                                      <p:tavLst>
                                        <p:tav tm="0">
                                          <p:val>
                                            <p:fltVal val="0"/>
                                          </p:val>
                                        </p:tav>
                                        <p:tav tm="100000">
                                          <p:val>
                                            <p:strVal val="#ppt_w"/>
                                          </p:val>
                                        </p:tav>
                                      </p:tavLst>
                                    </p:anim>
                                    <p:anim calcmode="lin" valueType="num">
                                      <p:cBhvr>
                                        <p:cTn id="89" dur="3000" fill="hold"/>
                                        <p:tgtEl>
                                          <p:spTgt spid="19"/>
                                        </p:tgtEl>
                                        <p:attrNameLst>
                                          <p:attrName>ppt_h</p:attrName>
                                        </p:attrNameLst>
                                      </p:cBhvr>
                                      <p:tavLst>
                                        <p:tav tm="0">
                                          <p:val>
                                            <p:fltVal val="0"/>
                                          </p:val>
                                        </p:tav>
                                        <p:tav tm="100000">
                                          <p:val>
                                            <p:strVal val="#ppt_h"/>
                                          </p:val>
                                        </p:tav>
                                      </p:tavLst>
                                    </p:anim>
                                    <p:anim calcmode="lin" valueType="num">
                                      <p:cBhvr>
                                        <p:cTn id="90" dur="3000" fill="hold"/>
                                        <p:tgtEl>
                                          <p:spTgt spid="19"/>
                                        </p:tgtEl>
                                        <p:attrNameLst>
                                          <p:attrName>style.rotation</p:attrName>
                                        </p:attrNameLst>
                                      </p:cBhvr>
                                      <p:tavLst>
                                        <p:tav tm="0">
                                          <p:val>
                                            <p:fltVal val="90"/>
                                          </p:val>
                                        </p:tav>
                                        <p:tav tm="100000">
                                          <p:val>
                                            <p:fltVal val="0"/>
                                          </p:val>
                                        </p:tav>
                                      </p:tavLst>
                                    </p:anim>
                                    <p:animEffect transition="in" filter="fade">
                                      <p:cBhvr>
                                        <p:cTn id="91" dur="3000"/>
                                        <p:tgtEl>
                                          <p:spTgt spid="19"/>
                                        </p:tgtEl>
                                      </p:cBhvr>
                                    </p:animEffect>
                                  </p:childTnLst>
                                </p:cTn>
                              </p:par>
                              <p:par>
                                <p:cTn id="92" presetID="2" presetClass="entr" presetSubtype="4" fill="hold" grpId="1" nodeType="withEffect">
                                  <p:stCondLst>
                                    <p:cond delay="0"/>
                                  </p:stCondLst>
                                  <p:iterate type="lt">
                                    <p:tmPct val="0"/>
                                  </p:iterate>
                                  <p:childTnLst>
                                    <p:set>
                                      <p:cBhvr>
                                        <p:cTn id="93" dur="1" fill="hold">
                                          <p:stCondLst>
                                            <p:cond delay="0"/>
                                          </p:stCondLst>
                                        </p:cTn>
                                        <p:tgtEl>
                                          <p:spTgt spid="6"/>
                                        </p:tgtEl>
                                        <p:attrNameLst>
                                          <p:attrName>style.visibility</p:attrName>
                                        </p:attrNameLst>
                                      </p:cBhvr>
                                      <p:to>
                                        <p:strVal val="visible"/>
                                      </p:to>
                                    </p:set>
                                    <p:anim calcmode="lin" valueType="num">
                                      <p:cBhvr additive="base">
                                        <p:cTn id="94" dur="3000" fill="hold"/>
                                        <p:tgtEl>
                                          <p:spTgt spid="6"/>
                                        </p:tgtEl>
                                        <p:attrNameLst>
                                          <p:attrName>ppt_x</p:attrName>
                                        </p:attrNameLst>
                                      </p:cBhvr>
                                      <p:tavLst>
                                        <p:tav tm="0">
                                          <p:val>
                                            <p:strVal val="#ppt_x"/>
                                          </p:val>
                                        </p:tav>
                                        <p:tav tm="100000">
                                          <p:val>
                                            <p:strVal val="#ppt_x"/>
                                          </p:val>
                                        </p:tav>
                                      </p:tavLst>
                                    </p:anim>
                                    <p:anim calcmode="lin" valueType="num">
                                      <p:cBhvr additive="base">
                                        <p:cTn id="95" dur="3000" fill="hold"/>
                                        <p:tgtEl>
                                          <p:spTgt spid="6"/>
                                        </p:tgtEl>
                                        <p:attrNameLst>
                                          <p:attrName>ppt_y</p:attrName>
                                        </p:attrNameLst>
                                      </p:cBhvr>
                                      <p:tavLst>
                                        <p:tav tm="0">
                                          <p:val>
                                            <p:strVal val="1+#ppt_h/2"/>
                                          </p:val>
                                        </p:tav>
                                        <p:tav tm="100000">
                                          <p:val>
                                            <p:strVal val="#ppt_y"/>
                                          </p:val>
                                        </p:tav>
                                      </p:tavLst>
                                    </p:anim>
                                  </p:childTnLst>
                                </p:cTn>
                              </p:par>
                              <p:par>
                                <p:cTn id="96" presetID="2" presetClass="entr" presetSubtype="4" fill="hold" grpId="1" nodeType="withEffect">
                                  <p:stCondLst>
                                    <p:cond delay="0"/>
                                  </p:stCondLst>
                                  <p:iterate type="lt">
                                    <p:tmPct val="0"/>
                                  </p:iterate>
                                  <p:childTnLst>
                                    <p:set>
                                      <p:cBhvr>
                                        <p:cTn id="97" dur="1" fill="hold">
                                          <p:stCondLst>
                                            <p:cond delay="0"/>
                                          </p:stCondLst>
                                        </p:cTn>
                                        <p:tgtEl>
                                          <p:spTgt spid="7"/>
                                        </p:tgtEl>
                                        <p:attrNameLst>
                                          <p:attrName>style.visibility</p:attrName>
                                        </p:attrNameLst>
                                      </p:cBhvr>
                                      <p:to>
                                        <p:strVal val="visible"/>
                                      </p:to>
                                    </p:set>
                                    <p:anim calcmode="lin" valueType="num">
                                      <p:cBhvr additive="base">
                                        <p:cTn id="98" dur="3000" fill="hold"/>
                                        <p:tgtEl>
                                          <p:spTgt spid="7"/>
                                        </p:tgtEl>
                                        <p:attrNameLst>
                                          <p:attrName>ppt_x</p:attrName>
                                        </p:attrNameLst>
                                      </p:cBhvr>
                                      <p:tavLst>
                                        <p:tav tm="0">
                                          <p:val>
                                            <p:strVal val="#ppt_x"/>
                                          </p:val>
                                        </p:tav>
                                        <p:tav tm="100000">
                                          <p:val>
                                            <p:strVal val="#ppt_x"/>
                                          </p:val>
                                        </p:tav>
                                      </p:tavLst>
                                    </p:anim>
                                    <p:anim calcmode="lin" valueType="num">
                                      <p:cBhvr additive="base">
                                        <p:cTn id="99" dur="3000" fill="hold"/>
                                        <p:tgtEl>
                                          <p:spTgt spid="7"/>
                                        </p:tgtEl>
                                        <p:attrNameLst>
                                          <p:attrName>ppt_y</p:attrName>
                                        </p:attrNameLst>
                                      </p:cBhvr>
                                      <p:tavLst>
                                        <p:tav tm="0">
                                          <p:val>
                                            <p:strVal val="1+#ppt_h/2"/>
                                          </p:val>
                                        </p:tav>
                                        <p:tav tm="100000">
                                          <p:val>
                                            <p:strVal val="#ppt_y"/>
                                          </p:val>
                                        </p:tav>
                                      </p:tavLst>
                                    </p:anim>
                                  </p:childTnLst>
                                </p:cTn>
                              </p:par>
                              <p:par>
                                <p:cTn id="100" presetID="2" presetClass="entr" presetSubtype="4" fill="hold" grpId="1" nodeType="withEffect">
                                  <p:stCondLst>
                                    <p:cond delay="0"/>
                                  </p:stCondLst>
                                  <p:iterate type="lt">
                                    <p:tmPct val="0"/>
                                  </p:iterate>
                                  <p:childTnLst>
                                    <p:set>
                                      <p:cBhvr>
                                        <p:cTn id="101" dur="1" fill="hold">
                                          <p:stCondLst>
                                            <p:cond delay="0"/>
                                          </p:stCondLst>
                                        </p:cTn>
                                        <p:tgtEl>
                                          <p:spTgt spid="8"/>
                                        </p:tgtEl>
                                        <p:attrNameLst>
                                          <p:attrName>style.visibility</p:attrName>
                                        </p:attrNameLst>
                                      </p:cBhvr>
                                      <p:to>
                                        <p:strVal val="visible"/>
                                      </p:to>
                                    </p:set>
                                    <p:anim calcmode="lin" valueType="num">
                                      <p:cBhvr additive="base">
                                        <p:cTn id="102" dur="3000" fill="hold"/>
                                        <p:tgtEl>
                                          <p:spTgt spid="8"/>
                                        </p:tgtEl>
                                        <p:attrNameLst>
                                          <p:attrName>ppt_x</p:attrName>
                                        </p:attrNameLst>
                                      </p:cBhvr>
                                      <p:tavLst>
                                        <p:tav tm="0">
                                          <p:val>
                                            <p:strVal val="#ppt_x"/>
                                          </p:val>
                                        </p:tav>
                                        <p:tav tm="100000">
                                          <p:val>
                                            <p:strVal val="#ppt_x"/>
                                          </p:val>
                                        </p:tav>
                                      </p:tavLst>
                                    </p:anim>
                                    <p:anim calcmode="lin" valueType="num">
                                      <p:cBhvr additive="base">
                                        <p:cTn id="103" dur="3000" fill="hold"/>
                                        <p:tgtEl>
                                          <p:spTgt spid="8"/>
                                        </p:tgtEl>
                                        <p:attrNameLst>
                                          <p:attrName>ppt_y</p:attrName>
                                        </p:attrNameLst>
                                      </p:cBhvr>
                                      <p:tavLst>
                                        <p:tav tm="0">
                                          <p:val>
                                            <p:strVal val="1+#ppt_h/2"/>
                                          </p:val>
                                        </p:tav>
                                        <p:tav tm="100000">
                                          <p:val>
                                            <p:strVal val="#ppt_y"/>
                                          </p:val>
                                        </p:tav>
                                      </p:tavLst>
                                    </p:anim>
                                  </p:childTnLst>
                                </p:cTn>
                              </p:par>
                              <p:par>
                                <p:cTn id="104" presetID="2" presetClass="entr" presetSubtype="4" fill="hold" grpId="1" nodeType="withEffect">
                                  <p:stCondLst>
                                    <p:cond delay="0"/>
                                  </p:stCondLst>
                                  <p:iterate type="lt">
                                    <p:tmPct val="0"/>
                                  </p:iterate>
                                  <p:childTnLst>
                                    <p:set>
                                      <p:cBhvr>
                                        <p:cTn id="105" dur="1" fill="hold">
                                          <p:stCondLst>
                                            <p:cond delay="0"/>
                                          </p:stCondLst>
                                        </p:cTn>
                                        <p:tgtEl>
                                          <p:spTgt spid="9"/>
                                        </p:tgtEl>
                                        <p:attrNameLst>
                                          <p:attrName>style.visibility</p:attrName>
                                        </p:attrNameLst>
                                      </p:cBhvr>
                                      <p:to>
                                        <p:strVal val="visible"/>
                                      </p:to>
                                    </p:set>
                                    <p:anim calcmode="lin" valueType="num">
                                      <p:cBhvr additive="base">
                                        <p:cTn id="106" dur="3000" fill="hold"/>
                                        <p:tgtEl>
                                          <p:spTgt spid="9"/>
                                        </p:tgtEl>
                                        <p:attrNameLst>
                                          <p:attrName>ppt_x</p:attrName>
                                        </p:attrNameLst>
                                      </p:cBhvr>
                                      <p:tavLst>
                                        <p:tav tm="0">
                                          <p:val>
                                            <p:strVal val="#ppt_x"/>
                                          </p:val>
                                        </p:tav>
                                        <p:tav tm="100000">
                                          <p:val>
                                            <p:strVal val="#ppt_x"/>
                                          </p:val>
                                        </p:tav>
                                      </p:tavLst>
                                    </p:anim>
                                    <p:anim calcmode="lin" valueType="num">
                                      <p:cBhvr additive="base">
                                        <p:cTn id="107" dur="3000" fill="hold"/>
                                        <p:tgtEl>
                                          <p:spTgt spid="9"/>
                                        </p:tgtEl>
                                        <p:attrNameLst>
                                          <p:attrName>ppt_y</p:attrName>
                                        </p:attrNameLst>
                                      </p:cBhvr>
                                      <p:tavLst>
                                        <p:tav tm="0">
                                          <p:val>
                                            <p:strVal val="1+#ppt_h/2"/>
                                          </p:val>
                                        </p:tav>
                                        <p:tav tm="100000">
                                          <p:val>
                                            <p:strVal val="#ppt_y"/>
                                          </p:val>
                                        </p:tav>
                                      </p:tavLst>
                                    </p:anim>
                                  </p:childTnLst>
                                </p:cTn>
                              </p:par>
                              <p:par>
                                <p:cTn id="108" presetID="2" presetClass="entr" presetSubtype="4" fill="hold" grpId="1" nodeType="withEffect">
                                  <p:stCondLst>
                                    <p:cond delay="0"/>
                                  </p:stCondLst>
                                  <p:iterate type="lt">
                                    <p:tmPct val="0"/>
                                  </p:iterate>
                                  <p:childTnLst>
                                    <p:set>
                                      <p:cBhvr>
                                        <p:cTn id="109" dur="1" fill="hold">
                                          <p:stCondLst>
                                            <p:cond delay="0"/>
                                          </p:stCondLst>
                                        </p:cTn>
                                        <p:tgtEl>
                                          <p:spTgt spid="10"/>
                                        </p:tgtEl>
                                        <p:attrNameLst>
                                          <p:attrName>style.visibility</p:attrName>
                                        </p:attrNameLst>
                                      </p:cBhvr>
                                      <p:to>
                                        <p:strVal val="visible"/>
                                      </p:to>
                                    </p:set>
                                    <p:anim calcmode="lin" valueType="num">
                                      <p:cBhvr additive="base">
                                        <p:cTn id="110" dur="3000" fill="hold"/>
                                        <p:tgtEl>
                                          <p:spTgt spid="10"/>
                                        </p:tgtEl>
                                        <p:attrNameLst>
                                          <p:attrName>ppt_x</p:attrName>
                                        </p:attrNameLst>
                                      </p:cBhvr>
                                      <p:tavLst>
                                        <p:tav tm="0">
                                          <p:val>
                                            <p:strVal val="#ppt_x"/>
                                          </p:val>
                                        </p:tav>
                                        <p:tav tm="100000">
                                          <p:val>
                                            <p:strVal val="#ppt_x"/>
                                          </p:val>
                                        </p:tav>
                                      </p:tavLst>
                                    </p:anim>
                                    <p:anim calcmode="lin" valueType="num">
                                      <p:cBhvr additive="base">
                                        <p:cTn id="111" dur="3000" fill="hold"/>
                                        <p:tgtEl>
                                          <p:spTgt spid="10"/>
                                        </p:tgtEl>
                                        <p:attrNameLst>
                                          <p:attrName>ppt_y</p:attrName>
                                        </p:attrNameLst>
                                      </p:cBhvr>
                                      <p:tavLst>
                                        <p:tav tm="0">
                                          <p:val>
                                            <p:strVal val="1+#ppt_h/2"/>
                                          </p:val>
                                        </p:tav>
                                        <p:tav tm="100000">
                                          <p:val>
                                            <p:strVal val="#ppt_y"/>
                                          </p:val>
                                        </p:tav>
                                      </p:tavLst>
                                    </p:anim>
                                  </p:childTnLst>
                                </p:cTn>
                              </p:par>
                              <p:par>
                                <p:cTn id="112" presetID="2" presetClass="entr" presetSubtype="4" fill="hold" grpId="1" nodeType="withEffect">
                                  <p:stCondLst>
                                    <p:cond delay="0"/>
                                  </p:stCondLst>
                                  <p:iterate type="lt">
                                    <p:tmPct val="0"/>
                                  </p:iterate>
                                  <p:childTnLst>
                                    <p:set>
                                      <p:cBhvr>
                                        <p:cTn id="113" dur="1" fill="hold">
                                          <p:stCondLst>
                                            <p:cond delay="0"/>
                                          </p:stCondLst>
                                        </p:cTn>
                                        <p:tgtEl>
                                          <p:spTgt spid="11"/>
                                        </p:tgtEl>
                                        <p:attrNameLst>
                                          <p:attrName>style.visibility</p:attrName>
                                        </p:attrNameLst>
                                      </p:cBhvr>
                                      <p:to>
                                        <p:strVal val="visible"/>
                                      </p:to>
                                    </p:set>
                                    <p:anim calcmode="lin" valueType="num">
                                      <p:cBhvr additive="base">
                                        <p:cTn id="114" dur="3000" fill="hold"/>
                                        <p:tgtEl>
                                          <p:spTgt spid="11"/>
                                        </p:tgtEl>
                                        <p:attrNameLst>
                                          <p:attrName>ppt_x</p:attrName>
                                        </p:attrNameLst>
                                      </p:cBhvr>
                                      <p:tavLst>
                                        <p:tav tm="0">
                                          <p:val>
                                            <p:strVal val="#ppt_x"/>
                                          </p:val>
                                        </p:tav>
                                        <p:tav tm="100000">
                                          <p:val>
                                            <p:strVal val="#ppt_x"/>
                                          </p:val>
                                        </p:tav>
                                      </p:tavLst>
                                    </p:anim>
                                    <p:anim calcmode="lin" valueType="num">
                                      <p:cBhvr additive="base">
                                        <p:cTn id="115" dur="3000" fill="hold"/>
                                        <p:tgtEl>
                                          <p:spTgt spid="11"/>
                                        </p:tgtEl>
                                        <p:attrNameLst>
                                          <p:attrName>ppt_y</p:attrName>
                                        </p:attrNameLst>
                                      </p:cBhvr>
                                      <p:tavLst>
                                        <p:tav tm="0">
                                          <p:val>
                                            <p:strVal val="1+#ppt_h/2"/>
                                          </p:val>
                                        </p:tav>
                                        <p:tav tm="100000">
                                          <p:val>
                                            <p:strVal val="#ppt_y"/>
                                          </p:val>
                                        </p:tav>
                                      </p:tavLst>
                                    </p:anim>
                                  </p:childTnLst>
                                </p:cTn>
                              </p:par>
                              <p:par>
                                <p:cTn id="116" presetID="2" presetClass="entr" presetSubtype="4" fill="hold" grpId="1" nodeType="withEffect">
                                  <p:stCondLst>
                                    <p:cond delay="0"/>
                                  </p:stCondLst>
                                  <p:iterate type="lt">
                                    <p:tmPct val="0"/>
                                  </p:iterate>
                                  <p:childTnLst>
                                    <p:set>
                                      <p:cBhvr>
                                        <p:cTn id="117" dur="1" fill="hold">
                                          <p:stCondLst>
                                            <p:cond delay="0"/>
                                          </p:stCondLst>
                                        </p:cTn>
                                        <p:tgtEl>
                                          <p:spTgt spid="12"/>
                                        </p:tgtEl>
                                        <p:attrNameLst>
                                          <p:attrName>style.visibility</p:attrName>
                                        </p:attrNameLst>
                                      </p:cBhvr>
                                      <p:to>
                                        <p:strVal val="visible"/>
                                      </p:to>
                                    </p:set>
                                    <p:anim calcmode="lin" valueType="num">
                                      <p:cBhvr additive="base">
                                        <p:cTn id="118" dur="3000" fill="hold"/>
                                        <p:tgtEl>
                                          <p:spTgt spid="12"/>
                                        </p:tgtEl>
                                        <p:attrNameLst>
                                          <p:attrName>ppt_x</p:attrName>
                                        </p:attrNameLst>
                                      </p:cBhvr>
                                      <p:tavLst>
                                        <p:tav tm="0">
                                          <p:val>
                                            <p:strVal val="#ppt_x"/>
                                          </p:val>
                                        </p:tav>
                                        <p:tav tm="100000">
                                          <p:val>
                                            <p:strVal val="#ppt_x"/>
                                          </p:val>
                                        </p:tav>
                                      </p:tavLst>
                                    </p:anim>
                                    <p:anim calcmode="lin" valueType="num">
                                      <p:cBhvr additive="base">
                                        <p:cTn id="119" dur="3000" fill="hold"/>
                                        <p:tgtEl>
                                          <p:spTgt spid="12"/>
                                        </p:tgtEl>
                                        <p:attrNameLst>
                                          <p:attrName>ppt_y</p:attrName>
                                        </p:attrNameLst>
                                      </p:cBhvr>
                                      <p:tavLst>
                                        <p:tav tm="0">
                                          <p:val>
                                            <p:strVal val="1+#ppt_h/2"/>
                                          </p:val>
                                        </p:tav>
                                        <p:tav tm="100000">
                                          <p:val>
                                            <p:strVal val="#ppt_y"/>
                                          </p:val>
                                        </p:tav>
                                      </p:tavLst>
                                    </p:anim>
                                  </p:childTnLst>
                                </p:cTn>
                              </p:par>
                              <p:par>
                                <p:cTn id="120" presetID="2" presetClass="entr" presetSubtype="4" fill="hold" grpId="1" nodeType="withEffect">
                                  <p:stCondLst>
                                    <p:cond delay="0"/>
                                  </p:stCondLst>
                                  <p:iterate type="lt">
                                    <p:tmPct val="0"/>
                                  </p:iterate>
                                  <p:childTnLst>
                                    <p:set>
                                      <p:cBhvr>
                                        <p:cTn id="121" dur="1" fill="hold">
                                          <p:stCondLst>
                                            <p:cond delay="0"/>
                                          </p:stCondLst>
                                        </p:cTn>
                                        <p:tgtEl>
                                          <p:spTgt spid="13"/>
                                        </p:tgtEl>
                                        <p:attrNameLst>
                                          <p:attrName>style.visibility</p:attrName>
                                        </p:attrNameLst>
                                      </p:cBhvr>
                                      <p:to>
                                        <p:strVal val="visible"/>
                                      </p:to>
                                    </p:set>
                                    <p:anim calcmode="lin" valueType="num">
                                      <p:cBhvr additive="base">
                                        <p:cTn id="122" dur="3000" fill="hold"/>
                                        <p:tgtEl>
                                          <p:spTgt spid="13"/>
                                        </p:tgtEl>
                                        <p:attrNameLst>
                                          <p:attrName>ppt_x</p:attrName>
                                        </p:attrNameLst>
                                      </p:cBhvr>
                                      <p:tavLst>
                                        <p:tav tm="0">
                                          <p:val>
                                            <p:strVal val="#ppt_x"/>
                                          </p:val>
                                        </p:tav>
                                        <p:tav tm="100000">
                                          <p:val>
                                            <p:strVal val="#ppt_x"/>
                                          </p:val>
                                        </p:tav>
                                      </p:tavLst>
                                    </p:anim>
                                    <p:anim calcmode="lin" valueType="num">
                                      <p:cBhvr additive="base">
                                        <p:cTn id="123" dur="3000" fill="hold"/>
                                        <p:tgtEl>
                                          <p:spTgt spid="13"/>
                                        </p:tgtEl>
                                        <p:attrNameLst>
                                          <p:attrName>ppt_y</p:attrName>
                                        </p:attrNameLst>
                                      </p:cBhvr>
                                      <p:tavLst>
                                        <p:tav tm="0">
                                          <p:val>
                                            <p:strVal val="1+#ppt_h/2"/>
                                          </p:val>
                                        </p:tav>
                                        <p:tav tm="100000">
                                          <p:val>
                                            <p:strVal val="#ppt_y"/>
                                          </p:val>
                                        </p:tav>
                                      </p:tavLst>
                                    </p:anim>
                                  </p:childTnLst>
                                </p:cTn>
                              </p:par>
                              <p:par>
                                <p:cTn id="124" presetID="2" presetClass="entr" presetSubtype="4" fill="hold" grpId="1" nodeType="withEffect">
                                  <p:stCondLst>
                                    <p:cond delay="0"/>
                                  </p:stCondLst>
                                  <p:iterate type="lt">
                                    <p:tmPct val="0"/>
                                  </p:iterate>
                                  <p:childTnLst>
                                    <p:set>
                                      <p:cBhvr>
                                        <p:cTn id="125" dur="1" fill="hold">
                                          <p:stCondLst>
                                            <p:cond delay="0"/>
                                          </p:stCondLst>
                                        </p:cTn>
                                        <p:tgtEl>
                                          <p:spTgt spid="14"/>
                                        </p:tgtEl>
                                        <p:attrNameLst>
                                          <p:attrName>style.visibility</p:attrName>
                                        </p:attrNameLst>
                                      </p:cBhvr>
                                      <p:to>
                                        <p:strVal val="visible"/>
                                      </p:to>
                                    </p:set>
                                    <p:anim calcmode="lin" valueType="num">
                                      <p:cBhvr additive="base">
                                        <p:cTn id="126" dur="3000" fill="hold"/>
                                        <p:tgtEl>
                                          <p:spTgt spid="14"/>
                                        </p:tgtEl>
                                        <p:attrNameLst>
                                          <p:attrName>ppt_x</p:attrName>
                                        </p:attrNameLst>
                                      </p:cBhvr>
                                      <p:tavLst>
                                        <p:tav tm="0">
                                          <p:val>
                                            <p:strVal val="#ppt_x"/>
                                          </p:val>
                                        </p:tav>
                                        <p:tav tm="100000">
                                          <p:val>
                                            <p:strVal val="#ppt_x"/>
                                          </p:val>
                                        </p:tav>
                                      </p:tavLst>
                                    </p:anim>
                                    <p:anim calcmode="lin" valueType="num">
                                      <p:cBhvr additive="base">
                                        <p:cTn id="127" dur="3000" fill="hold"/>
                                        <p:tgtEl>
                                          <p:spTgt spid="14"/>
                                        </p:tgtEl>
                                        <p:attrNameLst>
                                          <p:attrName>ppt_y</p:attrName>
                                        </p:attrNameLst>
                                      </p:cBhvr>
                                      <p:tavLst>
                                        <p:tav tm="0">
                                          <p:val>
                                            <p:strVal val="1+#ppt_h/2"/>
                                          </p:val>
                                        </p:tav>
                                        <p:tav tm="100000">
                                          <p:val>
                                            <p:strVal val="#ppt_y"/>
                                          </p:val>
                                        </p:tav>
                                      </p:tavLst>
                                    </p:anim>
                                  </p:childTnLst>
                                </p:cTn>
                              </p:par>
                              <p:par>
                                <p:cTn id="128" presetID="2" presetClass="entr" presetSubtype="4" fill="hold" grpId="1" nodeType="withEffect">
                                  <p:stCondLst>
                                    <p:cond delay="0"/>
                                  </p:stCondLst>
                                  <p:iterate type="lt">
                                    <p:tmPct val="0"/>
                                  </p:iterate>
                                  <p:childTnLst>
                                    <p:set>
                                      <p:cBhvr>
                                        <p:cTn id="129" dur="1" fill="hold">
                                          <p:stCondLst>
                                            <p:cond delay="0"/>
                                          </p:stCondLst>
                                        </p:cTn>
                                        <p:tgtEl>
                                          <p:spTgt spid="15"/>
                                        </p:tgtEl>
                                        <p:attrNameLst>
                                          <p:attrName>style.visibility</p:attrName>
                                        </p:attrNameLst>
                                      </p:cBhvr>
                                      <p:to>
                                        <p:strVal val="visible"/>
                                      </p:to>
                                    </p:set>
                                    <p:anim calcmode="lin" valueType="num">
                                      <p:cBhvr additive="base">
                                        <p:cTn id="130" dur="3000" fill="hold"/>
                                        <p:tgtEl>
                                          <p:spTgt spid="15"/>
                                        </p:tgtEl>
                                        <p:attrNameLst>
                                          <p:attrName>ppt_x</p:attrName>
                                        </p:attrNameLst>
                                      </p:cBhvr>
                                      <p:tavLst>
                                        <p:tav tm="0">
                                          <p:val>
                                            <p:strVal val="#ppt_x"/>
                                          </p:val>
                                        </p:tav>
                                        <p:tav tm="100000">
                                          <p:val>
                                            <p:strVal val="#ppt_x"/>
                                          </p:val>
                                        </p:tav>
                                      </p:tavLst>
                                    </p:anim>
                                    <p:anim calcmode="lin" valueType="num">
                                      <p:cBhvr additive="base">
                                        <p:cTn id="131" dur="3000" fill="hold"/>
                                        <p:tgtEl>
                                          <p:spTgt spid="15"/>
                                        </p:tgtEl>
                                        <p:attrNameLst>
                                          <p:attrName>ppt_y</p:attrName>
                                        </p:attrNameLst>
                                      </p:cBhvr>
                                      <p:tavLst>
                                        <p:tav tm="0">
                                          <p:val>
                                            <p:strVal val="1+#ppt_h/2"/>
                                          </p:val>
                                        </p:tav>
                                        <p:tav tm="100000">
                                          <p:val>
                                            <p:strVal val="#ppt_y"/>
                                          </p:val>
                                        </p:tav>
                                      </p:tavLst>
                                    </p:anim>
                                  </p:childTnLst>
                                </p:cTn>
                              </p:par>
                              <p:par>
                                <p:cTn id="132" presetID="2" presetClass="entr" presetSubtype="4" fill="hold" grpId="1" nodeType="withEffect">
                                  <p:stCondLst>
                                    <p:cond delay="0"/>
                                  </p:stCondLst>
                                  <p:iterate type="lt">
                                    <p:tmPct val="0"/>
                                  </p:iterate>
                                  <p:childTnLst>
                                    <p:set>
                                      <p:cBhvr>
                                        <p:cTn id="133" dur="1" fill="hold">
                                          <p:stCondLst>
                                            <p:cond delay="0"/>
                                          </p:stCondLst>
                                        </p:cTn>
                                        <p:tgtEl>
                                          <p:spTgt spid="16"/>
                                        </p:tgtEl>
                                        <p:attrNameLst>
                                          <p:attrName>style.visibility</p:attrName>
                                        </p:attrNameLst>
                                      </p:cBhvr>
                                      <p:to>
                                        <p:strVal val="visible"/>
                                      </p:to>
                                    </p:set>
                                    <p:anim calcmode="lin" valueType="num">
                                      <p:cBhvr additive="base">
                                        <p:cTn id="134" dur="3000" fill="hold"/>
                                        <p:tgtEl>
                                          <p:spTgt spid="16"/>
                                        </p:tgtEl>
                                        <p:attrNameLst>
                                          <p:attrName>ppt_x</p:attrName>
                                        </p:attrNameLst>
                                      </p:cBhvr>
                                      <p:tavLst>
                                        <p:tav tm="0">
                                          <p:val>
                                            <p:strVal val="#ppt_x"/>
                                          </p:val>
                                        </p:tav>
                                        <p:tav tm="100000">
                                          <p:val>
                                            <p:strVal val="#ppt_x"/>
                                          </p:val>
                                        </p:tav>
                                      </p:tavLst>
                                    </p:anim>
                                    <p:anim calcmode="lin" valueType="num">
                                      <p:cBhvr additive="base">
                                        <p:cTn id="135" dur="3000" fill="hold"/>
                                        <p:tgtEl>
                                          <p:spTgt spid="16"/>
                                        </p:tgtEl>
                                        <p:attrNameLst>
                                          <p:attrName>ppt_y</p:attrName>
                                        </p:attrNameLst>
                                      </p:cBhvr>
                                      <p:tavLst>
                                        <p:tav tm="0">
                                          <p:val>
                                            <p:strVal val="1+#ppt_h/2"/>
                                          </p:val>
                                        </p:tav>
                                        <p:tav tm="100000">
                                          <p:val>
                                            <p:strVal val="#ppt_y"/>
                                          </p:val>
                                        </p:tav>
                                      </p:tavLst>
                                    </p:anim>
                                  </p:childTnLst>
                                </p:cTn>
                              </p:par>
                              <p:par>
                                <p:cTn id="136" presetID="2" presetClass="entr" presetSubtype="4" fill="hold" grpId="1" nodeType="withEffect">
                                  <p:stCondLst>
                                    <p:cond delay="0"/>
                                  </p:stCondLst>
                                  <p:iterate type="lt">
                                    <p:tmPct val="0"/>
                                  </p:iterate>
                                  <p:childTnLst>
                                    <p:set>
                                      <p:cBhvr>
                                        <p:cTn id="137" dur="1" fill="hold">
                                          <p:stCondLst>
                                            <p:cond delay="0"/>
                                          </p:stCondLst>
                                        </p:cTn>
                                        <p:tgtEl>
                                          <p:spTgt spid="17"/>
                                        </p:tgtEl>
                                        <p:attrNameLst>
                                          <p:attrName>style.visibility</p:attrName>
                                        </p:attrNameLst>
                                      </p:cBhvr>
                                      <p:to>
                                        <p:strVal val="visible"/>
                                      </p:to>
                                    </p:set>
                                    <p:anim calcmode="lin" valueType="num">
                                      <p:cBhvr additive="base">
                                        <p:cTn id="138" dur="3000" fill="hold"/>
                                        <p:tgtEl>
                                          <p:spTgt spid="17"/>
                                        </p:tgtEl>
                                        <p:attrNameLst>
                                          <p:attrName>ppt_x</p:attrName>
                                        </p:attrNameLst>
                                      </p:cBhvr>
                                      <p:tavLst>
                                        <p:tav tm="0">
                                          <p:val>
                                            <p:strVal val="#ppt_x"/>
                                          </p:val>
                                        </p:tav>
                                        <p:tav tm="100000">
                                          <p:val>
                                            <p:strVal val="#ppt_x"/>
                                          </p:val>
                                        </p:tav>
                                      </p:tavLst>
                                    </p:anim>
                                    <p:anim calcmode="lin" valueType="num">
                                      <p:cBhvr additive="base">
                                        <p:cTn id="139" dur="3000" fill="hold"/>
                                        <p:tgtEl>
                                          <p:spTgt spid="17"/>
                                        </p:tgtEl>
                                        <p:attrNameLst>
                                          <p:attrName>ppt_y</p:attrName>
                                        </p:attrNameLst>
                                      </p:cBhvr>
                                      <p:tavLst>
                                        <p:tav tm="0">
                                          <p:val>
                                            <p:strVal val="1+#ppt_h/2"/>
                                          </p:val>
                                        </p:tav>
                                        <p:tav tm="100000">
                                          <p:val>
                                            <p:strVal val="#ppt_y"/>
                                          </p:val>
                                        </p:tav>
                                      </p:tavLst>
                                    </p:anim>
                                  </p:childTnLst>
                                </p:cTn>
                              </p:par>
                              <p:par>
                                <p:cTn id="140" presetID="2" presetClass="entr" presetSubtype="4" fill="hold" grpId="1" nodeType="withEffect">
                                  <p:stCondLst>
                                    <p:cond delay="0"/>
                                  </p:stCondLst>
                                  <p:iterate type="lt">
                                    <p:tmPct val="0"/>
                                  </p:iterate>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3000" fill="hold"/>
                                        <p:tgtEl>
                                          <p:spTgt spid="18"/>
                                        </p:tgtEl>
                                        <p:attrNameLst>
                                          <p:attrName>ppt_x</p:attrName>
                                        </p:attrNameLst>
                                      </p:cBhvr>
                                      <p:tavLst>
                                        <p:tav tm="0">
                                          <p:val>
                                            <p:strVal val="#ppt_x"/>
                                          </p:val>
                                        </p:tav>
                                        <p:tav tm="100000">
                                          <p:val>
                                            <p:strVal val="#ppt_x"/>
                                          </p:val>
                                        </p:tav>
                                      </p:tavLst>
                                    </p:anim>
                                    <p:anim calcmode="lin" valueType="num">
                                      <p:cBhvr additive="base">
                                        <p:cTn id="143" dur="3000" fill="hold"/>
                                        <p:tgtEl>
                                          <p:spTgt spid="18"/>
                                        </p:tgtEl>
                                        <p:attrNameLst>
                                          <p:attrName>ppt_y</p:attrName>
                                        </p:attrNameLst>
                                      </p:cBhvr>
                                      <p:tavLst>
                                        <p:tav tm="0">
                                          <p:val>
                                            <p:strVal val="1+#ppt_h/2"/>
                                          </p:val>
                                        </p:tav>
                                        <p:tav tm="100000">
                                          <p:val>
                                            <p:strVal val="#ppt_y"/>
                                          </p:val>
                                        </p:tav>
                                      </p:tavLst>
                                    </p:anim>
                                  </p:childTnLst>
                                </p:cTn>
                              </p:par>
                              <p:par>
                                <p:cTn id="144" presetID="2" presetClass="entr" presetSubtype="4" fill="hold" grpId="1" nodeType="withEffect">
                                  <p:stCondLst>
                                    <p:cond delay="0"/>
                                  </p:stCondLst>
                                  <p:iterate type="lt">
                                    <p:tmPct val="0"/>
                                  </p:iterate>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3000" fill="hold"/>
                                        <p:tgtEl>
                                          <p:spTgt spid="19"/>
                                        </p:tgtEl>
                                        <p:attrNameLst>
                                          <p:attrName>ppt_x</p:attrName>
                                        </p:attrNameLst>
                                      </p:cBhvr>
                                      <p:tavLst>
                                        <p:tav tm="0">
                                          <p:val>
                                            <p:strVal val="#ppt_x"/>
                                          </p:val>
                                        </p:tav>
                                        <p:tav tm="100000">
                                          <p:val>
                                            <p:strVal val="#ppt_x"/>
                                          </p:val>
                                        </p:tav>
                                      </p:tavLst>
                                    </p:anim>
                                    <p:anim calcmode="lin" valueType="num">
                                      <p:cBhvr additive="base">
                                        <p:cTn id="147" dur="3000" fill="hold"/>
                                        <p:tgtEl>
                                          <p:spTgt spid="19"/>
                                        </p:tgtEl>
                                        <p:attrNameLst>
                                          <p:attrName>ppt_y</p:attrName>
                                        </p:attrNameLst>
                                      </p:cBhvr>
                                      <p:tavLst>
                                        <p:tav tm="0">
                                          <p:val>
                                            <p:strVal val="1+#ppt_h/2"/>
                                          </p:val>
                                        </p:tav>
                                        <p:tav tm="100000">
                                          <p:val>
                                            <p:strVal val="#ppt_y"/>
                                          </p:val>
                                        </p:tav>
                                      </p:tavLst>
                                    </p:anim>
                                  </p:childTnLst>
                                </p:cTn>
                              </p:par>
                              <p:par>
                                <p:cTn id="148" presetID="5" presetClass="entr" presetSubtype="10" fill="hold" nodeType="withEffect">
                                  <p:stCondLst>
                                    <p:cond delay="0"/>
                                  </p:stCondLst>
                                  <p:childTnLst>
                                    <p:set>
                                      <p:cBhvr>
                                        <p:cTn id="149" dur="1" fill="hold">
                                          <p:stCondLst>
                                            <p:cond delay="0"/>
                                          </p:stCondLst>
                                        </p:cTn>
                                        <p:tgtEl>
                                          <p:spTgt spid="4"/>
                                        </p:tgtEl>
                                        <p:attrNameLst>
                                          <p:attrName>style.visibility</p:attrName>
                                        </p:attrNameLst>
                                      </p:cBhvr>
                                      <p:to>
                                        <p:strVal val="visible"/>
                                      </p:to>
                                    </p:set>
                                    <p:animEffect transition="in" filter="checkerboard(across)">
                                      <p:cBhvr>
                                        <p:cTn id="150" dur="3000"/>
                                        <p:tgtEl>
                                          <p:spTgt spid="4"/>
                                        </p:tgtEl>
                                      </p:cBhvr>
                                    </p:animEffect>
                                  </p:childTnLst>
                                </p:cTn>
                              </p:par>
                              <p:par>
                                <p:cTn id="151" presetID="42" presetClass="entr" presetSubtype="0" fill="hold" nodeType="withEffect">
                                  <p:stCondLst>
                                    <p:cond delay="0"/>
                                  </p:stCondLst>
                                  <p:childTnLst>
                                    <p:set>
                                      <p:cBhvr>
                                        <p:cTn id="152" dur="1" fill="hold">
                                          <p:stCondLst>
                                            <p:cond delay="0"/>
                                          </p:stCondLst>
                                        </p:cTn>
                                        <p:tgtEl>
                                          <p:spTgt spid="4"/>
                                        </p:tgtEl>
                                        <p:attrNameLst>
                                          <p:attrName>style.visibility</p:attrName>
                                        </p:attrNameLst>
                                      </p:cBhvr>
                                      <p:to>
                                        <p:strVal val="visible"/>
                                      </p:to>
                                    </p:set>
                                    <p:animEffect transition="in" filter="fade">
                                      <p:cBhvr>
                                        <p:cTn id="153" dur="3000"/>
                                        <p:tgtEl>
                                          <p:spTgt spid="4"/>
                                        </p:tgtEl>
                                      </p:cBhvr>
                                    </p:animEffect>
                                    <p:anim calcmode="lin" valueType="num">
                                      <p:cBhvr>
                                        <p:cTn id="154" dur="3000" fill="hold"/>
                                        <p:tgtEl>
                                          <p:spTgt spid="4"/>
                                        </p:tgtEl>
                                        <p:attrNameLst>
                                          <p:attrName>ppt_x</p:attrName>
                                        </p:attrNameLst>
                                      </p:cBhvr>
                                      <p:tavLst>
                                        <p:tav tm="0">
                                          <p:val>
                                            <p:strVal val="#ppt_x"/>
                                          </p:val>
                                        </p:tav>
                                        <p:tav tm="100000">
                                          <p:val>
                                            <p:strVal val="#ppt_x"/>
                                          </p:val>
                                        </p:tav>
                                      </p:tavLst>
                                    </p:anim>
                                    <p:anim calcmode="lin" valueType="num">
                                      <p:cBhvr>
                                        <p:cTn id="155"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1"/>
          </a:solidFill>
        </p:spPr>
        <p:txBody>
          <a:bodyPr/>
          <a:lstStyle/>
          <a:p>
            <a:endParaRPr lang="es-ES" dirty="0"/>
          </a:p>
        </p:txBody>
      </p:sp>
      <p:pic>
        <p:nvPicPr>
          <p:cNvPr id="7170"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4" name="3 Marco"/>
          <p:cNvSpPr/>
          <p:nvPr/>
        </p:nvSpPr>
        <p:spPr>
          <a:xfrm>
            <a:off x="285720" y="285728"/>
            <a:ext cx="8643998" cy="6357982"/>
          </a:xfrm>
          <a:prstGeom prst="frame">
            <a:avLst>
              <a:gd name="adj1" fmla="val 6208"/>
            </a:avLst>
          </a:prstGeom>
          <a:solidFill>
            <a:schemeClr val="bg1"/>
          </a:solidFill>
          <a:ln w="6350">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arco"/>
          <p:cNvSpPr/>
          <p:nvPr/>
        </p:nvSpPr>
        <p:spPr>
          <a:xfrm>
            <a:off x="857224" y="928670"/>
            <a:ext cx="7500990" cy="5143536"/>
          </a:xfrm>
          <a:prstGeom prst="frame">
            <a:avLst>
              <a:gd name="adj1" fmla="val 5880"/>
            </a:avLst>
          </a:prstGeom>
          <a:solidFill>
            <a:schemeClr val="tx1">
              <a:lumMod val="95000"/>
            </a:schemeClr>
          </a:solidFill>
          <a:ln w="6350">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1285852" y="1357298"/>
            <a:ext cx="6643734" cy="4286280"/>
          </a:xfrm>
          <a:prstGeom prst="frame">
            <a:avLst>
              <a:gd name="adj1" fmla="val 9514"/>
            </a:avLst>
          </a:prstGeom>
          <a:solidFill>
            <a:schemeClr val="bg1"/>
          </a:solidFill>
          <a:ln w="6350">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1785918" y="1857364"/>
            <a:ext cx="5643602" cy="3286148"/>
          </a:xfrm>
          <a:prstGeom prst="frame">
            <a:avLst>
              <a:gd name="adj1" fmla="val 10726"/>
            </a:avLst>
          </a:prstGeom>
          <a:solidFill>
            <a:schemeClr val="tx1">
              <a:lumMod val="95000"/>
            </a:schemeClr>
          </a:solidFill>
          <a:ln w="6350">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2285984" y="2285992"/>
            <a:ext cx="4714908" cy="2428892"/>
          </a:xfrm>
          <a:prstGeom prst="frame">
            <a:avLst>
              <a:gd name="adj1" fmla="val 16747"/>
            </a:avLst>
          </a:prstGeom>
          <a:solidFill>
            <a:schemeClr val="bg1"/>
          </a:solidFill>
          <a:ln w="6350">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2786050" y="2786058"/>
            <a:ext cx="3786214" cy="1500198"/>
          </a:xfrm>
          <a:prstGeom prst="frame">
            <a:avLst>
              <a:gd name="adj1" fmla="val 17225"/>
            </a:avLst>
          </a:prstGeom>
          <a:solidFill>
            <a:schemeClr val="tx1">
              <a:lumMod val="95000"/>
            </a:schemeClr>
          </a:solidFill>
          <a:ln w="6350">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3286116" y="3214686"/>
            <a:ext cx="2857520" cy="642942"/>
          </a:xfrm>
          <a:prstGeom prst="frame">
            <a:avLst>
              <a:gd name="adj1" fmla="val 38177"/>
            </a:avLst>
          </a:prstGeom>
          <a:solidFill>
            <a:schemeClr val="bg1"/>
          </a:solidFill>
          <a:ln w="6350">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in)">
                                      <p:cBhvr>
                                        <p:cTn id="10" dur="3000"/>
                                        <p:tgtEl>
                                          <p:spTgt spid="4"/>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amond(in)">
                                      <p:cBhvr>
                                        <p:cTn id="13" dur="3000"/>
                                        <p:tgtEl>
                                          <p:spTgt spid="5"/>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amond(in)">
                                      <p:cBhvr>
                                        <p:cTn id="16" dur="3000"/>
                                        <p:tgtEl>
                                          <p:spTgt spid="6"/>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diamond(in)">
                                      <p:cBhvr>
                                        <p:cTn id="19" dur="3000"/>
                                        <p:tgtEl>
                                          <p:spTgt spid="7"/>
                                        </p:tgtEl>
                                      </p:cBhvr>
                                    </p:animEffect>
                                  </p:childTnLst>
                                </p:cTn>
                              </p:par>
                              <p:par>
                                <p:cTn id="20" presetID="8" presetClass="entr" presetSubtype="1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diamond(in)">
                                      <p:cBhvr>
                                        <p:cTn id="22" dur="3000"/>
                                        <p:tgtEl>
                                          <p:spTgt spid="8"/>
                                        </p:tgtEl>
                                      </p:cBhvr>
                                    </p:animEffect>
                                  </p:childTnLst>
                                </p:cTn>
                              </p:par>
                              <p:par>
                                <p:cTn id="23" presetID="8" presetClass="entr" presetSubtype="16"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diamond(in)">
                                      <p:cBhvr>
                                        <p:cTn id="25" dur="3000"/>
                                        <p:tgtEl>
                                          <p:spTgt spid="9"/>
                                        </p:tgtEl>
                                      </p:cBhvr>
                                    </p:animEffect>
                                  </p:childTnLst>
                                </p:cTn>
                              </p:par>
                              <p:par>
                                <p:cTn id="26" presetID="8" presetClass="entr" presetSubtype="16"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diamond(in)">
                                      <p:cBhvr>
                                        <p:cTn id="28" dur="3000"/>
                                        <p:tgtEl>
                                          <p:spTgt spid="10"/>
                                        </p:tgtEl>
                                      </p:cBhvr>
                                    </p:animEffect>
                                  </p:childTnLst>
                                </p:cTn>
                              </p:par>
                            </p:childTnLst>
                          </p:cTn>
                        </p:par>
                        <p:par>
                          <p:cTn id="29" fill="hold">
                            <p:stCondLst>
                              <p:cond delay="3000"/>
                            </p:stCondLst>
                            <p:childTnLst>
                              <p:par>
                                <p:cTn id="30" presetID="8" presetClass="exit" presetSubtype="32" fill="hold" grpId="1" nodeType="afterEffect">
                                  <p:stCondLst>
                                    <p:cond delay="0"/>
                                  </p:stCondLst>
                                  <p:childTnLst>
                                    <p:animEffect transition="out" filter="diamond(out)">
                                      <p:cBhvr>
                                        <p:cTn id="31" dur="3000"/>
                                        <p:tgtEl>
                                          <p:spTgt spid="4"/>
                                        </p:tgtEl>
                                      </p:cBhvr>
                                    </p:animEffect>
                                    <p:set>
                                      <p:cBhvr>
                                        <p:cTn id="32" dur="1" fill="hold">
                                          <p:stCondLst>
                                            <p:cond delay="2999"/>
                                          </p:stCondLst>
                                        </p:cTn>
                                        <p:tgtEl>
                                          <p:spTgt spid="4"/>
                                        </p:tgtEl>
                                        <p:attrNameLst>
                                          <p:attrName>style.visibility</p:attrName>
                                        </p:attrNameLst>
                                      </p:cBhvr>
                                      <p:to>
                                        <p:strVal val="hidden"/>
                                      </p:to>
                                    </p:set>
                                  </p:childTnLst>
                                </p:cTn>
                              </p:par>
                              <p:par>
                                <p:cTn id="33" presetID="8" presetClass="exit" presetSubtype="32" fill="hold" grpId="1" nodeType="withEffect">
                                  <p:stCondLst>
                                    <p:cond delay="0"/>
                                  </p:stCondLst>
                                  <p:childTnLst>
                                    <p:animEffect transition="out" filter="diamond(out)">
                                      <p:cBhvr>
                                        <p:cTn id="34" dur="3000"/>
                                        <p:tgtEl>
                                          <p:spTgt spid="5"/>
                                        </p:tgtEl>
                                      </p:cBhvr>
                                    </p:animEffect>
                                    <p:set>
                                      <p:cBhvr>
                                        <p:cTn id="35" dur="1" fill="hold">
                                          <p:stCondLst>
                                            <p:cond delay="2999"/>
                                          </p:stCondLst>
                                        </p:cTn>
                                        <p:tgtEl>
                                          <p:spTgt spid="5"/>
                                        </p:tgtEl>
                                        <p:attrNameLst>
                                          <p:attrName>style.visibility</p:attrName>
                                        </p:attrNameLst>
                                      </p:cBhvr>
                                      <p:to>
                                        <p:strVal val="hidden"/>
                                      </p:to>
                                    </p:set>
                                  </p:childTnLst>
                                </p:cTn>
                              </p:par>
                              <p:par>
                                <p:cTn id="36" presetID="8" presetClass="exit" presetSubtype="32" fill="hold" grpId="1" nodeType="withEffect">
                                  <p:stCondLst>
                                    <p:cond delay="0"/>
                                  </p:stCondLst>
                                  <p:childTnLst>
                                    <p:animEffect transition="out" filter="diamond(out)">
                                      <p:cBhvr>
                                        <p:cTn id="37" dur="3000"/>
                                        <p:tgtEl>
                                          <p:spTgt spid="6"/>
                                        </p:tgtEl>
                                      </p:cBhvr>
                                    </p:animEffect>
                                    <p:set>
                                      <p:cBhvr>
                                        <p:cTn id="38" dur="1" fill="hold">
                                          <p:stCondLst>
                                            <p:cond delay="2999"/>
                                          </p:stCondLst>
                                        </p:cTn>
                                        <p:tgtEl>
                                          <p:spTgt spid="6"/>
                                        </p:tgtEl>
                                        <p:attrNameLst>
                                          <p:attrName>style.visibility</p:attrName>
                                        </p:attrNameLst>
                                      </p:cBhvr>
                                      <p:to>
                                        <p:strVal val="hidden"/>
                                      </p:to>
                                    </p:set>
                                  </p:childTnLst>
                                </p:cTn>
                              </p:par>
                              <p:par>
                                <p:cTn id="39" presetID="8" presetClass="exit" presetSubtype="32" fill="hold" grpId="1" nodeType="withEffect">
                                  <p:stCondLst>
                                    <p:cond delay="0"/>
                                  </p:stCondLst>
                                  <p:childTnLst>
                                    <p:animEffect transition="out" filter="diamond(out)">
                                      <p:cBhvr>
                                        <p:cTn id="40" dur="3000"/>
                                        <p:tgtEl>
                                          <p:spTgt spid="7"/>
                                        </p:tgtEl>
                                      </p:cBhvr>
                                    </p:animEffect>
                                    <p:set>
                                      <p:cBhvr>
                                        <p:cTn id="41" dur="1" fill="hold">
                                          <p:stCondLst>
                                            <p:cond delay="2999"/>
                                          </p:stCondLst>
                                        </p:cTn>
                                        <p:tgtEl>
                                          <p:spTgt spid="7"/>
                                        </p:tgtEl>
                                        <p:attrNameLst>
                                          <p:attrName>style.visibility</p:attrName>
                                        </p:attrNameLst>
                                      </p:cBhvr>
                                      <p:to>
                                        <p:strVal val="hidden"/>
                                      </p:to>
                                    </p:set>
                                  </p:childTnLst>
                                </p:cTn>
                              </p:par>
                              <p:par>
                                <p:cTn id="42" presetID="8" presetClass="exit" presetSubtype="32" fill="hold" grpId="1" nodeType="withEffect">
                                  <p:stCondLst>
                                    <p:cond delay="0"/>
                                  </p:stCondLst>
                                  <p:childTnLst>
                                    <p:animEffect transition="out" filter="diamond(out)">
                                      <p:cBhvr>
                                        <p:cTn id="43" dur="3000"/>
                                        <p:tgtEl>
                                          <p:spTgt spid="8"/>
                                        </p:tgtEl>
                                      </p:cBhvr>
                                    </p:animEffect>
                                    <p:set>
                                      <p:cBhvr>
                                        <p:cTn id="44" dur="1" fill="hold">
                                          <p:stCondLst>
                                            <p:cond delay="2999"/>
                                          </p:stCondLst>
                                        </p:cTn>
                                        <p:tgtEl>
                                          <p:spTgt spid="8"/>
                                        </p:tgtEl>
                                        <p:attrNameLst>
                                          <p:attrName>style.visibility</p:attrName>
                                        </p:attrNameLst>
                                      </p:cBhvr>
                                      <p:to>
                                        <p:strVal val="hidden"/>
                                      </p:to>
                                    </p:set>
                                  </p:childTnLst>
                                </p:cTn>
                              </p:par>
                              <p:par>
                                <p:cTn id="45" presetID="8" presetClass="exit" presetSubtype="32" fill="hold" grpId="1" nodeType="withEffect">
                                  <p:stCondLst>
                                    <p:cond delay="0"/>
                                  </p:stCondLst>
                                  <p:childTnLst>
                                    <p:animEffect transition="out" filter="diamond(out)">
                                      <p:cBhvr>
                                        <p:cTn id="46" dur="3000"/>
                                        <p:tgtEl>
                                          <p:spTgt spid="9"/>
                                        </p:tgtEl>
                                      </p:cBhvr>
                                    </p:animEffect>
                                    <p:set>
                                      <p:cBhvr>
                                        <p:cTn id="47" dur="1" fill="hold">
                                          <p:stCondLst>
                                            <p:cond delay="2999"/>
                                          </p:stCondLst>
                                        </p:cTn>
                                        <p:tgtEl>
                                          <p:spTgt spid="9"/>
                                        </p:tgtEl>
                                        <p:attrNameLst>
                                          <p:attrName>style.visibility</p:attrName>
                                        </p:attrNameLst>
                                      </p:cBhvr>
                                      <p:to>
                                        <p:strVal val="hidden"/>
                                      </p:to>
                                    </p:set>
                                  </p:childTnLst>
                                </p:cTn>
                              </p:par>
                              <p:par>
                                <p:cTn id="48" presetID="8" presetClass="exit" presetSubtype="32" fill="hold" grpId="1" nodeType="withEffect">
                                  <p:stCondLst>
                                    <p:cond delay="0"/>
                                  </p:stCondLst>
                                  <p:childTnLst>
                                    <p:animEffect transition="out" filter="diamond(out)">
                                      <p:cBhvr>
                                        <p:cTn id="49" dur="3000"/>
                                        <p:tgtEl>
                                          <p:spTgt spid="10"/>
                                        </p:tgtEl>
                                      </p:cBhvr>
                                    </p:animEffect>
                                    <p:set>
                                      <p:cBhvr>
                                        <p:cTn id="50" dur="1" fill="hold">
                                          <p:stCondLst>
                                            <p:cond delay="2999"/>
                                          </p:stCondLst>
                                        </p:cTn>
                                        <p:tgtEl>
                                          <p:spTgt spid="10"/>
                                        </p:tgtEl>
                                        <p:attrNameLst>
                                          <p:attrName>style.visibility</p:attrName>
                                        </p:attrNameLst>
                                      </p:cBhvr>
                                      <p:to>
                                        <p:strVal val="hidden"/>
                                      </p:to>
                                    </p:set>
                                  </p:childTnLst>
                                </p:cTn>
                              </p:par>
                              <p:par>
                                <p:cTn id="51" presetID="23" presetClass="entr" presetSubtype="272" fill="hold" nodeType="withEffect">
                                  <p:stCondLst>
                                    <p:cond delay="0"/>
                                  </p:stCondLst>
                                  <p:childTnLst>
                                    <p:set>
                                      <p:cBhvr>
                                        <p:cTn id="52" dur="1" fill="hold">
                                          <p:stCondLst>
                                            <p:cond delay="0"/>
                                          </p:stCondLst>
                                        </p:cTn>
                                        <p:tgtEl>
                                          <p:spTgt spid="7170"/>
                                        </p:tgtEl>
                                        <p:attrNameLst>
                                          <p:attrName>style.visibility</p:attrName>
                                        </p:attrNameLst>
                                      </p:cBhvr>
                                      <p:to>
                                        <p:strVal val="visible"/>
                                      </p:to>
                                    </p:set>
                                    <p:anim calcmode="lin" valueType="num">
                                      <p:cBhvr>
                                        <p:cTn id="53" dur="3000" fill="hold"/>
                                        <p:tgtEl>
                                          <p:spTgt spid="7170"/>
                                        </p:tgtEl>
                                        <p:attrNameLst>
                                          <p:attrName>ppt_w</p:attrName>
                                        </p:attrNameLst>
                                      </p:cBhvr>
                                      <p:tavLst>
                                        <p:tav tm="0">
                                          <p:val>
                                            <p:strVal val="2/3*#ppt_w"/>
                                          </p:val>
                                        </p:tav>
                                        <p:tav tm="100000">
                                          <p:val>
                                            <p:strVal val="#ppt_w"/>
                                          </p:val>
                                        </p:tav>
                                      </p:tavLst>
                                    </p:anim>
                                    <p:anim calcmode="lin" valueType="num">
                                      <p:cBhvr>
                                        <p:cTn id="54" dur="3000" fill="hold"/>
                                        <p:tgtEl>
                                          <p:spTgt spid="7170"/>
                                        </p:tgtEl>
                                        <p:attrNameLst>
                                          <p:attrName>ppt_h</p:attrName>
                                        </p:attrNameLst>
                                      </p:cBhvr>
                                      <p:tavLst>
                                        <p:tav tm="0">
                                          <p:val>
                                            <p:strVal val="2/3*#ppt_h"/>
                                          </p:val>
                                        </p:tav>
                                        <p:tav tm="100000">
                                          <p:val>
                                            <p:strVal val="#ppt_h"/>
                                          </p:val>
                                        </p:tav>
                                      </p:tavLst>
                                    </p:anim>
                                  </p:childTnLst>
                                </p:cTn>
                              </p:par>
                              <p:par>
                                <p:cTn id="55" presetID="8" presetClass="entr" presetSubtype="32" fill="hold" nodeType="withEffect">
                                  <p:stCondLst>
                                    <p:cond delay="0"/>
                                  </p:stCondLst>
                                  <p:childTnLst>
                                    <p:set>
                                      <p:cBhvr>
                                        <p:cTn id="56" dur="1" fill="hold">
                                          <p:stCondLst>
                                            <p:cond delay="0"/>
                                          </p:stCondLst>
                                        </p:cTn>
                                        <p:tgtEl>
                                          <p:spTgt spid="7170"/>
                                        </p:tgtEl>
                                        <p:attrNameLst>
                                          <p:attrName>style.visibility</p:attrName>
                                        </p:attrNameLst>
                                      </p:cBhvr>
                                      <p:to>
                                        <p:strVal val="visible"/>
                                      </p:to>
                                    </p:set>
                                    <p:animEffect transition="in" filter="diamond(out)">
                                      <p:cBhvr>
                                        <p:cTn id="57" dur="30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8194"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5" name="4 Marco"/>
          <p:cNvSpPr/>
          <p:nvPr/>
        </p:nvSpPr>
        <p:spPr>
          <a:xfrm>
            <a:off x="0" y="0"/>
            <a:ext cx="1071538" cy="1000108"/>
          </a:xfrm>
          <a:prstGeom prst="frame">
            <a:avLst>
              <a:gd name="adj1" fmla="val 25049"/>
            </a:avLst>
          </a:prstGeom>
          <a:solidFill>
            <a:srgbClr val="00249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8001024" y="0"/>
            <a:ext cx="1142976" cy="1000108"/>
          </a:xfrm>
          <a:prstGeom prst="frame">
            <a:avLst>
              <a:gd name="adj1" fmla="val 25049"/>
            </a:avLst>
          </a:prstGeom>
          <a:solidFill>
            <a:srgbClr val="00249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1071538" y="928670"/>
            <a:ext cx="1071570" cy="1000132"/>
          </a:xfrm>
          <a:prstGeom prst="frame">
            <a:avLst>
              <a:gd name="adj1" fmla="val 25049"/>
            </a:avLst>
          </a:prstGeom>
          <a:solidFill>
            <a:srgbClr val="FF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7000892" y="928670"/>
            <a:ext cx="1071538" cy="1000132"/>
          </a:xfrm>
          <a:prstGeom prst="frame">
            <a:avLst>
              <a:gd name="adj1" fmla="val 25049"/>
            </a:avLst>
          </a:prstGeom>
          <a:solidFill>
            <a:srgbClr val="FF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2071670" y="1928802"/>
            <a:ext cx="1000132" cy="1000132"/>
          </a:xfrm>
          <a:prstGeom prst="frame">
            <a:avLst>
              <a:gd name="adj1" fmla="val 25049"/>
            </a:avLst>
          </a:prstGeom>
          <a:solidFill>
            <a:srgbClr val="00249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6000760" y="1928802"/>
            <a:ext cx="1000100" cy="928694"/>
          </a:xfrm>
          <a:prstGeom prst="frame">
            <a:avLst>
              <a:gd name="adj1" fmla="val 25049"/>
            </a:avLst>
          </a:prstGeom>
          <a:solidFill>
            <a:srgbClr val="00249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3071802" y="2857496"/>
            <a:ext cx="1000132" cy="1000132"/>
          </a:xfrm>
          <a:prstGeom prst="frame">
            <a:avLst>
              <a:gd name="adj1" fmla="val 25049"/>
            </a:avLst>
          </a:prstGeom>
          <a:solidFill>
            <a:srgbClr val="FF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5072066" y="3000372"/>
            <a:ext cx="1071538" cy="1000108"/>
          </a:xfrm>
          <a:prstGeom prst="frame">
            <a:avLst>
              <a:gd name="adj1" fmla="val 25049"/>
            </a:avLst>
          </a:prstGeom>
          <a:solidFill>
            <a:srgbClr val="FF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a:off x="6143604" y="3929042"/>
            <a:ext cx="1071570" cy="1000132"/>
          </a:xfrm>
          <a:prstGeom prst="frame">
            <a:avLst>
              <a:gd name="adj1" fmla="val 25049"/>
            </a:avLst>
          </a:prstGeom>
          <a:solidFill>
            <a:srgbClr val="00249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a:off x="7143736" y="4929174"/>
            <a:ext cx="1000132" cy="1000132"/>
          </a:xfrm>
          <a:prstGeom prst="frame">
            <a:avLst>
              <a:gd name="adj1" fmla="val 25049"/>
            </a:avLst>
          </a:prstGeom>
          <a:solidFill>
            <a:srgbClr val="FF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8143868" y="5857868"/>
            <a:ext cx="1000132" cy="1000132"/>
          </a:xfrm>
          <a:prstGeom prst="frame">
            <a:avLst>
              <a:gd name="adj1" fmla="val 25049"/>
            </a:avLst>
          </a:prstGeom>
          <a:solidFill>
            <a:srgbClr val="00249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2000232" y="3929066"/>
            <a:ext cx="1071538" cy="1000132"/>
          </a:xfrm>
          <a:prstGeom prst="frame">
            <a:avLst>
              <a:gd name="adj1" fmla="val 25049"/>
            </a:avLst>
          </a:prstGeom>
          <a:solidFill>
            <a:srgbClr val="00249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a:off x="1000100" y="4929198"/>
            <a:ext cx="1000100" cy="928694"/>
          </a:xfrm>
          <a:prstGeom prst="frame">
            <a:avLst>
              <a:gd name="adj1" fmla="val 25049"/>
            </a:avLst>
          </a:prstGeom>
          <a:solidFill>
            <a:srgbClr val="FF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a:off x="0" y="5929306"/>
            <a:ext cx="1000100" cy="928694"/>
          </a:xfrm>
          <a:prstGeom prst="frame">
            <a:avLst>
              <a:gd name="adj1" fmla="val 25049"/>
            </a:avLst>
          </a:prstGeom>
          <a:solidFill>
            <a:srgbClr val="00249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3000" fill="hold"/>
                                        <p:tgtEl>
                                          <p:spTgt spid="16"/>
                                        </p:tgtEl>
                                        <p:attrNameLst>
                                          <p:attrName>ppt_x</p:attrName>
                                        </p:attrNameLst>
                                      </p:cBhvr>
                                      <p:tavLst>
                                        <p:tav tm="0">
                                          <p:val>
                                            <p:strVal val="1+#ppt_w/2"/>
                                          </p:val>
                                        </p:tav>
                                        <p:tav tm="100000">
                                          <p:val>
                                            <p:strVal val="#ppt_x"/>
                                          </p:val>
                                        </p:tav>
                                      </p:tavLst>
                                    </p:anim>
                                    <p:anim calcmode="lin" valueType="num">
                                      <p:cBhvr additive="base">
                                        <p:cTn id="43" dur="3000" fill="hold"/>
                                        <p:tgtEl>
                                          <p:spTgt spid="16"/>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additive="base">
                                        <p:cTn id="46" dur="3000" fill="hold"/>
                                        <p:tgtEl>
                                          <p:spTgt spid="17"/>
                                        </p:tgtEl>
                                        <p:attrNameLst>
                                          <p:attrName>ppt_x</p:attrName>
                                        </p:attrNameLst>
                                      </p:cBhvr>
                                      <p:tavLst>
                                        <p:tav tm="0">
                                          <p:val>
                                            <p:strVal val="1+#ppt_w/2"/>
                                          </p:val>
                                        </p:tav>
                                        <p:tav tm="100000">
                                          <p:val>
                                            <p:strVal val="#ppt_x"/>
                                          </p:val>
                                        </p:tav>
                                      </p:tavLst>
                                    </p:anim>
                                    <p:anim calcmode="lin" valueType="num">
                                      <p:cBhvr additive="base">
                                        <p:cTn id="47" dur="3000" fill="hold"/>
                                        <p:tgtEl>
                                          <p:spTgt spid="17"/>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additive="base">
                                        <p:cTn id="50" dur="3000" fill="hold"/>
                                        <p:tgtEl>
                                          <p:spTgt spid="18"/>
                                        </p:tgtEl>
                                        <p:attrNameLst>
                                          <p:attrName>ppt_x</p:attrName>
                                        </p:attrNameLst>
                                      </p:cBhvr>
                                      <p:tavLst>
                                        <p:tav tm="0">
                                          <p:val>
                                            <p:strVal val="1+#ppt_w/2"/>
                                          </p:val>
                                        </p:tav>
                                        <p:tav tm="100000">
                                          <p:val>
                                            <p:strVal val="#ppt_x"/>
                                          </p:val>
                                        </p:tav>
                                      </p:tavLst>
                                    </p:anim>
                                    <p:anim calcmode="lin" valueType="num">
                                      <p:cBhvr additive="base">
                                        <p:cTn id="51" dur="3000" fill="hold"/>
                                        <p:tgtEl>
                                          <p:spTgt spid="18"/>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0-#ppt_w/2"/>
                                          </p:val>
                                        </p:tav>
                                        <p:tav tm="100000">
                                          <p:val>
                                            <p:strVal val="#ppt_x"/>
                                          </p:val>
                                        </p:tav>
                                      </p:tavLst>
                                    </p:anim>
                                    <p:anim calcmode="lin" valueType="num">
                                      <p:cBhvr additive="base">
                                        <p:cTn id="59" dur="3000" fill="hold"/>
                                        <p:tgtEl>
                                          <p:spTgt spid="14"/>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3000" fill="hold"/>
                                        <p:tgtEl>
                                          <p:spTgt spid="15"/>
                                        </p:tgtEl>
                                        <p:attrNameLst>
                                          <p:attrName>ppt_x</p:attrName>
                                        </p:attrNameLst>
                                      </p:cBhvr>
                                      <p:tavLst>
                                        <p:tav tm="0">
                                          <p:val>
                                            <p:strVal val="0-#ppt_w/2"/>
                                          </p:val>
                                        </p:tav>
                                        <p:tav tm="100000">
                                          <p:val>
                                            <p:strVal val="#ppt_x"/>
                                          </p:val>
                                        </p:tav>
                                      </p:tavLst>
                                    </p:anim>
                                    <p:anim calcmode="lin" valueType="num">
                                      <p:cBhvr additive="base">
                                        <p:cTn id="63" dur="3000" fill="hold"/>
                                        <p:tgtEl>
                                          <p:spTgt spid="15"/>
                                        </p:tgtEl>
                                        <p:attrNameLst>
                                          <p:attrName>ppt_y</p:attrName>
                                        </p:attrNameLst>
                                      </p:cBhvr>
                                      <p:tavLst>
                                        <p:tav tm="0">
                                          <p:val>
                                            <p:strVal val="0-#ppt_h/2"/>
                                          </p:val>
                                        </p:tav>
                                        <p:tav tm="100000">
                                          <p:val>
                                            <p:strVal val="#ppt_y"/>
                                          </p:val>
                                        </p:tav>
                                      </p:tavLst>
                                    </p:anim>
                                  </p:childTnLst>
                                </p:cTn>
                              </p:par>
                              <p:par>
                                <p:cTn id="64" presetID="8" presetClass="emph" presetSubtype="0" fill="hold" grpId="1"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6"/>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7"/>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8"/>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6"/>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0"/>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2"/>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3"/>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4"/>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5"/>
                                        </p:tgtEl>
                                        <p:attrNameLst>
                                          <p:attrName>r</p:attrName>
                                        </p:attrNameLst>
                                      </p:cBhvr>
                                    </p:animRot>
                                  </p:childTnLst>
                                </p:cTn>
                              </p:par>
                            </p:childTnLst>
                          </p:cTn>
                        </p:par>
                        <p:par>
                          <p:cTn id="92" fill="hold">
                            <p:stCondLst>
                              <p:cond delay="3000"/>
                            </p:stCondLst>
                            <p:childTnLst>
                              <p:par>
                                <p:cTn id="93" presetID="5" presetClass="exit" presetSubtype="10" fill="hold" grpId="2" nodeType="afterEffect">
                                  <p:stCondLst>
                                    <p:cond delay="0"/>
                                  </p:stCondLst>
                                  <p:childTnLst>
                                    <p:animEffect transition="out" filter="checkerboard(across)">
                                      <p:cBhvr>
                                        <p:cTn id="94" dur="3000"/>
                                        <p:tgtEl>
                                          <p:spTgt spid="5"/>
                                        </p:tgtEl>
                                      </p:cBhvr>
                                    </p:animEffect>
                                    <p:set>
                                      <p:cBhvr>
                                        <p:cTn id="95" dur="1" fill="hold">
                                          <p:stCondLst>
                                            <p:cond delay="2999"/>
                                          </p:stCondLst>
                                        </p:cTn>
                                        <p:tgtEl>
                                          <p:spTgt spid="5"/>
                                        </p:tgtEl>
                                        <p:attrNameLst>
                                          <p:attrName>style.visibility</p:attrName>
                                        </p:attrNameLst>
                                      </p:cBhvr>
                                      <p:to>
                                        <p:strVal val="hidden"/>
                                      </p:to>
                                    </p:set>
                                  </p:childTnLst>
                                </p:cTn>
                              </p:par>
                              <p:par>
                                <p:cTn id="96" presetID="5" presetClass="exit" presetSubtype="10" fill="hold" grpId="2" nodeType="withEffect">
                                  <p:stCondLst>
                                    <p:cond delay="0"/>
                                  </p:stCondLst>
                                  <p:childTnLst>
                                    <p:animEffect transition="out" filter="checkerboard(across)">
                                      <p:cBhvr>
                                        <p:cTn id="97" dur="3000"/>
                                        <p:tgtEl>
                                          <p:spTgt spid="7"/>
                                        </p:tgtEl>
                                      </p:cBhvr>
                                    </p:animEffect>
                                    <p:set>
                                      <p:cBhvr>
                                        <p:cTn id="98" dur="1" fill="hold">
                                          <p:stCondLst>
                                            <p:cond delay="2999"/>
                                          </p:stCondLst>
                                        </p:cTn>
                                        <p:tgtEl>
                                          <p:spTgt spid="7"/>
                                        </p:tgtEl>
                                        <p:attrNameLst>
                                          <p:attrName>style.visibility</p:attrName>
                                        </p:attrNameLst>
                                      </p:cBhvr>
                                      <p:to>
                                        <p:strVal val="hidden"/>
                                      </p:to>
                                    </p:set>
                                  </p:childTnLst>
                                </p:cTn>
                              </p:par>
                              <p:par>
                                <p:cTn id="99" presetID="5" presetClass="exit" presetSubtype="10" fill="hold" grpId="2" nodeType="withEffect">
                                  <p:stCondLst>
                                    <p:cond delay="0"/>
                                  </p:stCondLst>
                                  <p:childTnLst>
                                    <p:animEffect transition="out" filter="checkerboard(across)">
                                      <p:cBhvr>
                                        <p:cTn id="100" dur="3000"/>
                                        <p:tgtEl>
                                          <p:spTgt spid="9"/>
                                        </p:tgtEl>
                                      </p:cBhvr>
                                    </p:animEffect>
                                    <p:set>
                                      <p:cBhvr>
                                        <p:cTn id="101" dur="1" fill="hold">
                                          <p:stCondLst>
                                            <p:cond delay="2999"/>
                                          </p:stCondLst>
                                        </p:cTn>
                                        <p:tgtEl>
                                          <p:spTgt spid="9"/>
                                        </p:tgtEl>
                                        <p:attrNameLst>
                                          <p:attrName>style.visibility</p:attrName>
                                        </p:attrNameLst>
                                      </p:cBhvr>
                                      <p:to>
                                        <p:strVal val="hidden"/>
                                      </p:to>
                                    </p:set>
                                  </p:childTnLst>
                                </p:cTn>
                              </p:par>
                              <p:par>
                                <p:cTn id="102" presetID="5" presetClass="exit" presetSubtype="10" fill="hold" grpId="2" nodeType="withEffect">
                                  <p:stCondLst>
                                    <p:cond delay="0"/>
                                  </p:stCondLst>
                                  <p:childTnLst>
                                    <p:animEffect transition="out" filter="checkerboard(across)">
                                      <p:cBhvr>
                                        <p:cTn id="103" dur="3000"/>
                                        <p:tgtEl>
                                          <p:spTgt spid="11"/>
                                        </p:tgtEl>
                                      </p:cBhvr>
                                    </p:animEffect>
                                    <p:set>
                                      <p:cBhvr>
                                        <p:cTn id="104" dur="1" fill="hold">
                                          <p:stCondLst>
                                            <p:cond delay="2999"/>
                                          </p:stCondLst>
                                        </p:cTn>
                                        <p:tgtEl>
                                          <p:spTgt spid="11"/>
                                        </p:tgtEl>
                                        <p:attrNameLst>
                                          <p:attrName>style.visibility</p:attrName>
                                        </p:attrNameLst>
                                      </p:cBhvr>
                                      <p:to>
                                        <p:strVal val="hidden"/>
                                      </p:to>
                                    </p:set>
                                  </p:childTnLst>
                                </p:cTn>
                              </p:par>
                              <p:par>
                                <p:cTn id="105" presetID="5" presetClass="exit" presetSubtype="10" fill="hold" grpId="2" nodeType="withEffect">
                                  <p:stCondLst>
                                    <p:cond delay="0"/>
                                  </p:stCondLst>
                                  <p:childTnLst>
                                    <p:animEffect transition="out" filter="checkerboard(across)">
                                      <p:cBhvr>
                                        <p:cTn id="106" dur="3000"/>
                                        <p:tgtEl>
                                          <p:spTgt spid="16"/>
                                        </p:tgtEl>
                                      </p:cBhvr>
                                    </p:animEffect>
                                    <p:set>
                                      <p:cBhvr>
                                        <p:cTn id="107" dur="1" fill="hold">
                                          <p:stCondLst>
                                            <p:cond delay="2999"/>
                                          </p:stCondLst>
                                        </p:cTn>
                                        <p:tgtEl>
                                          <p:spTgt spid="16"/>
                                        </p:tgtEl>
                                        <p:attrNameLst>
                                          <p:attrName>style.visibility</p:attrName>
                                        </p:attrNameLst>
                                      </p:cBhvr>
                                      <p:to>
                                        <p:strVal val="hidden"/>
                                      </p:to>
                                    </p:set>
                                  </p:childTnLst>
                                </p:cTn>
                              </p:par>
                              <p:par>
                                <p:cTn id="108" presetID="5" presetClass="exit" presetSubtype="10" fill="hold" grpId="2" nodeType="withEffect">
                                  <p:stCondLst>
                                    <p:cond delay="0"/>
                                  </p:stCondLst>
                                  <p:childTnLst>
                                    <p:animEffect transition="out" filter="checkerboard(across)">
                                      <p:cBhvr>
                                        <p:cTn id="109" dur="3000"/>
                                        <p:tgtEl>
                                          <p:spTgt spid="17"/>
                                        </p:tgtEl>
                                      </p:cBhvr>
                                    </p:animEffect>
                                    <p:set>
                                      <p:cBhvr>
                                        <p:cTn id="110" dur="1" fill="hold">
                                          <p:stCondLst>
                                            <p:cond delay="2999"/>
                                          </p:stCondLst>
                                        </p:cTn>
                                        <p:tgtEl>
                                          <p:spTgt spid="17"/>
                                        </p:tgtEl>
                                        <p:attrNameLst>
                                          <p:attrName>style.visibility</p:attrName>
                                        </p:attrNameLst>
                                      </p:cBhvr>
                                      <p:to>
                                        <p:strVal val="hidden"/>
                                      </p:to>
                                    </p:set>
                                  </p:childTnLst>
                                </p:cTn>
                              </p:par>
                              <p:par>
                                <p:cTn id="111" presetID="5" presetClass="exit" presetSubtype="10" fill="hold" grpId="2" nodeType="withEffect">
                                  <p:stCondLst>
                                    <p:cond delay="0"/>
                                  </p:stCondLst>
                                  <p:childTnLst>
                                    <p:animEffect transition="out" filter="checkerboard(across)">
                                      <p:cBhvr>
                                        <p:cTn id="112" dur="3000"/>
                                        <p:tgtEl>
                                          <p:spTgt spid="18"/>
                                        </p:tgtEl>
                                      </p:cBhvr>
                                    </p:animEffect>
                                    <p:set>
                                      <p:cBhvr>
                                        <p:cTn id="113" dur="1" fill="hold">
                                          <p:stCondLst>
                                            <p:cond delay="2999"/>
                                          </p:stCondLst>
                                        </p:cTn>
                                        <p:tgtEl>
                                          <p:spTgt spid="18"/>
                                        </p:tgtEl>
                                        <p:attrNameLst>
                                          <p:attrName>style.visibility</p:attrName>
                                        </p:attrNameLst>
                                      </p:cBhvr>
                                      <p:to>
                                        <p:strVal val="hidden"/>
                                      </p:to>
                                    </p:set>
                                  </p:childTnLst>
                                </p:cTn>
                              </p:par>
                              <p:par>
                                <p:cTn id="114" presetID="5" presetClass="exit" presetSubtype="10" fill="hold" grpId="2" nodeType="withEffect">
                                  <p:stCondLst>
                                    <p:cond delay="0"/>
                                  </p:stCondLst>
                                  <p:childTnLst>
                                    <p:animEffect transition="out" filter="checkerboard(across)">
                                      <p:cBhvr>
                                        <p:cTn id="115" dur="3000"/>
                                        <p:tgtEl>
                                          <p:spTgt spid="6"/>
                                        </p:tgtEl>
                                      </p:cBhvr>
                                    </p:animEffect>
                                    <p:set>
                                      <p:cBhvr>
                                        <p:cTn id="116" dur="1" fill="hold">
                                          <p:stCondLst>
                                            <p:cond delay="2999"/>
                                          </p:stCondLst>
                                        </p:cTn>
                                        <p:tgtEl>
                                          <p:spTgt spid="6"/>
                                        </p:tgtEl>
                                        <p:attrNameLst>
                                          <p:attrName>style.visibility</p:attrName>
                                        </p:attrNameLst>
                                      </p:cBhvr>
                                      <p:to>
                                        <p:strVal val="hidden"/>
                                      </p:to>
                                    </p:set>
                                  </p:childTnLst>
                                </p:cTn>
                              </p:par>
                              <p:par>
                                <p:cTn id="117" presetID="5" presetClass="exit" presetSubtype="10" fill="hold" grpId="2" nodeType="withEffect">
                                  <p:stCondLst>
                                    <p:cond delay="0"/>
                                  </p:stCondLst>
                                  <p:childTnLst>
                                    <p:animEffect transition="out" filter="checkerboard(across)">
                                      <p:cBhvr>
                                        <p:cTn id="118" dur="3000"/>
                                        <p:tgtEl>
                                          <p:spTgt spid="8"/>
                                        </p:tgtEl>
                                      </p:cBhvr>
                                    </p:animEffect>
                                    <p:set>
                                      <p:cBhvr>
                                        <p:cTn id="119" dur="1" fill="hold">
                                          <p:stCondLst>
                                            <p:cond delay="2999"/>
                                          </p:stCondLst>
                                        </p:cTn>
                                        <p:tgtEl>
                                          <p:spTgt spid="8"/>
                                        </p:tgtEl>
                                        <p:attrNameLst>
                                          <p:attrName>style.visibility</p:attrName>
                                        </p:attrNameLst>
                                      </p:cBhvr>
                                      <p:to>
                                        <p:strVal val="hidden"/>
                                      </p:to>
                                    </p:set>
                                  </p:childTnLst>
                                </p:cTn>
                              </p:par>
                              <p:par>
                                <p:cTn id="120" presetID="5" presetClass="exit" presetSubtype="10" fill="hold" grpId="2" nodeType="withEffect">
                                  <p:stCondLst>
                                    <p:cond delay="0"/>
                                  </p:stCondLst>
                                  <p:childTnLst>
                                    <p:animEffect transition="out" filter="checkerboard(across)">
                                      <p:cBhvr>
                                        <p:cTn id="121" dur="3000"/>
                                        <p:tgtEl>
                                          <p:spTgt spid="10"/>
                                        </p:tgtEl>
                                      </p:cBhvr>
                                    </p:animEffect>
                                    <p:set>
                                      <p:cBhvr>
                                        <p:cTn id="122" dur="1" fill="hold">
                                          <p:stCondLst>
                                            <p:cond delay="2999"/>
                                          </p:stCondLst>
                                        </p:cTn>
                                        <p:tgtEl>
                                          <p:spTgt spid="10"/>
                                        </p:tgtEl>
                                        <p:attrNameLst>
                                          <p:attrName>style.visibility</p:attrName>
                                        </p:attrNameLst>
                                      </p:cBhvr>
                                      <p:to>
                                        <p:strVal val="hidden"/>
                                      </p:to>
                                    </p:set>
                                  </p:childTnLst>
                                </p:cTn>
                              </p:par>
                              <p:par>
                                <p:cTn id="123" presetID="5" presetClass="exit" presetSubtype="10" fill="hold" grpId="2" nodeType="withEffect">
                                  <p:stCondLst>
                                    <p:cond delay="0"/>
                                  </p:stCondLst>
                                  <p:childTnLst>
                                    <p:animEffect transition="out" filter="checkerboard(across)">
                                      <p:cBhvr>
                                        <p:cTn id="124" dur="3000"/>
                                        <p:tgtEl>
                                          <p:spTgt spid="12"/>
                                        </p:tgtEl>
                                      </p:cBhvr>
                                    </p:animEffect>
                                    <p:set>
                                      <p:cBhvr>
                                        <p:cTn id="125" dur="1" fill="hold">
                                          <p:stCondLst>
                                            <p:cond delay="2999"/>
                                          </p:stCondLst>
                                        </p:cTn>
                                        <p:tgtEl>
                                          <p:spTgt spid="12"/>
                                        </p:tgtEl>
                                        <p:attrNameLst>
                                          <p:attrName>style.visibility</p:attrName>
                                        </p:attrNameLst>
                                      </p:cBhvr>
                                      <p:to>
                                        <p:strVal val="hidden"/>
                                      </p:to>
                                    </p:set>
                                  </p:childTnLst>
                                </p:cTn>
                              </p:par>
                              <p:par>
                                <p:cTn id="126" presetID="5" presetClass="exit" presetSubtype="10" fill="hold" grpId="2" nodeType="withEffect">
                                  <p:stCondLst>
                                    <p:cond delay="0"/>
                                  </p:stCondLst>
                                  <p:childTnLst>
                                    <p:animEffect transition="out" filter="checkerboard(across)">
                                      <p:cBhvr>
                                        <p:cTn id="127" dur="3000"/>
                                        <p:tgtEl>
                                          <p:spTgt spid="13"/>
                                        </p:tgtEl>
                                      </p:cBhvr>
                                    </p:animEffect>
                                    <p:set>
                                      <p:cBhvr>
                                        <p:cTn id="128" dur="1" fill="hold">
                                          <p:stCondLst>
                                            <p:cond delay="2999"/>
                                          </p:stCondLst>
                                        </p:cTn>
                                        <p:tgtEl>
                                          <p:spTgt spid="13"/>
                                        </p:tgtEl>
                                        <p:attrNameLst>
                                          <p:attrName>style.visibility</p:attrName>
                                        </p:attrNameLst>
                                      </p:cBhvr>
                                      <p:to>
                                        <p:strVal val="hidden"/>
                                      </p:to>
                                    </p:set>
                                  </p:childTnLst>
                                </p:cTn>
                              </p:par>
                              <p:par>
                                <p:cTn id="129" presetID="5" presetClass="exit" presetSubtype="10" fill="hold" grpId="2" nodeType="withEffect">
                                  <p:stCondLst>
                                    <p:cond delay="0"/>
                                  </p:stCondLst>
                                  <p:childTnLst>
                                    <p:animEffect transition="out" filter="checkerboard(across)">
                                      <p:cBhvr>
                                        <p:cTn id="130" dur="3000"/>
                                        <p:tgtEl>
                                          <p:spTgt spid="14"/>
                                        </p:tgtEl>
                                      </p:cBhvr>
                                    </p:animEffect>
                                    <p:set>
                                      <p:cBhvr>
                                        <p:cTn id="131" dur="1" fill="hold">
                                          <p:stCondLst>
                                            <p:cond delay="2999"/>
                                          </p:stCondLst>
                                        </p:cTn>
                                        <p:tgtEl>
                                          <p:spTgt spid="14"/>
                                        </p:tgtEl>
                                        <p:attrNameLst>
                                          <p:attrName>style.visibility</p:attrName>
                                        </p:attrNameLst>
                                      </p:cBhvr>
                                      <p:to>
                                        <p:strVal val="hidden"/>
                                      </p:to>
                                    </p:set>
                                  </p:childTnLst>
                                </p:cTn>
                              </p:par>
                              <p:par>
                                <p:cTn id="132" presetID="5" presetClass="exit" presetSubtype="10" fill="hold" grpId="2" nodeType="withEffect">
                                  <p:stCondLst>
                                    <p:cond delay="0"/>
                                  </p:stCondLst>
                                  <p:childTnLst>
                                    <p:animEffect transition="out" filter="checkerboard(across)">
                                      <p:cBhvr>
                                        <p:cTn id="133" dur="3000"/>
                                        <p:tgtEl>
                                          <p:spTgt spid="15"/>
                                        </p:tgtEl>
                                      </p:cBhvr>
                                    </p:animEffect>
                                    <p:set>
                                      <p:cBhvr>
                                        <p:cTn id="134" dur="1" fill="hold">
                                          <p:stCondLst>
                                            <p:cond delay="2999"/>
                                          </p:stCondLst>
                                        </p:cTn>
                                        <p:tgtEl>
                                          <p:spTgt spid="15"/>
                                        </p:tgtEl>
                                        <p:attrNameLst>
                                          <p:attrName>style.visibility</p:attrName>
                                        </p:attrNameLst>
                                      </p:cBhvr>
                                      <p:to>
                                        <p:strVal val="hidden"/>
                                      </p:to>
                                    </p:set>
                                  </p:childTnLst>
                                </p:cTn>
                              </p:par>
                              <p:par>
                                <p:cTn id="135" presetID="2" presetClass="exit" presetSubtype="12" fill="hold" grpId="3" nodeType="withEffect">
                                  <p:stCondLst>
                                    <p:cond delay="0"/>
                                  </p:stCondLst>
                                  <p:childTnLst>
                                    <p:anim calcmode="lin" valueType="num">
                                      <p:cBhvr additive="base">
                                        <p:cTn id="136" dur="3000"/>
                                        <p:tgtEl>
                                          <p:spTgt spid="6"/>
                                        </p:tgtEl>
                                        <p:attrNameLst>
                                          <p:attrName>ppt_x</p:attrName>
                                        </p:attrNameLst>
                                      </p:cBhvr>
                                      <p:tavLst>
                                        <p:tav tm="0">
                                          <p:val>
                                            <p:strVal val="ppt_x"/>
                                          </p:val>
                                        </p:tav>
                                        <p:tav tm="100000">
                                          <p:val>
                                            <p:strVal val="0-ppt_w/2"/>
                                          </p:val>
                                        </p:tav>
                                      </p:tavLst>
                                    </p:anim>
                                    <p:anim calcmode="lin" valueType="num">
                                      <p:cBhvr additive="base">
                                        <p:cTn id="137" dur="3000"/>
                                        <p:tgtEl>
                                          <p:spTgt spid="6"/>
                                        </p:tgtEl>
                                        <p:attrNameLst>
                                          <p:attrName>ppt_y</p:attrName>
                                        </p:attrNameLst>
                                      </p:cBhvr>
                                      <p:tavLst>
                                        <p:tav tm="0">
                                          <p:val>
                                            <p:strVal val="ppt_y"/>
                                          </p:val>
                                        </p:tav>
                                        <p:tav tm="100000">
                                          <p:val>
                                            <p:strVal val="1+ppt_h/2"/>
                                          </p:val>
                                        </p:tav>
                                      </p:tavLst>
                                    </p:anim>
                                    <p:set>
                                      <p:cBhvr>
                                        <p:cTn id="138" dur="1" fill="hold">
                                          <p:stCondLst>
                                            <p:cond delay="2999"/>
                                          </p:stCondLst>
                                        </p:cTn>
                                        <p:tgtEl>
                                          <p:spTgt spid="6"/>
                                        </p:tgtEl>
                                        <p:attrNameLst>
                                          <p:attrName>style.visibility</p:attrName>
                                        </p:attrNameLst>
                                      </p:cBhvr>
                                      <p:to>
                                        <p:strVal val="hidden"/>
                                      </p:to>
                                    </p:set>
                                  </p:childTnLst>
                                </p:cTn>
                              </p:par>
                              <p:par>
                                <p:cTn id="139" presetID="2" presetClass="exit" presetSubtype="12" fill="hold" grpId="3" nodeType="withEffect">
                                  <p:stCondLst>
                                    <p:cond delay="0"/>
                                  </p:stCondLst>
                                  <p:childTnLst>
                                    <p:anim calcmode="lin" valueType="num">
                                      <p:cBhvr additive="base">
                                        <p:cTn id="140" dur="3000"/>
                                        <p:tgtEl>
                                          <p:spTgt spid="8"/>
                                        </p:tgtEl>
                                        <p:attrNameLst>
                                          <p:attrName>ppt_x</p:attrName>
                                        </p:attrNameLst>
                                      </p:cBhvr>
                                      <p:tavLst>
                                        <p:tav tm="0">
                                          <p:val>
                                            <p:strVal val="ppt_x"/>
                                          </p:val>
                                        </p:tav>
                                        <p:tav tm="100000">
                                          <p:val>
                                            <p:strVal val="0-ppt_w/2"/>
                                          </p:val>
                                        </p:tav>
                                      </p:tavLst>
                                    </p:anim>
                                    <p:anim calcmode="lin" valueType="num">
                                      <p:cBhvr additive="base">
                                        <p:cTn id="141" dur="3000"/>
                                        <p:tgtEl>
                                          <p:spTgt spid="8"/>
                                        </p:tgtEl>
                                        <p:attrNameLst>
                                          <p:attrName>ppt_y</p:attrName>
                                        </p:attrNameLst>
                                      </p:cBhvr>
                                      <p:tavLst>
                                        <p:tav tm="0">
                                          <p:val>
                                            <p:strVal val="ppt_y"/>
                                          </p:val>
                                        </p:tav>
                                        <p:tav tm="100000">
                                          <p:val>
                                            <p:strVal val="1+ppt_h/2"/>
                                          </p:val>
                                        </p:tav>
                                      </p:tavLst>
                                    </p:anim>
                                    <p:set>
                                      <p:cBhvr>
                                        <p:cTn id="142" dur="1" fill="hold">
                                          <p:stCondLst>
                                            <p:cond delay="2999"/>
                                          </p:stCondLst>
                                        </p:cTn>
                                        <p:tgtEl>
                                          <p:spTgt spid="8"/>
                                        </p:tgtEl>
                                        <p:attrNameLst>
                                          <p:attrName>style.visibility</p:attrName>
                                        </p:attrNameLst>
                                      </p:cBhvr>
                                      <p:to>
                                        <p:strVal val="hidden"/>
                                      </p:to>
                                    </p:set>
                                  </p:childTnLst>
                                </p:cTn>
                              </p:par>
                              <p:par>
                                <p:cTn id="143" presetID="2" presetClass="exit" presetSubtype="12" fill="hold" grpId="3" nodeType="withEffect">
                                  <p:stCondLst>
                                    <p:cond delay="0"/>
                                  </p:stCondLst>
                                  <p:childTnLst>
                                    <p:anim calcmode="lin" valueType="num">
                                      <p:cBhvr additive="base">
                                        <p:cTn id="144" dur="3000"/>
                                        <p:tgtEl>
                                          <p:spTgt spid="10"/>
                                        </p:tgtEl>
                                        <p:attrNameLst>
                                          <p:attrName>ppt_x</p:attrName>
                                        </p:attrNameLst>
                                      </p:cBhvr>
                                      <p:tavLst>
                                        <p:tav tm="0">
                                          <p:val>
                                            <p:strVal val="ppt_x"/>
                                          </p:val>
                                        </p:tav>
                                        <p:tav tm="100000">
                                          <p:val>
                                            <p:strVal val="0-ppt_w/2"/>
                                          </p:val>
                                        </p:tav>
                                      </p:tavLst>
                                    </p:anim>
                                    <p:anim calcmode="lin" valueType="num">
                                      <p:cBhvr additive="base">
                                        <p:cTn id="145" dur="3000"/>
                                        <p:tgtEl>
                                          <p:spTgt spid="10"/>
                                        </p:tgtEl>
                                        <p:attrNameLst>
                                          <p:attrName>ppt_y</p:attrName>
                                        </p:attrNameLst>
                                      </p:cBhvr>
                                      <p:tavLst>
                                        <p:tav tm="0">
                                          <p:val>
                                            <p:strVal val="ppt_y"/>
                                          </p:val>
                                        </p:tav>
                                        <p:tav tm="100000">
                                          <p:val>
                                            <p:strVal val="1+ppt_h/2"/>
                                          </p:val>
                                        </p:tav>
                                      </p:tavLst>
                                    </p:anim>
                                    <p:set>
                                      <p:cBhvr>
                                        <p:cTn id="146" dur="1" fill="hold">
                                          <p:stCondLst>
                                            <p:cond delay="2999"/>
                                          </p:stCondLst>
                                        </p:cTn>
                                        <p:tgtEl>
                                          <p:spTgt spid="10"/>
                                        </p:tgtEl>
                                        <p:attrNameLst>
                                          <p:attrName>style.visibility</p:attrName>
                                        </p:attrNameLst>
                                      </p:cBhvr>
                                      <p:to>
                                        <p:strVal val="hidden"/>
                                      </p:to>
                                    </p:set>
                                  </p:childTnLst>
                                </p:cTn>
                              </p:par>
                              <p:par>
                                <p:cTn id="147" presetID="2" presetClass="exit" presetSubtype="12" fill="hold" grpId="3" nodeType="withEffect">
                                  <p:stCondLst>
                                    <p:cond delay="0"/>
                                  </p:stCondLst>
                                  <p:childTnLst>
                                    <p:anim calcmode="lin" valueType="num">
                                      <p:cBhvr additive="base">
                                        <p:cTn id="148" dur="3000"/>
                                        <p:tgtEl>
                                          <p:spTgt spid="12"/>
                                        </p:tgtEl>
                                        <p:attrNameLst>
                                          <p:attrName>ppt_x</p:attrName>
                                        </p:attrNameLst>
                                      </p:cBhvr>
                                      <p:tavLst>
                                        <p:tav tm="0">
                                          <p:val>
                                            <p:strVal val="ppt_x"/>
                                          </p:val>
                                        </p:tav>
                                        <p:tav tm="100000">
                                          <p:val>
                                            <p:strVal val="0-ppt_w/2"/>
                                          </p:val>
                                        </p:tav>
                                      </p:tavLst>
                                    </p:anim>
                                    <p:anim calcmode="lin" valueType="num">
                                      <p:cBhvr additive="base">
                                        <p:cTn id="149" dur="3000"/>
                                        <p:tgtEl>
                                          <p:spTgt spid="12"/>
                                        </p:tgtEl>
                                        <p:attrNameLst>
                                          <p:attrName>ppt_y</p:attrName>
                                        </p:attrNameLst>
                                      </p:cBhvr>
                                      <p:tavLst>
                                        <p:tav tm="0">
                                          <p:val>
                                            <p:strVal val="ppt_y"/>
                                          </p:val>
                                        </p:tav>
                                        <p:tav tm="100000">
                                          <p:val>
                                            <p:strVal val="1+ppt_h/2"/>
                                          </p:val>
                                        </p:tav>
                                      </p:tavLst>
                                    </p:anim>
                                    <p:set>
                                      <p:cBhvr>
                                        <p:cTn id="150" dur="1" fill="hold">
                                          <p:stCondLst>
                                            <p:cond delay="2999"/>
                                          </p:stCondLst>
                                        </p:cTn>
                                        <p:tgtEl>
                                          <p:spTgt spid="12"/>
                                        </p:tgtEl>
                                        <p:attrNameLst>
                                          <p:attrName>style.visibility</p:attrName>
                                        </p:attrNameLst>
                                      </p:cBhvr>
                                      <p:to>
                                        <p:strVal val="hidden"/>
                                      </p:to>
                                    </p:set>
                                  </p:childTnLst>
                                </p:cTn>
                              </p:par>
                              <p:par>
                                <p:cTn id="151" presetID="2" presetClass="exit" presetSubtype="6" fill="hold" grpId="3" nodeType="withEffect">
                                  <p:stCondLst>
                                    <p:cond delay="0"/>
                                  </p:stCondLst>
                                  <p:childTnLst>
                                    <p:anim calcmode="lin" valueType="num">
                                      <p:cBhvr additive="base">
                                        <p:cTn id="152" dur="3000"/>
                                        <p:tgtEl>
                                          <p:spTgt spid="5"/>
                                        </p:tgtEl>
                                        <p:attrNameLst>
                                          <p:attrName>ppt_x</p:attrName>
                                        </p:attrNameLst>
                                      </p:cBhvr>
                                      <p:tavLst>
                                        <p:tav tm="0">
                                          <p:val>
                                            <p:strVal val="ppt_x"/>
                                          </p:val>
                                        </p:tav>
                                        <p:tav tm="100000">
                                          <p:val>
                                            <p:strVal val="1+ppt_w/2"/>
                                          </p:val>
                                        </p:tav>
                                      </p:tavLst>
                                    </p:anim>
                                    <p:anim calcmode="lin" valueType="num">
                                      <p:cBhvr additive="base">
                                        <p:cTn id="153" dur="3000"/>
                                        <p:tgtEl>
                                          <p:spTgt spid="5"/>
                                        </p:tgtEl>
                                        <p:attrNameLst>
                                          <p:attrName>ppt_y</p:attrName>
                                        </p:attrNameLst>
                                      </p:cBhvr>
                                      <p:tavLst>
                                        <p:tav tm="0">
                                          <p:val>
                                            <p:strVal val="ppt_y"/>
                                          </p:val>
                                        </p:tav>
                                        <p:tav tm="100000">
                                          <p:val>
                                            <p:strVal val="1+ppt_h/2"/>
                                          </p:val>
                                        </p:tav>
                                      </p:tavLst>
                                    </p:anim>
                                    <p:set>
                                      <p:cBhvr>
                                        <p:cTn id="154" dur="1" fill="hold">
                                          <p:stCondLst>
                                            <p:cond delay="2999"/>
                                          </p:stCondLst>
                                        </p:cTn>
                                        <p:tgtEl>
                                          <p:spTgt spid="5"/>
                                        </p:tgtEl>
                                        <p:attrNameLst>
                                          <p:attrName>style.visibility</p:attrName>
                                        </p:attrNameLst>
                                      </p:cBhvr>
                                      <p:to>
                                        <p:strVal val="hidden"/>
                                      </p:to>
                                    </p:set>
                                  </p:childTnLst>
                                </p:cTn>
                              </p:par>
                              <p:par>
                                <p:cTn id="155" presetID="2" presetClass="exit" presetSubtype="6" fill="hold" grpId="3" nodeType="withEffect">
                                  <p:stCondLst>
                                    <p:cond delay="0"/>
                                  </p:stCondLst>
                                  <p:childTnLst>
                                    <p:anim calcmode="lin" valueType="num">
                                      <p:cBhvr additive="base">
                                        <p:cTn id="156" dur="3000"/>
                                        <p:tgtEl>
                                          <p:spTgt spid="7"/>
                                        </p:tgtEl>
                                        <p:attrNameLst>
                                          <p:attrName>ppt_x</p:attrName>
                                        </p:attrNameLst>
                                      </p:cBhvr>
                                      <p:tavLst>
                                        <p:tav tm="0">
                                          <p:val>
                                            <p:strVal val="ppt_x"/>
                                          </p:val>
                                        </p:tav>
                                        <p:tav tm="100000">
                                          <p:val>
                                            <p:strVal val="1+ppt_w/2"/>
                                          </p:val>
                                        </p:tav>
                                      </p:tavLst>
                                    </p:anim>
                                    <p:anim calcmode="lin" valueType="num">
                                      <p:cBhvr additive="base">
                                        <p:cTn id="157" dur="3000"/>
                                        <p:tgtEl>
                                          <p:spTgt spid="7"/>
                                        </p:tgtEl>
                                        <p:attrNameLst>
                                          <p:attrName>ppt_y</p:attrName>
                                        </p:attrNameLst>
                                      </p:cBhvr>
                                      <p:tavLst>
                                        <p:tav tm="0">
                                          <p:val>
                                            <p:strVal val="ppt_y"/>
                                          </p:val>
                                        </p:tav>
                                        <p:tav tm="100000">
                                          <p:val>
                                            <p:strVal val="1+ppt_h/2"/>
                                          </p:val>
                                        </p:tav>
                                      </p:tavLst>
                                    </p:anim>
                                    <p:set>
                                      <p:cBhvr>
                                        <p:cTn id="158" dur="1" fill="hold">
                                          <p:stCondLst>
                                            <p:cond delay="2999"/>
                                          </p:stCondLst>
                                        </p:cTn>
                                        <p:tgtEl>
                                          <p:spTgt spid="7"/>
                                        </p:tgtEl>
                                        <p:attrNameLst>
                                          <p:attrName>style.visibility</p:attrName>
                                        </p:attrNameLst>
                                      </p:cBhvr>
                                      <p:to>
                                        <p:strVal val="hidden"/>
                                      </p:to>
                                    </p:set>
                                  </p:childTnLst>
                                </p:cTn>
                              </p:par>
                              <p:par>
                                <p:cTn id="159" presetID="2" presetClass="exit" presetSubtype="6" fill="hold" grpId="3" nodeType="withEffect">
                                  <p:stCondLst>
                                    <p:cond delay="0"/>
                                  </p:stCondLst>
                                  <p:childTnLst>
                                    <p:anim calcmode="lin" valueType="num">
                                      <p:cBhvr additive="base">
                                        <p:cTn id="160" dur="3000"/>
                                        <p:tgtEl>
                                          <p:spTgt spid="9"/>
                                        </p:tgtEl>
                                        <p:attrNameLst>
                                          <p:attrName>ppt_x</p:attrName>
                                        </p:attrNameLst>
                                      </p:cBhvr>
                                      <p:tavLst>
                                        <p:tav tm="0">
                                          <p:val>
                                            <p:strVal val="ppt_x"/>
                                          </p:val>
                                        </p:tav>
                                        <p:tav tm="100000">
                                          <p:val>
                                            <p:strVal val="1+ppt_w/2"/>
                                          </p:val>
                                        </p:tav>
                                      </p:tavLst>
                                    </p:anim>
                                    <p:anim calcmode="lin" valueType="num">
                                      <p:cBhvr additive="base">
                                        <p:cTn id="161" dur="3000"/>
                                        <p:tgtEl>
                                          <p:spTgt spid="9"/>
                                        </p:tgtEl>
                                        <p:attrNameLst>
                                          <p:attrName>ppt_y</p:attrName>
                                        </p:attrNameLst>
                                      </p:cBhvr>
                                      <p:tavLst>
                                        <p:tav tm="0">
                                          <p:val>
                                            <p:strVal val="ppt_y"/>
                                          </p:val>
                                        </p:tav>
                                        <p:tav tm="100000">
                                          <p:val>
                                            <p:strVal val="1+ppt_h/2"/>
                                          </p:val>
                                        </p:tav>
                                      </p:tavLst>
                                    </p:anim>
                                    <p:set>
                                      <p:cBhvr>
                                        <p:cTn id="162" dur="1" fill="hold">
                                          <p:stCondLst>
                                            <p:cond delay="2999"/>
                                          </p:stCondLst>
                                        </p:cTn>
                                        <p:tgtEl>
                                          <p:spTgt spid="9"/>
                                        </p:tgtEl>
                                        <p:attrNameLst>
                                          <p:attrName>style.visibility</p:attrName>
                                        </p:attrNameLst>
                                      </p:cBhvr>
                                      <p:to>
                                        <p:strVal val="hidden"/>
                                      </p:to>
                                    </p:set>
                                  </p:childTnLst>
                                </p:cTn>
                              </p:par>
                              <p:par>
                                <p:cTn id="163" presetID="2" presetClass="exit" presetSubtype="6" fill="hold" grpId="3" nodeType="withEffect">
                                  <p:stCondLst>
                                    <p:cond delay="0"/>
                                  </p:stCondLst>
                                  <p:childTnLst>
                                    <p:anim calcmode="lin" valueType="num">
                                      <p:cBhvr additive="base">
                                        <p:cTn id="164" dur="3000"/>
                                        <p:tgtEl>
                                          <p:spTgt spid="11"/>
                                        </p:tgtEl>
                                        <p:attrNameLst>
                                          <p:attrName>ppt_x</p:attrName>
                                        </p:attrNameLst>
                                      </p:cBhvr>
                                      <p:tavLst>
                                        <p:tav tm="0">
                                          <p:val>
                                            <p:strVal val="ppt_x"/>
                                          </p:val>
                                        </p:tav>
                                        <p:tav tm="100000">
                                          <p:val>
                                            <p:strVal val="1+ppt_w/2"/>
                                          </p:val>
                                        </p:tav>
                                      </p:tavLst>
                                    </p:anim>
                                    <p:anim calcmode="lin" valueType="num">
                                      <p:cBhvr additive="base">
                                        <p:cTn id="165" dur="3000"/>
                                        <p:tgtEl>
                                          <p:spTgt spid="11"/>
                                        </p:tgtEl>
                                        <p:attrNameLst>
                                          <p:attrName>ppt_y</p:attrName>
                                        </p:attrNameLst>
                                      </p:cBhvr>
                                      <p:tavLst>
                                        <p:tav tm="0">
                                          <p:val>
                                            <p:strVal val="ppt_y"/>
                                          </p:val>
                                        </p:tav>
                                        <p:tav tm="100000">
                                          <p:val>
                                            <p:strVal val="1+ppt_h/2"/>
                                          </p:val>
                                        </p:tav>
                                      </p:tavLst>
                                    </p:anim>
                                    <p:set>
                                      <p:cBhvr>
                                        <p:cTn id="166" dur="1" fill="hold">
                                          <p:stCondLst>
                                            <p:cond delay="2999"/>
                                          </p:stCondLst>
                                        </p:cTn>
                                        <p:tgtEl>
                                          <p:spTgt spid="11"/>
                                        </p:tgtEl>
                                        <p:attrNameLst>
                                          <p:attrName>style.visibility</p:attrName>
                                        </p:attrNameLst>
                                      </p:cBhvr>
                                      <p:to>
                                        <p:strVal val="hidden"/>
                                      </p:to>
                                    </p:set>
                                  </p:childTnLst>
                                </p:cTn>
                              </p:par>
                              <p:par>
                                <p:cTn id="167" presetID="2" presetClass="exit" presetSubtype="3" fill="hold" grpId="3" nodeType="withEffect">
                                  <p:stCondLst>
                                    <p:cond delay="0"/>
                                  </p:stCondLst>
                                  <p:childTnLst>
                                    <p:anim calcmode="lin" valueType="num">
                                      <p:cBhvr additive="base">
                                        <p:cTn id="168" dur="3000"/>
                                        <p:tgtEl>
                                          <p:spTgt spid="16"/>
                                        </p:tgtEl>
                                        <p:attrNameLst>
                                          <p:attrName>ppt_x</p:attrName>
                                        </p:attrNameLst>
                                      </p:cBhvr>
                                      <p:tavLst>
                                        <p:tav tm="0">
                                          <p:val>
                                            <p:strVal val="ppt_x"/>
                                          </p:val>
                                        </p:tav>
                                        <p:tav tm="100000">
                                          <p:val>
                                            <p:strVal val="1+ppt_w/2"/>
                                          </p:val>
                                        </p:tav>
                                      </p:tavLst>
                                    </p:anim>
                                    <p:anim calcmode="lin" valueType="num">
                                      <p:cBhvr additive="base">
                                        <p:cTn id="169" dur="3000"/>
                                        <p:tgtEl>
                                          <p:spTgt spid="16"/>
                                        </p:tgtEl>
                                        <p:attrNameLst>
                                          <p:attrName>ppt_y</p:attrName>
                                        </p:attrNameLst>
                                      </p:cBhvr>
                                      <p:tavLst>
                                        <p:tav tm="0">
                                          <p:val>
                                            <p:strVal val="ppt_y"/>
                                          </p:val>
                                        </p:tav>
                                        <p:tav tm="100000">
                                          <p:val>
                                            <p:strVal val="0-ppt_h/2"/>
                                          </p:val>
                                        </p:tav>
                                      </p:tavLst>
                                    </p:anim>
                                    <p:set>
                                      <p:cBhvr>
                                        <p:cTn id="170" dur="1" fill="hold">
                                          <p:stCondLst>
                                            <p:cond delay="2999"/>
                                          </p:stCondLst>
                                        </p:cTn>
                                        <p:tgtEl>
                                          <p:spTgt spid="16"/>
                                        </p:tgtEl>
                                        <p:attrNameLst>
                                          <p:attrName>style.visibility</p:attrName>
                                        </p:attrNameLst>
                                      </p:cBhvr>
                                      <p:to>
                                        <p:strVal val="hidden"/>
                                      </p:to>
                                    </p:set>
                                  </p:childTnLst>
                                </p:cTn>
                              </p:par>
                              <p:par>
                                <p:cTn id="171" presetID="2" presetClass="exit" presetSubtype="3" fill="hold" grpId="3" nodeType="withEffect">
                                  <p:stCondLst>
                                    <p:cond delay="0"/>
                                  </p:stCondLst>
                                  <p:childTnLst>
                                    <p:anim calcmode="lin" valueType="num">
                                      <p:cBhvr additive="base">
                                        <p:cTn id="172" dur="3000"/>
                                        <p:tgtEl>
                                          <p:spTgt spid="17"/>
                                        </p:tgtEl>
                                        <p:attrNameLst>
                                          <p:attrName>ppt_x</p:attrName>
                                        </p:attrNameLst>
                                      </p:cBhvr>
                                      <p:tavLst>
                                        <p:tav tm="0">
                                          <p:val>
                                            <p:strVal val="ppt_x"/>
                                          </p:val>
                                        </p:tav>
                                        <p:tav tm="100000">
                                          <p:val>
                                            <p:strVal val="1+ppt_w/2"/>
                                          </p:val>
                                        </p:tav>
                                      </p:tavLst>
                                    </p:anim>
                                    <p:anim calcmode="lin" valueType="num">
                                      <p:cBhvr additive="base">
                                        <p:cTn id="173" dur="3000"/>
                                        <p:tgtEl>
                                          <p:spTgt spid="17"/>
                                        </p:tgtEl>
                                        <p:attrNameLst>
                                          <p:attrName>ppt_y</p:attrName>
                                        </p:attrNameLst>
                                      </p:cBhvr>
                                      <p:tavLst>
                                        <p:tav tm="0">
                                          <p:val>
                                            <p:strVal val="ppt_y"/>
                                          </p:val>
                                        </p:tav>
                                        <p:tav tm="100000">
                                          <p:val>
                                            <p:strVal val="0-ppt_h/2"/>
                                          </p:val>
                                        </p:tav>
                                      </p:tavLst>
                                    </p:anim>
                                    <p:set>
                                      <p:cBhvr>
                                        <p:cTn id="174" dur="1" fill="hold">
                                          <p:stCondLst>
                                            <p:cond delay="2999"/>
                                          </p:stCondLst>
                                        </p:cTn>
                                        <p:tgtEl>
                                          <p:spTgt spid="17"/>
                                        </p:tgtEl>
                                        <p:attrNameLst>
                                          <p:attrName>style.visibility</p:attrName>
                                        </p:attrNameLst>
                                      </p:cBhvr>
                                      <p:to>
                                        <p:strVal val="hidden"/>
                                      </p:to>
                                    </p:set>
                                  </p:childTnLst>
                                </p:cTn>
                              </p:par>
                              <p:par>
                                <p:cTn id="175" presetID="2" presetClass="exit" presetSubtype="3" fill="hold" grpId="3" nodeType="withEffect">
                                  <p:stCondLst>
                                    <p:cond delay="0"/>
                                  </p:stCondLst>
                                  <p:childTnLst>
                                    <p:anim calcmode="lin" valueType="num">
                                      <p:cBhvr additive="base">
                                        <p:cTn id="176" dur="3000"/>
                                        <p:tgtEl>
                                          <p:spTgt spid="18"/>
                                        </p:tgtEl>
                                        <p:attrNameLst>
                                          <p:attrName>ppt_x</p:attrName>
                                        </p:attrNameLst>
                                      </p:cBhvr>
                                      <p:tavLst>
                                        <p:tav tm="0">
                                          <p:val>
                                            <p:strVal val="ppt_x"/>
                                          </p:val>
                                        </p:tav>
                                        <p:tav tm="100000">
                                          <p:val>
                                            <p:strVal val="1+ppt_w/2"/>
                                          </p:val>
                                        </p:tav>
                                      </p:tavLst>
                                    </p:anim>
                                    <p:anim calcmode="lin" valueType="num">
                                      <p:cBhvr additive="base">
                                        <p:cTn id="177" dur="3000"/>
                                        <p:tgtEl>
                                          <p:spTgt spid="18"/>
                                        </p:tgtEl>
                                        <p:attrNameLst>
                                          <p:attrName>ppt_y</p:attrName>
                                        </p:attrNameLst>
                                      </p:cBhvr>
                                      <p:tavLst>
                                        <p:tav tm="0">
                                          <p:val>
                                            <p:strVal val="ppt_y"/>
                                          </p:val>
                                        </p:tav>
                                        <p:tav tm="100000">
                                          <p:val>
                                            <p:strVal val="0-ppt_h/2"/>
                                          </p:val>
                                        </p:tav>
                                      </p:tavLst>
                                    </p:anim>
                                    <p:set>
                                      <p:cBhvr>
                                        <p:cTn id="178" dur="1" fill="hold">
                                          <p:stCondLst>
                                            <p:cond delay="2999"/>
                                          </p:stCondLst>
                                        </p:cTn>
                                        <p:tgtEl>
                                          <p:spTgt spid="18"/>
                                        </p:tgtEl>
                                        <p:attrNameLst>
                                          <p:attrName>style.visibility</p:attrName>
                                        </p:attrNameLst>
                                      </p:cBhvr>
                                      <p:to>
                                        <p:strVal val="hidden"/>
                                      </p:to>
                                    </p:set>
                                  </p:childTnLst>
                                </p:cTn>
                              </p:par>
                              <p:par>
                                <p:cTn id="179" presetID="2" presetClass="exit" presetSubtype="9" fill="hold" grpId="3" nodeType="withEffect">
                                  <p:stCondLst>
                                    <p:cond delay="0"/>
                                  </p:stCondLst>
                                  <p:childTnLst>
                                    <p:anim calcmode="lin" valueType="num">
                                      <p:cBhvr additive="base">
                                        <p:cTn id="180" dur="3000"/>
                                        <p:tgtEl>
                                          <p:spTgt spid="13"/>
                                        </p:tgtEl>
                                        <p:attrNameLst>
                                          <p:attrName>ppt_x</p:attrName>
                                        </p:attrNameLst>
                                      </p:cBhvr>
                                      <p:tavLst>
                                        <p:tav tm="0">
                                          <p:val>
                                            <p:strVal val="ppt_x"/>
                                          </p:val>
                                        </p:tav>
                                        <p:tav tm="100000">
                                          <p:val>
                                            <p:strVal val="0-ppt_w/2"/>
                                          </p:val>
                                        </p:tav>
                                      </p:tavLst>
                                    </p:anim>
                                    <p:anim calcmode="lin" valueType="num">
                                      <p:cBhvr additive="base">
                                        <p:cTn id="181" dur="3000"/>
                                        <p:tgtEl>
                                          <p:spTgt spid="13"/>
                                        </p:tgtEl>
                                        <p:attrNameLst>
                                          <p:attrName>ppt_y</p:attrName>
                                        </p:attrNameLst>
                                      </p:cBhvr>
                                      <p:tavLst>
                                        <p:tav tm="0">
                                          <p:val>
                                            <p:strVal val="ppt_y"/>
                                          </p:val>
                                        </p:tav>
                                        <p:tav tm="100000">
                                          <p:val>
                                            <p:strVal val="0-ppt_h/2"/>
                                          </p:val>
                                        </p:tav>
                                      </p:tavLst>
                                    </p:anim>
                                    <p:set>
                                      <p:cBhvr>
                                        <p:cTn id="182" dur="1" fill="hold">
                                          <p:stCondLst>
                                            <p:cond delay="2999"/>
                                          </p:stCondLst>
                                        </p:cTn>
                                        <p:tgtEl>
                                          <p:spTgt spid="13"/>
                                        </p:tgtEl>
                                        <p:attrNameLst>
                                          <p:attrName>style.visibility</p:attrName>
                                        </p:attrNameLst>
                                      </p:cBhvr>
                                      <p:to>
                                        <p:strVal val="hidden"/>
                                      </p:to>
                                    </p:set>
                                  </p:childTnLst>
                                </p:cTn>
                              </p:par>
                              <p:par>
                                <p:cTn id="183" presetID="2" presetClass="exit" presetSubtype="9" fill="hold" grpId="3" nodeType="withEffect">
                                  <p:stCondLst>
                                    <p:cond delay="0"/>
                                  </p:stCondLst>
                                  <p:childTnLst>
                                    <p:anim calcmode="lin" valueType="num">
                                      <p:cBhvr additive="base">
                                        <p:cTn id="184" dur="3000"/>
                                        <p:tgtEl>
                                          <p:spTgt spid="14"/>
                                        </p:tgtEl>
                                        <p:attrNameLst>
                                          <p:attrName>ppt_x</p:attrName>
                                        </p:attrNameLst>
                                      </p:cBhvr>
                                      <p:tavLst>
                                        <p:tav tm="0">
                                          <p:val>
                                            <p:strVal val="ppt_x"/>
                                          </p:val>
                                        </p:tav>
                                        <p:tav tm="100000">
                                          <p:val>
                                            <p:strVal val="0-ppt_w/2"/>
                                          </p:val>
                                        </p:tav>
                                      </p:tavLst>
                                    </p:anim>
                                    <p:anim calcmode="lin" valueType="num">
                                      <p:cBhvr additive="base">
                                        <p:cTn id="185" dur="3000"/>
                                        <p:tgtEl>
                                          <p:spTgt spid="14"/>
                                        </p:tgtEl>
                                        <p:attrNameLst>
                                          <p:attrName>ppt_y</p:attrName>
                                        </p:attrNameLst>
                                      </p:cBhvr>
                                      <p:tavLst>
                                        <p:tav tm="0">
                                          <p:val>
                                            <p:strVal val="ppt_y"/>
                                          </p:val>
                                        </p:tav>
                                        <p:tav tm="100000">
                                          <p:val>
                                            <p:strVal val="0-ppt_h/2"/>
                                          </p:val>
                                        </p:tav>
                                      </p:tavLst>
                                    </p:anim>
                                    <p:set>
                                      <p:cBhvr>
                                        <p:cTn id="186" dur="1" fill="hold">
                                          <p:stCondLst>
                                            <p:cond delay="2999"/>
                                          </p:stCondLst>
                                        </p:cTn>
                                        <p:tgtEl>
                                          <p:spTgt spid="14"/>
                                        </p:tgtEl>
                                        <p:attrNameLst>
                                          <p:attrName>style.visibility</p:attrName>
                                        </p:attrNameLst>
                                      </p:cBhvr>
                                      <p:to>
                                        <p:strVal val="hidden"/>
                                      </p:to>
                                    </p:set>
                                  </p:childTnLst>
                                </p:cTn>
                              </p:par>
                              <p:par>
                                <p:cTn id="187" presetID="2" presetClass="exit" presetSubtype="9" fill="hold" grpId="3" nodeType="withEffect">
                                  <p:stCondLst>
                                    <p:cond delay="0"/>
                                  </p:stCondLst>
                                  <p:childTnLst>
                                    <p:anim calcmode="lin" valueType="num">
                                      <p:cBhvr additive="base">
                                        <p:cTn id="188" dur="3000"/>
                                        <p:tgtEl>
                                          <p:spTgt spid="15"/>
                                        </p:tgtEl>
                                        <p:attrNameLst>
                                          <p:attrName>ppt_x</p:attrName>
                                        </p:attrNameLst>
                                      </p:cBhvr>
                                      <p:tavLst>
                                        <p:tav tm="0">
                                          <p:val>
                                            <p:strVal val="ppt_x"/>
                                          </p:val>
                                        </p:tav>
                                        <p:tav tm="100000">
                                          <p:val>
                                            <p:strVal val="0-ppt_w/2"/>
                                          </p:val>
                                        </p:tav>
                                      </p:tavLst>
                                    </p:anim>
                                    <p:anim calcmode="lin" valueType="num">
                                      <p:cBhvr additive="base">
                                        <p:cTn id="189" dur="3000"/>
                                        <p:tgtEl>
                                          <p:spTgt spid="15"/>
                                        </p:tgtEl>
                                        <p:attrNameLst>
                                          <p:attrName>ppt_y</p:attrName>
                                        </p:attrNameLst>
                                      </p:cBhvr>
                                      <p:tavLst>
                                        <p:tav tm="0">
                                          <p:val>
                                            <p:strVal val="ppt_y"/>
                                          </p:val>
                                        </p:tav>
                                        <p:tav tm="100000">
                                          <p:val>
                                            <p:strVal val="0-ppt_h/2"/>
                                          </p:val>
                                        </p:tav>
                                      </p:tavLst>
                                    </p:anim>
                                    <p:set>
                                      <p:cBhvr>
                                        <p:cTn id="190" dur="1" fill="hold">
                                          <p:stCondLst>
                                            <p:cond delay="2999"/>
                                          </p:stCondLst>
                                        </p:cTn>
                                        <p:tgtEl>
                                          <p:spTgt spid="15"/>
                                        </p:tgtEl>
                                        <p:attrNameLst>
                                          <p:attrName>style.visibility</p:attrName>
                                        </p:attrNameLst>
                                      </p:cBhvr>
                                      <p:to>
                                        <p:strVal val="hidden"/>
                                      </p:to>
                                    </p:set>
                                  </p:childTnLst>
                                </p:cTn>
                              </p:par>
                              <p:par>
                                <p:cTn id="191" presetID="23" presetClass="entr" presetSubtype="272" fill="hold" nodeType="withEffect">
                                  <p:stCondLst>
                                    <p:cond delay="0"/>
                                  </p:stCondLst>
                                  <p:childTnLst>
                                    <p:set>
                                      <p:cBhvr>
                                        <p:cTn id="192" dur="1" fill="hold">
                                          <p:stCondLst>
                                            <p:cond delay="0"/>
                                          </p:stCondLst>
                                        </p:cTn>
                                        <p:tgtEl>
                                          <p:spTgt spid="8194"/>
                                        </p:tgtEl>
                                        <p:attrNameLst>
                                          <p:attrName>style.visibility</p:attrName>
                                        </p:attrNameLst>
                                      </p:cBhvr>
                                      <p:to>
                                        <p:strVal val="visible"/>
                                      </p:to>
                                    </p:set>
                                    <p:anim calcmode="lin" valueType="num">
                                      <p:cBhvr>
                                        <p:cTn id="193" dur="3000" fill="hold"/>
                                        <p:tgtEl>
                                          <p:spTgt spid="8194"/>
                                        </p:tgtEl>
                                        <p:attrNameLst>
                                          <p:attrName>ppt_w</p:attrName>
                                        </p:attrNameLst>
                                      </p:cBhvr>
                                      <p:tavLst>
                                        <p:tav tm="0">
                                          <p:val>
                                            <p:strVal val="2/3*#ppt_w"/>
                                          </p:val>
                                        </p:tav>
                                        <p:tav tm="100000">
                                          <p:val>
                                            <p:strVal val="#ppt_w"/>
                                          </p:val>
                                        </p:tav>
                                      </p:tavLst>
                                    </p:anim>
                                    <p:anim calcmode="lin" valueType="num">
                                      <p:cBhvr>
                                        <p:cTn id="194" dur="3000" fill="hold"/>
                                        <p:tgtEl>
                                          <p:spTgt spid="8194"/>
                                        </p:tgtEl>
                                        <p:attrNameLst>
                                          <p:attrName>ppt_h</p:attrName>
                                        </p:attrNameLst>
                                      </p:cBhvr>
                                      <p:tavLst>
                                        <p:tav tm="0">
                                          <p:val>
                                            <p:strVal val="2/3*#ppt_h"/>
                                          </p:val>
                                        </p:tav>
                                        <p:tav tm="100000">
                                          <p:val>
                                            <p:strVal val="#ppt_h"/>
                                          </p:val>
                                        </p:tav>
                                      </p:tavLst>
                                    </p:anim>
                                  </p:childTnLst>
                                </p:cTn>
                              </p:par>
                              <p:par>
                                <p:cTn id="195" presetID="4" presetClass="entr" presetSubtype="32" fill="hold" nodeType="withEffect">
                                  <p:stCondLst>
                                    <p:cond delay="0"/>
                                  </p:stCondLst>
                                  <p:childTnLst>
                                    <p:set>
                                      <p:cBhvr>
                                        <p:cTn id="196" dur="1" fill="hold">
                                          <p:stCondLst>
                                            <p:cond delay="0"/>
                                          </p:stCondLst>
                                        </p:cTn>
                                        <p:tgtEl>
                                          <p:spTgt spid="8194"/>
                                        </p:tgtEl>
                                        <p:attrNameLst>
                                          <p:attrName>style.visibility</p:attrName>
                                        </p:attrNameLst>
                                      </p:cBhvr>
                                      <p:to>
                                        <p:strVal val="visible"/>
                                      </p:to>
                                    </p:set>
                                    <p:animEffect transition="in" filter="box(out)">
                                      <p:cBhvr>
                                        <p:cTn id="197" dur="30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p:spPr>
        <p:txBody>
          <a:bodyPr/>
          <a:lstStyle/>
          <a:p>
            <a:endParaRPr lang="es-ES" dirty="0"/>
          </a:p>
        </p:txBody>
      </p:sp>
      <p:pic>
        <p:nvPicPr>
          <p:cNvPr id="4" name="3 Marcador de contenido" descr="pattern_by_danilomartinis-d552va5.jpg"/>
          <p:cNvPicPr>
            <a:picLocks noGrp="1" noChangeAspect="1"/>
          </p:cNvPicPr>
          <p:nvPr>
            <p:ph idx="1"/>
          </p:nvPr>
        </p:nvPicPr>
        <p:blipFill>
          <a:blip r:embed="rId2"/>
          <a:srcRect r="10125"/>
          <a:stretch>
            <a:fillRect/>
          </a:stretch>
        </p:blipFill>
        <p:spPr>
          <a:xfrm>
            <a:off x="0" y="0"/>
            <a:ext cx="4357686" cy="6858000"/>
          </a:xfrm>
        </p:spPr>
      </p:pic>
      <p:pic>
        <p:nvPicPr>
          <p:cNvPr id="5" name="4 Imagen" descr="ST12_by_danilomartinis.jpg"/>
          <p:cNvPicPr>
            <a:picLocks noChangeAspect="1"/>
          </p:cNvPicPr>
          <p:nvPr/>
        </p:nvPicPr>
        <p:blipFill>
          <a:blip r:embed="rId3"/>
          <a:srcRect r="8620"/>
          <a:stretch>
            <a:fillRect/>
          </a:stretch>
        </p:blipFill>
        <p:spPr>
          <a:xfrm>
            <a:off x="4786314" y="0"/>
            <a:ext cx="4357686" cy="6858000"/>
          </a:xfrm>
          <a:prstGeom prst="rect">
            <a:avLst/>
          </a:prstGeom>
        </p:spPr>
      </p:pic>
      <p:pic>
        <p:nvPicPr>
          <p:cNvPr id="6" name="3 Marcador de contenido" descr="pattern_by_danilomartinis-d552va5.jpg"/>
          <p:cNvPicPr>
            <a:picLocks noChangeAspect="1"/>
          </p:cNvPicPr>
          <p:nvPr/>
        </p:nvPicPr>
        <p:blipFill>
          <a:blip r:embed="rId2"/>
          <a:srcRect r="10125"/>
          <a:stretch>
            <a:fillRect/>
          </a:stretch>
        </p:blipFill>
        <p:spPr>
          <a:xfrm>
            <a:off x="4786314" y="0"/>
            <a:ext cx="4357686" cy="6858000"/>
          </a:xfrm>
          <a:prstGeom prst="rect">
            <a:avLst/>
          </a:prstGeom>
        </p:spPr>
      </p:pic>
      <p:pic>
        <p:nvPicPr>
          <p:cNvPr id="7" name="6 Imagen" descr="ST12_by_danilomartinis.jpg"/>
          <p:cNvPicPr>
            <a:picLocks noChangeAspect="1"/>
          </p:cNvPicPr>
          <p:nvPr/>
        </p:nvPicPr>
        <p:blipFill>
          <a:blip r:embed="rId3"/>
          <a:srcRect r="8620"/>
          <a:stretch>
            <a:fillRect/>
          </a:stretch>
        </p:blipFill>
        <p:spPr>
          <a:xfrm>
            <a:off x="0" y="0"/>
            <a:ext cx="4357686" cy="6858000"/>
          </a:xfrm>
          <a:prstGeom prst="rect">
            <a:avLst/>
          </a:prstGeom>
        </p:spPr>
      </p:pic>
      <p:sp>
        <p:nvSpPr>
          <p:cNvPr id="8" name="7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2" fill="hold" nodeType="withEffect">
                                  <p:stCondLst>
                                    <p:cond delay="2500"/>
                                  </p:stCondLst>
                                  <p:childTnLst>
                                    <p:anim calcmode="lin" valueType="num">
                                      <p:cBhvr>
                                        <p:cTn id="9" dur="3000"/>
                                        <p:tgtEl>
                                          <p:spTgt spid="7"/>
                                        </p:tgtEl>
                                        <p:attrNameLst>
                                          <p:attrName>ppt_x</p:attrName>
                                        </p:attrNameLst>
                                      </p:cBhvr>
                                      <p:tavLst>
                                        <p:tav tm="0">
                                          <p:val>
                                            <p:strVal val="ppt_x"/>
                                          </p:val>
                                        </p:tav>
                                        <p:tav tm="100000">
                                          <p:val>
                                            <p:strVal val="ppt_x+ppt_w/2"/>
                                          </p:val>
                                        </p:tav>
                                      </p:tavLst>
                                    </p:anim>
                                    <p:anim calcmode="lin" valueType="num">
                                      <p:cBhvr>
                                        <p:cTn id="10" dur="3000"/>
                                        <p:tgtEl>
                                          <p:spTgt spid="7"/>
                                        </p:tgtEl>
                                        <p:attrNameLst>
                                          <p:attrName>ppt_y</p:attrName>
                                        </p:attrNameLst>
                                      </p:cBhvr>
                                      <p:tavLst>
                                        <p:tav tm="0">
                                          <p:val>
                                            <p:strVal val="ppt_y"/>
                                          </p:val>
                                        </p:tav>
                                        <p:tav tm="100000">
                                          <p:val>
                                            <p:strVal val="ppt_y"/>
                                          </p:val>
                                        </p:tav>
                                      </p:tavLst>
                                    </p:anim>
                                    <p:anim calcmode="lin" valueType="num">
                                      <p:cBhvr>
                                        <p:cTn id="11" dur="3000"/>
                                        <p:tgtEl>
                                          <p:spTgt spid="7"/>
                                        </p:tgtEl>
                                        <p:attrNameLst>
                                          <p:attrName>ppt_w</p:attrName>
                                        </p:attrNameLst>
                                      </p:cBhvr>
                                      <p:tavLst>
                                        <p:tav tm="0">
                                          <p:val>
                                            <p:strVal val="ppt_w"/>
                                          </p:val>
                                        </p:tav>
                                        <p:tav tm="100000">
                                          <p:val>
                                            <p:fltVal val="0"/>
                                          </p:val>
                                        </p:tav>
                                      </p:tavLst>
                                    </p:anim>
                                    <p:anim calcmode="lin" valueType="num">
                                      <p:cBhvr>
                                        <p:cTn id="12" dur="3000"/>
                                        <p:tgtEl>
                                          <p:spTgt spid="7"/>
                                        </p:tgtEl>
                                        <p:attrNameLst>
                                          <p:attrName>ppt_h</p:attrName>
                                        </p:attrNameLst>
                                      </p:cBhvr>
                                      <p:tavLst>
                                        <p:tav tm="0">
                                          <p:val>
                                            <p:strVal val="ppt_h"/>
                                          </p:val>
                                        </p:tav>
                                        <p:tav tm="100000">
                                          <p:val>
                                            <p:strVal val="ppt_h"/>
                                          </p:val>
                                        </p:tav>
                                      </p:tavLst>
                                    </p:anim>
                                    <p:set>
                                      <p:cBhvr>
                                        <p:cTn id="13" dur="1" fill="hold">
                                          <p:stCondLst>
                                            <p:cond delay="2999"/>
                                          </p:stCondLst>
                                        </p:cTn>
                                        <p:tgtEl>
                                          <p:spTgt spid="7"/>
                                        </p:tgtEl>
                                        <p:attrNameLst>
                                          <p:attrName>style.visibility</p:attrName>
                                        </p:attrNameLst>
                                      </p:cBhvr>
                                      <p:to>
                                        <p:strVal val="hidden"/>
                                      </p:to>
                                    </p:set>
                                  </p:childTnLst>
                                </p:cTn>
                              </p:par>
                              <p:par>
                                <p:cTn id="14" presetID="17" presetClass="exit" presetSubtype="8" fill="hold" nodeType="withEffect">
                                  <p:stCondLst>
                                    <p:cond delay="250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17" presetClass="entr" presetSubtype="8" fill="hold" nodeType="withEffect">
                                  <p:stCondLst>
                                    <p:cond delay="250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ppt_x</p:attrName>
                                        </p:attrNameLst>
                                      </p:cBhvr>
                                      <p:tavLst>
                                        <p:tav tm="0">
                                          <p:val>
                                            <p:strVal val="#ppt_x-#ppt_w/2"/>
                                          </p:val>
                                        </p:tav>
                                        <p:tav tm="100000">
                                          <p:val>
                                            <p:strVal val="#ppt_x"/>
                                          </p:val>
                                        </p:tav>
                                      </p:tavLst>
                                    </p:anim>
                                    <p:anim calcmode="lin" valueType="num">
                                      <p:cBhvr>
                                        <p:cTn id="23" dur="3000" fill="hold"/>
                                        <p:tgtEl>
                                          <p:spTgt spid="4"/>
                                        </p:tgtEl>
                                        <p:attrNameLst>
                                          <p:attrName>ppt_y</p:attrName>
                                        </p:attrNameLst>
                                      </p:cBhvr>
                                      <p:tavLst>
                                        <p:tav tm="0">
                                          <p:val>
                                            <p:strVal val="#ppt_y"/>
                                          </p:val>
                                        </p:tav>
                                        <p:tav tm="100000">
                                          <p:val>
                                            <p:strVal val="#ppt_y"/>
                                          </p:val>
                                        </p:tav>
                                      </p:tavLst>
                                    </p:anim>
                                    <p:anim calcmode="lin" valueType="num">
                                      <p:cBhvr>
                                        <p:cTn id="24" dur="3000" fill="hold"/>
                                        <p:tgtEl>
                                          <p:spTgt spid="4"/>
                                        </p:tgtEl>
                                        <p:attrNameLst>
                                          <p:attrName>ppt_w</p:attrName>
                                        </p:attrNameLst>
                                      </p:cBhvr>
                                      <p:tavLst>
                                        <p:tav tm="0">
                                          <p:val>
                                            <p:fltVal val="0"/>
                                          </p:val>
                                        </p:tav>
                                        <p:tav tm="100000">
                                          <p:val>
                                            <p:strVal val="#ppt_w"/>
                                          </p:val>
                                        </p:tav>
                                      </p:tavLst>
                                    </p:anim>
                                    <p:anim calcmode="lin" valueType="num">
                                      <p:cBhvr>
                                        <p:cTn id="25" dur="3000" fill="hold"/>
                                        <p:tgtEl>
                                          <p:spTgt spid="4"/>
                                        </p:tgtEl>
                                        <p:attrNameLst>
                                          <p:attrName>ppt_h</p:attrName>
                                        </p:attrNameLst>
                                      </p:cBhvr>
                                      <p:tavLst>
                                        <p:tav tm="0">
                                          <p:val>
                                            <p:strVal val="#ppt_h"/>
                                          </p:val>
                                        </p:tav>
                                        <p:tav tm="100000">
                                          <p:val>
                                            <p:strVal val="#ppt_h"/>
                                          </p:val>
                                        </p:tav>
                                      </p:tavLst>
                                    </p:anim>
                                  </p:childTnLst>
                                </p:cTn>
                              </p:par>
                              <p:par>
                                <p:cTn id="26" presetID="17" presetClass="entr" presetSubtype="2" fill="hold" nodeType="withEffect">
                                  <p:stCondLst>
                                    <p:cond delay="2500"/>
                                  </p:stCondLst>
                                  <p:childTnLst>
                                    <p:set>
                                      <p:cBhvr>
                                        <p:cTn id="27" dur="1" fill="hold">
                                          <p:stCondLst>
                                            <p:cond delay="0"/>
                                          </p:stCondLst>
                                        </p:cTn>
                                        <p:tgtEl>
                                          <p:spTgt spid="5"/>
                                        </p:tgtEl>
                                        <p:attrNameLst>
                                          <p:attrName>style.visibility</p:attrName>
                                        </p:attrNameLst>
                                      </p:cBhvr>
                                      <p:to>
                                        <p:strVal val="visible"/>
                                      </p:to>
                                    </p:set>
                                    <p:anim calcmode="lin" valueType="num">
                                      <p:cBhvr>
                                        <p:cTn id="28" dur="3000" fill="hold"/>
                                        <p:tgtEl>
                                          <p:spTgt spid="5"/>
                                        </p:tgtEl>
                                        <p:attrNameLst>
                                          <p:attrName>ppt_x</p:attrName>
                                        </p:attrNameLst>
                                      </p:cBhvr>
                                      <p:tavLst>
                                        <p:tav tm="0">
                                          <p:val>
                                            <p:strVal val="#ppt_x+#ppt_w/2"/>
                                          </p:val>
                                        </p:tav>
                                        <p:tav tm="100000">
                                          <p:val>
                                            <p:strVal val="#ppt_x"/>
                                          </p:val>
                                        </p:tav>
                                      </p:tavLst>
                                    </p:anim>
                                    <p:anim calcmode="lin" valueType="num">
                                      <p:cBhvr>
                                        <p:cTn id="29" dur="3000" fill="hold"/>
                                        <p:tgtEl>
                                          <p:spTgt spid="5"/>
                                        </p:tgtEl>
                                        <p:attrNameLst>
                                          <p:attrName>ppt_y</p:attrName>
                                        </p:attrNameLst>
                                      </p:cBhvr>
                                      <p:tavLst>
                                        <p:tav tm="0">
                                          <p:val>
                                            <p:strVal val="#ppt_y"/>
                                          </p:val>
                                        </p:tav>
                                        <p:tav tm="100000">
                                          <p:val>
                                            <p:strVal val="#ppt_y"/>
                                          </p:val>
                                        </p:tav>
                                      </p:tavLst>
                                    </p:anim>
                                    <p:anim calcmode="lin" valueType="num">
                                      <p:cBhvr>
                                        <p:cTn id="30" dur="3000" fill="hold"/>
                                        <p:tgtEl>
                                          <p:spTgt spid="5"/>
                                        </p:tgtEl>
                                        <p:attrNameLst>
                                          <p:attrName>ppt_w</p:attrName>
                                        </p:attrNameLst>
                                      </p:cBhvr>
                                      <p:tavLst>
                                        <p:tav tm="0">
                                          <p:val>
                                            <p:fltVal val="0"/>
                                          </p:val>
                                        </p:tav>
                                        <p:tav tm="100000">
                                          <p:val>
                                            <p:strVal val="#ppt_w"/>
                                          </p:val>
                                        </p:tav>
                                      </p:tavLst>
                                    </p:anim>
                                    <p:anim calcmode="lin" valueType="num">
                                      <p:cBhvr>
                                        <p:cTn id="31" dur="3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10242"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4" name="3 Anillo"/>
          <p:cNvSpPr/>
          <p:nvPr/>
        </p:nvSpPr>
        <p:spPr>
          <a:xfrm>
            <a:off x="1214414" y="0"/>
            <a:ext cx="6858048" cy="6858000"/>
          </a:xfrm>
          <a:prstGeom prst="donut">
            <a:avLst>
              <a:gd name="adj" fmla="val 4234"/>
            </a:avLst>
          </a:prstGeom>
          <a:solidFill>
            <a:schemeClr val="tx1">
              <a:lumMod val="85000"/>
            </a:schemeClr>
          </a:solidFill>
          <a:ln w="9525">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1571604" y="357166"/>
            <a:ext cx="6143668" cy="6153168"/>
          </a:xfrm>
          <a:prstGeom prst="donut">
            <a:avLst>
              <a:gd name="adj" fmla="val 4234"/>
            </a:avLst>
          </a:prstGeom>
          <a:solidFill>
            <a:srgbClr val="860000"/>
          </a:solidFill>
          <a:ln w="9525">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928794" y="714356"/>
            <a:ext cx="5429288" cy="5429288"/>
          </a:xfrm>
          <a:prstGeom prst="donut">
            <a:avLst>
              <a:gd name="adj" fmla="val 5285"/>
            </a:avLst>
          </a:prstGeom>
          <a:solidFill>
            <a:schemeClr val="tx1">
              <a:lumMod val="85000"/>
            </a:schemeClr>
          </a:solidFill>
          <a:ln w="9525">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285984" y="1071546"/>
            <a:ext cx="4714908" cy="4714908"/>
          </a:xfrm>
          <a:prstGeom prst="donut">
            <a:avLst>
              <a:gd name="adj" fmla="val 6366"/>
            </a:avLst>
          </a:prstGeom>
          <a:solidFill>
            <a:srgbClr val="860000"/>
          </a:solidFill>
          <a:ln w="9525">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643174" y="1428736"/>
            <a:ext cx="3929090" cy="4000528"/>
          </a:xfrm>
          <a:prstGeom prst="donut">
            <a:avLst>
              <a:gd name="adj" fmla="val 6658"/>
            </a:avLst>
          </a:prstGeom>
          <a:solidFill>
            <a:schemeClr val="tx1">
              <a:lumMod val="85000"/>
            </a:schemeClr>
          </a:solidFill>
          <a:ln w="9525">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000364" y="1785926"/>
            <a:ext cx="3214710" cy="3286148"/>
          </a:xfrm>
          <a:prstGeom prst="donut">
            <a:avLst>
              <a:gd name="adj" fmla="val 8436"/>
            </a:avLst>
          </a:prstGeom>
          <a:solidFill>
            <a:srgbClr val="860000"/>
          </a:solidFill>
          <a:ln w="9525">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1"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par>
                                <p:cTn id="11" presetID="21"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8)">
                                      <p:cBhvr>
                                        <p:cTn id="13" dur="3000"/>
                                        <p:tgtEl>
                                          <p:spTgt spid="5"/>
                                        </p:tgtEl>
                                      </p:cBhvr>
                                    </p:animEffect>
                                  </p:childTnLst>
                                </p:cTn>
                              </p:par>
                              <p:par>
                                <p:cTn id="14" presetID="21" presetClass="entr" presetSubtype="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heel(8)">
                                      <p:cBhvr>
                                        <p:cTn id="16" dur="3000"/>
                                        <p:tgtEl>
                                          <p:spTgt spid="6"/>
                                        </p:tgtEl>
                                      </p:cBhvr>
                                    </p:animEffect>
                                  </p:childTnLst>
                                </p:cTn>
                              </p:par>
                              <p:par>
                                <p:cTn id="17" presetID="21" presetClass="entr" presetSubtype="8"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heel(8)">
                                      <p:cBhvr>
                                        <p:cTn id="19" dur="3000"/>
                                        <p:tgtEl>
                                          <p:spTgt spid="7"/>
                                        </p:tgtEl>
                                      </p:cBhvr>
                                    </p:animEffect>
                                  </p:childTnLst>
                                </p:cTn>
                              </p:par>
                              <p:par>
                                <p:cTn id="20" presetID="21"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heel(8)">
                                      <p:cBhvr>
                                        <p:cTn id="22" dur="3000"/>
                                        <p:tgtEl>
                                          <p:spTgt spid="8"/>
                                        </p:tgtEl>
                                      </p:cBhvr>
                                    </p:animEffect>
                                  </p:childTnLst>
                                </p:cTn>
                              </p:par>
                              <p:par>
                                <p:cTn id="23" presetID="21" presetClass="entr" presetSubtype="8"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heel(8)">
                                      <p:cBhvr>
                                        <p:cTn id="25" dur="3000"/>
                                        <p:tgtEl>
                                          <p:spTgt spid="9"/>
                                        </p:tgtEl>
                                      </p:cBhvr>
                                    </p:animEffect>
                                  </p:childTnLst>
                                </p:cTn>
                              </p:par>
                              <p:par>
                                <p:cTn id="26" presetID="8" presetClass="emph" presetSubtype="0" fill="hold" grpId="1" nodeType="withEffect">
                                  <p:stCondLst>
                                    <p:cond delay="0"/>
                                  </p:stCondLst>
                                  <p:childTnLst>
                                    <p:animRot by="21600000">
                                      <p:cBhvr>
                                        <p:cTn id="27" dur="3000" fill="hold"/>
                                        <p:tgtEl>
                                          <p:spTgt spid="4"/>
                                        </p:tgtEl>
                                        <p:attrNameLst>
                                          <p:attrName>r</p:attrName>
                                        </p:attrNameLst>
                                      </p:cBhvr>
                                    </p:animRot>
                                  </p:childTnLst>
                                </p:cTn>
                              </p:par>
                              <p:par>
                                <p:cTn id="28" presetID="8" presetClass="emph" presetSubtype="0" fill="hold" grpId="1" nodeType="withEffect">
                                  <p:stCondLst>
                                    <p:cond delay="0"/>
                                  </p:stCondLst>
                                  <p:childTnLst>
                                    <p:animRot by="-21600000">
                                      <p:cBhvr>
                                        <p:cTn id="29" dur="3000" fill="hold"/>
                                        <p:tgtEl>
                                          <p:spTgt spid="5"/>
                                        </p:tgtEl>
                                        <p:attrNameLst>
                                          <p:attrName>r</p:attrName>
                                        </p:attrNameLst>
                                      </p:cBhvr>
                                    </p:animRot>
                                  </p:childTnLst>
                                </p:cTn>
                              </p:par>
                              <p:par>
                                <p:cTn id="30" presetID="8" presetClass="emph" presetSubtype="0" fill="hold" grpId="1" nodeType="withEffect">
                                  <p:stCondLst>
                                    <p:cond delay="0"/>
                                  </p:stCondLst>
                                  <p:childTnLst>
                                    <p:animRot by="21600000">
                                      <p:cBhvr>
                                        <p:cTn id="31" dur="3000" fill="hold"/>
                                        <p:tgtEl>
                                          <p:spTgt spid="6"/>
                                        </p:tgtEl>
                                        <p:attrNameLst>
                                          <p:attrName>r</p:attrName>
                                        </p:attrNameLst>
                                      </p:cBhvr>
                                    </p:animRot>
                                  </p:childTnLst>
                                </p:cTn>
                              </p:par>
                              <p:par>
                                <p:cTn id="32" presetID="8" presetClass="emph" presetSubtype="0" fill="hold" grpId="1" nodeType="withEffect">
                                  <p:stCondLst>
                                    <p:cond delay="0"/>
                                  </p:stCondLst>
                                  <p:childTnLst>
                                    <p:animRot by="-21600000">
                                      <p:cBhvr>
                                        <p:cTn id="33" dur="3000" fill="hold"/>
                                        <p:tgtEl>
                                          <p:spTgt spid="7"/>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8"/>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9"/>
                                        </p:tgtEl>
                                        <p:attrNameLst>
                                          <p:attrName>r</p:attrName>
                                        </p:attrNameLst>
                                      </p:cBhvr>
                                    </p:animRot>
                                  </p:childTnLst>
                                </p:cTn>
                              </p:par>
                            </p:childTnLst>
                          </p:cTn>
                        </p:par>
                        <p:par>
                          <p:cTn id="38" fill="hold">
                            <p:stCondLst>
                              <p:cond delay="3000"/>
                            </p:stCondLst>
                            <p:childTnLst>
                              <p:par>
                                <p:cTn id="39" presetID="23" presetClass="exit" presetSubtype="32" fill="hold" grpId="2" nodeType="afterEffect">
                                  <p:stCondLst>
                                    <p:cond delay="0"/>
                                  </p:stCondLst>
                                  <p:childTnLst>
                                    <p:anim calcmode="lin" valueType="num">
                                      <p:cBhvr>
                                        <p:cTn id="40" dur="3000"/>
                                        <p:tgtEl>
                                          <p:spTgt spid="4"/>
                                        </p:tgtEl>
                                        <p:attrNameLst>
                                          <p:attrName>ppt_w</p:attrName>
                                        </p:attrNameLst>
                                      </p:cBhvr>
                                      <p:tavLst>
                                        <p:tav tm="0">
                                          <p:val>
                                            <p:strVal val="ppt_w"/>
                                          </p:val>
                                        </p:tav>
                                        <p:tav tm="100000">
                                          <p:val>
                                            <p:fltVal val="0"/>
                                          </p:val>
                                        </p:tav>
                                      </p:tavLst>
                                    </p:anim>
                                    <p:anim calcmode="lin" valueType="num">
                                      <p:cBhvr>
                                        <p:cTn id="41" dur="3000"/>
                                        <p:tgtEl>
                                          <p:spTgt spid="4"/>
                                        </p:tgtEl>
                                        <p:attrNameLst>
                                          <p:attrName>ppt_h</p:attrName>
                                        </p:attrNameLst>
                                      </p:cBhvr>
                                      <p:tavLst>
                                        <p:tav tm="0">
                                          <p:val>
                                            <p:strVal val="ppt_h"/>
                                          </p:val>
                                        </p:tav>
                                        <p:tav tm="100000">
                                          <p:val>
                                            <p:fltVal val="0"/>
                                          </p:val>
                                        </p:tav>
                                      </p:tavLst>
                                    </p:anim>
                                    <p:set>
                                      <p:cBhvr>
                                        <p:cTn id="42" dur="1" fill="hold">
                                          <p:stCondLst>
                                            <p:cond delay="2999"/>
                                          </p:stCondLst>
                                        </p:cTn>
                                        <p:tgtEl>
                                          <p:spTgt spid="4"/>
                                        </p:tgtEl>
                                        <p:attrNameLst>
                                          <p:attrName>style.visibility</p:attrName>
                                        </p:attrNameLst>
                                      </p:cBhvr>
                                      <p:to>
                                        <p:strVal val="hidden"/>
                                      </p:to>
                                    </p:set>
                                  </p:childTnLst>
                                </p:cTn>
                              </p:par>
                              <p:par>
                                <p:cTn id="43" presetID="23" presetClass="exit" presetSubtype="32" fill="hold" grpId="2" nodeType="withEffect">
                                  <p:stCondLst>
                                    <p:cond delay="0"/>
                                  </p:stCondLst>
                                  <p:childTnLst>
                                    <p:anim calcmode="lin" valueType="num">
                                      <p:cBhvr>
                                        <p:cTn id="44" dur="3000"/>
                                        <p:tgtEl>
                                          <p:spTgt spid="5"/>
                                        </p:tgtEl>
                                        <p:attrNameLst>
                                          <p:attrName>ppt_w</p:attrName>
                                        </p:attrNameLst>
                                      </p:cBhvr>
                                      <p:tavLst>
                                        <p:tav tm="0">
                                          <p:val>
                                            <p:strVal val="ppt_w"/>
                                          </p:val>
                                        </p:tav>
                                        <p:tav tm="100000">
                                          <p:val>
                                            <p:fltVal val="0"/>
                                          </p:val>
                                        </p:tav>
                                      </p:tavLst>
                                    </p:anim>
                                    <p:anim calcmode="lin" valueType="num">
                                      <p:cBhvr>
                                        <p:cTn id="45" dur="3000"/>
                                        <p:tgtEl>
                                          <p:spTgt spid="5"/>
                                        </p:tgtEl>
                                        <p:attrNameLst>
                                          <p:attrName>ppt_h</p:attrName>
                                        </p:attrNameLst>
                                      </p:cBhvr>
                                      <p:tavLst>
                                        <p:tav tm="0">
                                          <p:val>
                                            <p:strVal val="ppt_h"/>
                                          </p:val>
                                        </p:tav>
                                        <p:tav tm="100000">
                                          <p:val>
                                            <p:fltVal val="0"/>
                                          </p:val>
                                        </p:tav>
                                      </p:tavLst>
                                    </p:anim>
                                    <p:set>
                                      <p:cBhvr>
                                        <p:cTn id="46" dur="1" fill="hold">
                                          <p:stCondLst>
                                            <p:cond delay="2999"/>
                                          </p:stCondLst>
                                        </p:cTn>
                                        <p:tgtEl>
                                          <p:spTgt spid="5"/>
                                        </p:tgtEl>
                                        <p:attrNameLst>
                                          <p:attrName>style.visibility</p:attrName>
                                        </p:attrNameLst>
                                      </p:cBhvr>
                                      <p:to>
                                        <p:strVal val="hidden"/>
                                      </p:to>
                                    </p:set>
                                  </p:childTnLst>
                                </p:cTn>
                              </p:par>
                              <p:par>
                                <p:cTn id="47" presetID="23" presetClass="exit" presetSubtype="32" fill="hold" grpId="2" nodeType="withEffect">
                                  <p:stCondLst>
                                    <p:cond delay="0"/>
                                  </p:stCondLst>
                                  <p:childTnLst>
                                    <p:anim calcmode="lin" valueType="num">
                                      <p:cBhvr>
                                        <p:cTn id="48" dur="3000"/>
                                        <p:tgtEl>
                                          <p:spTgt spid="6"/>
                                        </p:tgtEl>
                                        <p:attrNameLst>
                                          <p:attrName>ppt_w</p:attrName>
                                        </p:attrNameLst>
                                      </p:cBhvr>
                                      <p:tavLst>
                                        <p:tav tm="0">
                                          <p:val>
                                            <p:strVal val="ppt_w"/>
                                          </p:val>
                                        </p:tav>
                                        <p:tav tm="100000">
                                          <p:val>
                                            <p:fltVal val="0"/>
                                          </p:val>
                                        </p:tav>
                                      </p:tavLst>
                                    </p:anim>
                                    <p:anim calcmode="lin" valueType="num">
                                      <p:cBhvr>
                                        <p:cTn id="49" dur="3000"/>
                                        <p:tgtEl>
                                          <p:spTgt spid="6"/>
                                        </p:tgtEl>
                                        <p:attrNameLst>
                                          <p:attrName>ppt_h</p:attrName>
                                        </p:attrNameLst>
                                      </p:cBhvr>
                                      <p:tavLst>
                                        <p:tav tm="0">
                                          <p:val>
                                            <p:strVal val="ppt_h"/>
                                          </p:val>
                                        </p:tav>
                                        <p:tav tm="100000">
                                          <p:val>
                                            <p:fltVal val="0"/>
                                          </p:val>
                                        </p:tav>
                                      </p:tavLst>
                                    </p:anim>
                                    <p:set>
                                      <p:cBhvr>
                                        <p:cTn id="50" dur="1" fill="hold">
                                          <p:stCondLst>
                                            <p:cond delay="2999"/>
                                          </p:stCondLst>
                                        </p:cTn>
                                        <p:tgtEl>
                                          <p:spTgt spid="6"/>
                                        </p:tgtEl>
                                        <p:attrNameLst>
                                          <p:attrName>style.visibility</p:attrName>
                                        </p:attrNameLst>
                                      </p:cBhvr>
                                      <p:to>
                                        <p:strVal val="hidden"/>
                                      </p:to>
                                    </p:set>
                                  </p:childTnLst>
                                </p:cTn>
                              </p:par>
                              <p:par>
                                <p:cTn id="51" presetID="23" presetClass="exit" presetSubtype="32" fill="hold" grpId="2" nodeType="withEffect">
                                  <p:stCondLst>
                                    <p:cond delay="0"/>
                                  </p:stCondLst>
                                  <p:childTnLst>
                                    <p:anim calcmode="lin" valueType="num">
                                      <p:cBhvr>
                                        <p:cTn id="52" dur="3000"/>
                                        <p:tgtEl>
                                          <p:spTgt spid="7"/>
                                        </p:tgtEl>
                                        <p:attrNameLst>
                                          <p:attrName>ppt_w</p:attrName>
                                        </p:attrNameLst>
                                      </p:cBhvr>
                                      <p:tavLst>
                                        <p:tav tm="0">
                                          <p:val>
                                            <p:strVal val="ppt_w"/>
                                          </p:val>
                                        </p:tav>
                                        <p:tav tm="100000">
                                          <p:val>
                                            <p:fltVal val="0"/>
                                          </p:val>
                                        </p:tav>
                                      </p:tavLst>
                                    </p:anim>
                                    <p:anim calcmode="lin" valueType="num">
                                      <p:cBhvr>
                                        <p:cTn id="53" dur="3000"/>
                                        <p:tgtEl>
                                          <p:spTgt spid="7"/>
                                        </p:tgtEl>
                                        <p:attrNameLst>
                                          <p:attrName>ppt_h</p:attrName>
                                        </p:attrNameLst>
                                      </p:cBhvr>
                                      <p:tavLst>
                                        <p:tav tm="0">
                                          <p:val>
                                            <p:strVal val="ppt_h"/>
                                          </p:val>
                                        </p:tav>
                                        <p:tav tm="100000">
                                          <p:val>
                                            <p:fltVal val="0"/>
                                          </p:val>
                                        </p:tav>
                                      </p:tavLst>
                                    </p:anim>
                                    <p:set>
                                      <p:cBhvr>
                                        <p:cTn id="54" dur="1" fill="hold">
                                          <p:stCondLst>
                                            <p:cond delay="2999"/>
                                          </p:stCondLst>
                                        </p:cTn>
                                        <p:tgtEl>
                                          <p:spTgt spid="7"/>
                                        </p:tgtEl>
                                        <p:attrNameLst>
                                          <p:attrName>style.visibility</p:attrName>
                                        </p:attrNameLst>
                                      </p:cBhvr>
                                      <p:to>
                                        <p:strVal val="hidden"/>
                                      </p:to>
                                    </p:set>
                                  </p:childTnLst>
                                </p:cTn>
                              </p:par>
                              <p:par>
                                <p:cTn id="55" presetID="23" presetClass="exit" presetSubtype="32" fill="hold" grpId="2" nodeType="withEffect">
                                  <p:stCondLst>
                                    <p:cond delay="0"/>
                                  </p:stCondLst>
                                  <p:childTnLst>
                                    <p:anim calcmode="lin" valueType="num">
                                      <p:cBhvr>
                                        <p:cTn id="56" dur="3000"/>
                                        <p:tgtEl>
                                          <p:spTgt spid="8"/>
                                        </p:tgtEl>
                                        <p:attrNameLst>
                                          <p:attrName>ppt_w</p:attrName>
                                        </p:attrNameLst>
                                      </p:cBhvr>
                                      <p:tavLst>
                                        <p:tav tm="0">
                                          <p:val>
                                            <p:strVal val="ppt_w"/>
                                          </p:val>
                                        </p:tav>
                                        <p:tav tm="100000">
                                          <p:val>
                                            <p:fltVal val="0"/>
                                          </p:val>
                                        </p:tav>
                                      </p:tavLst>
                                    </p:anim>
                                    <p:anim calcmode="lin" valueType="num">
                                      <p:cBhvr>
                                        <p:cTn id="57" dur="3000"/>
                                        <p:tgtEl>
                                          <p:spTgt spid="8"/>
                                        </p:tgtEl>
                                        <p:attrNameLst>
                                          <p:attrName>ppt_h</p:attrName>
                                        </p:attrNameLst>
                                      </p:cBhvr>
                                      <p:tavLst>
                                        <p:tav tm="0">
                                          <p:val>
                                            <p:strVal val="ppt_h"/>
                                          </p:val>
                                        </p:tav>
                                        <p:tav tm="100000">
                                          <p:val>
                                            <p:fltVal val="0"/>
                                          </p:val>
                                        </p:tav>
                                      </p:tavLst>
                                    </p:anim>
                                    <p:set>
                                      <p:cBhvr>
                                        <p:cTn id="58" dur="1" fill="hold">
                                          <p:stCondLst>
                                            <p:cond delay="2999"/>
                                          </p:stCondLst>
                                        </p:cTn>
                                        <p:tgtEl>
                                          <p:spTgt spid="8"/>
                                        </p:tgtEl>
                                        <p:attrNameLst>
                                          <p:attrName>style.visibility</p:attrName>
                                        </p:attrNameLst>
                                      </p:cBhvr>
                                      <p:to>
                                        <p:strVal val="hidden"/>
                                      </p:to>
                                    </p:set>
                                  </p:childTnLst>
                                </p:cTn>
                              </p:par>
                              <p:par>
                                <p:cTn id="59" presetID="23" presetClass="exit" presetSubtype="32" fill="hold" grpId="2" nodeType="withEffect">
                                  <p:stCondLst>
                                    <p:cond delay="0"/>
                                  </p:stCondLst>
                                  <p:childTnLst>
                                    <p:anim calcmode="lin" valueType="num">
                                      <p:cBhvr>
                                        <p:cTn id="60" dur="3000"/>
                                        <p:tgtEl>
                                          <p:spTgt spid="9"/>
                                        </p:tgtEl>
                                        <p:attrNameLst>
                                          <p:attrName>ppt_w</p:attrName>
                                        </p:attrNameLst>
                                      </p:cBhvr>
                                      <p:tavLst>
                                        <p:tav tm="0">
                                          <p:val>
                                            <p:strVal val="ppt_w"/>
                                          </p:val>
                                        </p:tav>
                                        <p:tav tm="100000">
                                          <p:val>
                                            <p:fltVal val="0"/>
                                          </p:val>
                                        </p:tav>
                                      </p:tavLst>
                                    </p:anim>
                                    <p:anim calcmode="lin" valueType="num">
                                      <p:cBhvr>
                                        <p:cTn id="61" dur="3000"/>
                                        <p:tgtEl>
                                          <p:spTgt spid="9"/>
                                        </p:tgtEl>
                                        <p:attrNameLst>
                                          <p:attrName>ppt_h</p:attrName>
                                        </p:attrNameLst>
                                      </p:cBhvr>
                                      <p:tavLst>
                                        <p:tav tm="0">
                                          <p:val>
                                            <p:strVal val="ppt_h"/>
                                          </p:val>
                                        </p:tav>
                                        <p:tav tm="100000">
                                          <p:val>
                                            <p:fltVal val="0"/>
                                          </p:val>
                                        </p:tav>
                                      </p:tavLst>
                                    </p:anim>
                                    <p:set>
                                      <p:cBhvr>
                                        <p:cTn id="62" dur="1" fill="hold">
                                          <p:stCondLst>
                                            <p:cond delay="2999"/>
                                          </p:stCondLst>
                                        </p:cTn>
                                        <p:tgtEl>
                                          <p:spTgt spid="9"/>
                                        </p:tgtEl>
                                        <p:attrNameLst>
                                          <p:attrName>style.visibility</p:attrName>
                                        </p:attrNameLst>
                                      </p:cBhvr>
                                      <p:to>
                                        <p:strVal val="hidden"/>
                                      </p:to>
                                    </p:set>
                                  </p:childTnLst>
                                </p:cTn>
                              </p:par>
                              <p:par>
                                <p:cTn id="63" presetID="35" presetClass="exit" presetSubtype="0" fill="hold" grpId="3" nodeType="withEffect">
                                  <p:stCondLst>
                                    <p:cond delay="0"/>
                                  </p:stCondLst>
                                  <p:childTnLst>
                                    <p:animEffect transition="out" filter="fade">
                                      <p:cBhvr>
                                        <p:cTn id="64" dur="3000"/>
                                        <p:tgtEl>
                                          <p:spTgt spid="4"/>
                                        </p:tgtEl>
                                      </p:cBhvr>
                                    </p:animEffect>
                                    <p:anim calcmode="lin" valueType="num">
                                      <p:cBhvr>
                                        <p:cTn id="65" dur="3000"/>
                                        <p:tgtEl>
                                          <p:spTgt spid="4"/>
                                        </p:tgtEl>
                                        <p:attrNameLst>
                                          <p:attrName>style.rotation</p:attrName>
                                        </p:attrNameLst>
                                      </p:cBhvr>
                                      <p:tavLst>
                                        <p:tav tm="0">
                                          <p:val>
                                            <p:fltVal val="0"/>
                                          </p:val>
                                        </p:tav>
                                        <p:tav tm="100000">
                                          <p:val>
                                            <p:fltVal val="720"/>
                                          </p:val>
                                        </p:tav>
                                      </p:tavLst>
                                    </p:anim>
                                    <p:anim calcmode="lin" valueType="num">
                                      <p:cBhvr>
                                        <p:cTn id="66" dur="3000"/>
                                        <p:tgtEl>
                                          <p:spTgt spid="4"/>
                                        </p:tgtEl>
                                        <p:attrNameLst>
                                          <p:attrName>ppt_h</p:attrName>
                                        </p:attrNameLst>
                                      </p:cBhvr>
                                      <p:tavLst>
                                        <p:tav tm="0">
                                          <p:val>
                                            <p:strVal val="ppt_h"/>
                                          </p:val>
                                        </p:tav>
                                        <p:tav tm="100000">
                                          <p:val>
                                            <p:fltVal val="0"/>
                                          </p:val>
                                        </p:tav>
                                      </p:tavLst>
                                    </p:anim>
                                    <p:anim calcmode="lin" valueType="num">
                                      <p:cBhvr>
                                        <p:cTn id="67" dur="3000"/>
                                        <p:tgtEl>
                                          <p:spTgt spid="4"/>
                                        </p:tgtEl>
                                        <p:attrNameLst>
                                          <p:attrName>ppt_w</p:attrName>
                                        </p:attrNameLst>
                                      </p:cBhvr>
                                      <p:tavLst>
                                        <p:tav tm="0">
                                          <p:val>
                                            <p:strVal val="ppt_w"/>
                                          </p:val>
                                        </p:tav>
                                        <p:tav tm="100000">
                                          <p:val>
                                            <p:fltVal val="0"/>
                                          </p:val>
                                        </p:tav>
                                      </p:tavLst>
                                    </p:anim>
                                    <p:set>
                                      <p:cBhvr>
                                        <p:cTn id="68" dur="1" fill="hold">
                                          <p:stCondLst>
                                            <p:cond delay="2999"/>
                                          </p:stCondLst>
                                        </p:cTn>
                                        <p:tgtEl>
                                          <p:spTgt spid="4"/>
                                        </p:tgtEl>
                                        <p:attrNameLst>
                                          <p:attrName>style.visibility</p:attrName>
                                        </p:attrNameLst>
                                      </p:cBhvr>
                                      <p:to>
                                        <p:strVal val="hidden"/>
                                      </p:to>
                                    </p:set>
                                  </p:childTnLst>
                                </p:cTn>
                              </p:par>
                              <p:par>
                                <p:cTn id="69" presetID="35" presetClass="exit" presetSubtype="0" fill="hold" grpId="3" nodeType="withEffect">
                                  <p:stCondLst>
                                    <p:cond delay="0"/>
                                  </p:stCondLst>
                                  <p:childTnLst>
                                    <p:animEffect transition="out" filter="fade">
                                      <p:cBhvr>
                                        <p:cTn id="70" dur="3000"/>
                                        <p:tgtEl>
                                          <p:spTgt spid="5"/>
                                        </p:tgtEl>
                                      </p:cBhvr>
                                    </p:animEffect>
                                    <p:anim calcmode="lin" valueType="num">
                                      <p:cBhvr>
                                        <p:cTn id="71" dur="3000"/>
                                        <p:tgtEl>
                                          <p:spTgt spid="5"/>
                                        </p:tgtEl>
                                        <p:attrNameLst>
                                          <p:attrName>style.rotation</p:attrName>
                                        </p:attrNameLst>
                                      </p:cBhvr>
                                      <p:tavLst>
                                        <p:tav tm="0">
                                          <p:val>
                                            <p:fltVal val="0"/>
                                          </p:val>
                                        </p:tav>
                                        <p:tav tm="100000">
                                          <p:val>
                                            <p:fltVal val="720"/>
                                          </p:val>
                                        </p:tav>
                                      </p:tavLst>
                                    </p:anim>
                                    <p:anim calcmode="lin" valueType="num">
                                      <p:cBhvr>
                                        <p:cTn id="72" dur="3000"/>
                                        <p:tgtEl>
                                          <p:spTgt spid="5"/>
                                        </p:tgtEl>
                                        <p:attrNameLst>
                                          <p:attrName>ppt_h</p:attrName>
                                        </p:attrNameLst>
                                      </p:cBhvr>
                                      <p:tavLst>
                                        <p:tav tm="0">
                                          <p:val>
                                            <p:strVal val="ppt_h"/>
                                          </p:val>
                                        </p:tav>
                                        <p:tav tm="100000">
                                          <p:val>
                                            <p:fltVal val="0"/>
                                          </p:val>
                                        </p:tav>
                                      </p:tavLst>
                                    </p:anim>
                                    <p:anim calcmode="lin" valueType="num">
                                      <p:cBhvr>
                                        <p:cTn id="73" dur="3000"/>
                                        <p:tgtEl>
                                          <p:spTgt spid="5"/>
                                        </p:tgtEl>
                                        <p:attrNameLst>
                                          <p:attrName>ppt_w</p:attrName>
                                        </p:attrNameLst>
                                      </p:cBhvr>
                                      <p:tavLst>
                                        <p:tav tm="0">
                                          <p:val>
                                            <p:strVal val="ppt_w"/>
                                          </p:val>
                                        </p:tav>
                                        <p:tav tm="100000">
                                          <p:val>
                                            <p:fltVal val="0"/>
                                          </p:val>
                                        </p:tav>
                                      </p:tavLst>
                                    </p:anim>
                                    <p:set>
                                      <p:cBhvr>
                                        <p:cTn id="74" dur="1" fill="hold">
                                          <p:stCondLst>
                                            <p:cond delay="2999"/>
                                          </p:stCondLst>
                                        </p:cTn>
                                        <p:tgtEl>
                                          <p:spTgt spid="5"/>
                                        </p:tgtEl>
                                        <p:attrNameLst>
                                          <p:attrName>style.visibility</p:attrName>
                                        </p:attrNameLst>
                                      </p:cBhvr>
                                      <p:to>
                                        <p:strVal val="hidden"/>
                                      </p:to>
                                    </p:set>
                                  </p:childTnLst>
                                </p:cTn>
                              </p:par>
                              <p:par>
                                <p:cTn id="75" presetID="35" presetClass="exit" presetSubtype="0" fill="hold" grpId="3" nodeType="withEffect">
                                  <p:stCondLst>
                                    <p:cond delay="0"/>
                                  </p:stCondLst>
                                  <p:childTnLst>
                                    <p:animEffect transition="out" filter="fade">
                                      <p:cBhvr>
                                        <p:cTn id="76" dur="3000"/>
                                        <p:tgtEl>
                                          <p:spTgt spid="6"/>
                                        </p:tgtEl>
                                      </p:cBhvr>
                                    </p:animEffect>
                                    <p:anim calcmode="lin" valueType="num">
                                      <p:cBhvr>
                                        <p:cTn id="77" dur="3000"/>
                                        <p:tgtEl>
                                          <p:spTgt spid="6"/>
                                        </p:tgtEl>
                                        <p:attrNameLst>
                                          <p:attrName>style.rotation</p:attrName>
                                        </p:attrNameLst>
                                      </p:cBhvr>
                                      <p:tavLst>
                                        <p:tav tm="0">
                                          <p:val>
                                            <p:fltVal val="0"/>
                                          </p:val>
                                        </p:tav>
                                        <p:tav tm="100000">
                                          <p:val>
                                            <p:fltVal val="720"/>
                                          </p:val>
                                        </p:tav>
                                      </p:tavLst>
                                    </p:anim>
                                    <p:anim calcmode="lin" valueType="num">
                                      <p:cBhvr>
                                        <p:cTn id="78" dur="3000"/>
                                        <p:tgtEl>
                                          <p:spTgt spid="6"/>
                                        </p:tgtEl>
                                        <p:attrNameLst>
                                          <p:attrName>ppt_h</p:attrName>
                                        </p:attrNameLst>
                                      </p:cBhvr>
                                      <p:tavLst>
                                        <p:tav tm="0">
                                          <p:val>
                                            <p:strVal val="ppt_h"/>
                                          </p:val>
                                        </p:tav>
                                        <p:tav tm="100000">
                                          <p:val>
                                            <p:fltVal val="0"/>
                                          </p:val>
                                        </p:tav>
                                      </p:tavLst>
                                    </p:anim>
                                    <p:anim calcmode="lin" valueType="num">
                                      <p:cBhvr>
                                        <p:cTn id="79" dur="3000"/>
                                        <p:tgtEl>
                                          <p:spTgt spid="6"/>
                                        </p:tgtEl>
                                        <p:attrNameLst>
                                          <p:attrName>ppt_w</p:attrName>
                                        </p:attrNameLst>
                                      </p:cBhvr>
                                      <p:tavLst>
                                        <p:tav tm="0">
                                          <p:val>
                                            <p:strVal val="ppt_w"/>
                                          </p:val>
                                        </p:tav>
                                        <p:tav tm="100000">
                                          <p:val>
                                            <p:fltVal val="0"/>
                                          </p:val>
                                        </p:tav>
                                      </p:tavLst>
                                    </p:anim>
                                    <p:set>
                                      <p:cBhvr>
                                        <p:cTn id="80" dur="1" fill="hold">
                                          <p:stCondLst>
                                            <p:cond delay="2999"/>
                                          </p:stCondLst>
                                        </p:cTn>
                                        <p:tgtEl>
                                          <p:spTgt spid="6"/>
                                        </p:tgtEl>
                                        <p:attrNameLst>
                                          <p:attrName>style.visibility</p:attrName>
                                        </p:attrNameLst>
                                      </p:cBhvr>
                                      <p:to>
                                        <p:strVal val="hidden"/>
                                      </p:to>
                                    </p:set>
                                  </p:childTnLst>
                                </p:cTn>
                              </p:par>
                              <p:par>
                                <p:cTn id="81" presetID="35" presetClass="exit" presetSubtype="0" fill="hold" grpId="3" nodeType="withEffect">
                                  <p:stCondLst>
                                    <p:cond delay="0"/>
                                  </p:stCondLst>
                                  <p:childTnLst>
                                    <p:animEffect transition="out" filter="fade">
                                      <p:cBhvr>
                                        <p:cTn id="82" dur="3000"/>
                                        <p:tgtEl>
                                          <p:spTgt spid="7"/>
                                        </p:tgtEl>
                                      </p:cBhvr>
                                    </p:animEffect>
                                    <p:anim calcmode="lin" valueType="num">
                                      <p:cBhvr>
                                        <p:cTn id="83" dur="3000"/>
                                        <p:tgtEl>
                                          <p:spTgt spid="7"/>
                                        </p:tgtEl>
                                        <p:attrNameLst>
                                          <p:attrName>style.rotation</p:attrName>
                                        </p:attrNameLst>
                                      </p:cBhvr>
                                      <p:tavLst>
                                        <p:tav tm="0">
                                          <p:val>
                                            <p:fltVal val="0"/>
                                          </p:val>
                                        </p:tav>
                                        <p:tav tm="100000">
                                          <p:val>
                                            <p:fltVal val="720"/>
                                          </p:val>
                                        </p:tav>
                                      </p:tavLst>
                                    </p:anim>
                                    <p:anim calcmode="lin" valueType="num">
                                      <p:cBhvr>
                                        <p:cTn id="84" dur="3000"/>
                                        <p:tgtEl>
                                          <p:spTgt spid="7"/>
                                        </p:tgtEl>
                                        <p:attrNameLst>
                                          <p:attrName>ppt_h</p:attrName>
                                        </p:attrNameLst>
                                      </p:cBhvr>
                                      <p:tavLst>
                                        <p:tav tm="0">
                                          <p:val>
                                            <p:strVal val="ppt_h"/>
                                          </p:val>
                                        </p:tav>
                                        <p:tav tm="100000">
                                          <p:val>
                                            <p:fltVal val="0"/>
                                          </p:val>
                                        </p:tav>
                                      </p:tavLst>
                                    </p:anim>
                                    <p:anim calcmode="lin" valueType="num">
                                      <p:cBhvr>
                                        <p:cTn id="85" dur="3000"/>
                                        <p:tgtEl>
                                          <p:spTgt spid="7"/>
                                        </p:tgtEl>
                                        <p:attrNameLst>
                                          <p:attrName>ppt_w</p:attrName>
                                        </p:attrNameLst>
                                      </p:cBhvr>
                                      <p:tavLst>
                                        <p:tav tm="0">
                                          <p:val>
                                            <p:strVal val="ppt_w"/>
                                          </p:val>
                                        </p:tav>
                                        <p:tav tm="100000">
                                          <p:val>
                                            <p:fltVal val="0"/>
                                          </p:val>
                                        </p:tav>
                                      </p:tavLst>
                                    </p:anim>
                                    <p:set>
                                      <p:cBhvr>
                                        <p:cTn id="86" dur="1" fill="hold">
                                          <p:stCondLst>
                                            <p:cond delay="2999"/>
                                          </p:stCondLst>
                                        </p:cTn>
                                        <p:tgtEl>
                                          <p:spTgt spid="7"/>
                                        </p:tgtEl>
                                        <p:attrNameLst>
                                          <p:attrName>style.visibility</p:attrName>
                                        </p:attrNameLst>
                                      </p:cBhvr>
                                      <p:to>
                                        <p:strVal val="hidden"/>
                                      </p:to>
                                    </p:set>
                                  </p:childTnLst>
                                </p:cTn>
                              </p:par>
                              <p:par>
                                <p:cTn id="87" presetID="35" presetClass="exit" presetSubtype="0" fill="hold" grpId="3" nodeType="withEffect">
                                  <p:stCondLst>
                                    <p:cond delay="0"/>
                                  </p:stCondLst>
                                  <p:childTnLst>
                                    <p:animEffect transition="out" filter="fade">
                                      <p:cBhvr>
                                        <p:cTn id="88" dur="3000"/>
                                        <p:tgtEl>
                                          <p:spTgt spid="8"/>
                                        </p:tgtEl>
                                      </p:cBhvr>
                                    </p:animEffect>
                                    <p:anim calcmode="lin" valueType="num">
                                      <p:cBhvr>
                                        <p:cTn id="89" dur="3000"/>
                                        <p:tgtEl>
                                          <p:spTgt spid="8"/>
                                        </p:tgtEl>
                                        <p:attrNameLst>
                                          <p:attrName>style.rotation</p:attrName>
                                        </p:attrNameLst>
                                      </p:cBhvr>
                                      <p:tavLst>
                                        <p:tav tm="0">
                                          <p:val>
                                            <p:fltVal val="0"/>
                                          </p:val>
                                        </p:tav>
                                        <p:tav tm="100000">
                                          <p:val>
                                            <p:fltVal val="720"/>
                                          </p:val>
                                        </p:tav>
                                      </p:tavLst>
                                    </p:anim>
                                    <p:anim calcmode="lin" valueType="num">
                                      <p:cBhvr>
                                        <p:cTn id="90" dur="3000"/>
                                        <p:tgtEl>
                                          <p:spTgt spid="8"/>
                                        </p:tgtEl>
                                        <p:attrNameLst>
                                          <p:attrName>ppt_h</p:attrName>
                                        </p:attrNameLst>
                                      </p:cBhvr>
                                      <p:tavLst>
                                        <p:tav tm="0">
                                          <p:val>
                                            <p:strVal val="ppt_h"/>
                                          </p:val>
                                        </p:tav>
                                        <p:tav tm="100000">
                                          <p:val>
                                            <p:fltVal val="0"/>
                                          </p:val>
                                        </p:tav>
                                      </p:tavLst>
                                    </p:anim>
                                    <p:anim calcmode="lin" valueType="num">
                                      <p:cBhvr>
                                        <p:cTn id="91" dur="3000"/>
                                        <p:tgtEl>
                                          <p:spTgt spid="8"/>
                                        </p:tgtEl>
                                        <p:attrNameLst>
                                          <p:attrName>ppt_w</p:attrName>
                                        </p:attrNameLst>
                                      </p:cBhvr>
                                      <p:tavLst>
                                        <p:tav tm="0">
                                          <p:val>
                                            <p:strVal val="ppt_w"/>
                                          </p:val>
                                        </p:tav>
                                        <p:tav tm="100000">
                                          <p:val>
                                            <p:fltVal val="0"/>
                                          </p:val>
                                        </p:tav>
                                      </p:tavLst>
                                    </p:anim>
                                    <p:set>
                                      <p:cBhvr>
                                        <p:cTn id="92" dur="1" fill="hold">
                                          <p:stCondLst>
                                            <p:cond delay="2999"/>
                                          </p:stCondLst>
                                        </p:cTn>
                                        <p:tgtEl>
                                          <p:spTgt spid="8"/>
                                        </p:tgtEl>
                                        <p:attrNameLst>
                                          <p:attrName>style.visibility</p:attrName>
                                        </p:attrNameLst>
                                      </p:cBhvr>
                                      <p:to>
                                        <p:strVal val="hidden"/>
                                      </p:to>
                                    </p:set>
                                  </p:childTnLst>
                                </p:cTn>
                              </p:par>
                              <p:par>
                                <p:cTn id="93" presetID="35" presetClass="exit" presetSubtype="0" fill="hold" grpId="3" nodeType="withEffect">
                                  <p:stCondLst>
                                    <p:cond delay="0"/>
                                  </p:stCondLst>
                                  <p:childTnLst>
                                    <p:animEffect transition="out" filter="fade">
                                      <p:cBhvr>
                                        <p:cTn id="94" dur="3000"/>
                                        <p:tgtEl>
                                          <p:spTgt spid="9"/>
                                        </p:tgtEl>
                                      </p:cBhvr>
                                    </p:animEffect>
                                    <p:anim calcmode="lin" valueType="num">
                                      <p:cBhvr>
                                        <p:cTn id="95" dur="3000"/>
                                        <p:tgtEl>
                                          <p:spTgt spid="9"/>
                                        </p:tgtEl>
                                        <p:attrNameLst>
                                          <p:attrName>style.rotation</p:attrName>
                                        </p:attrNameLst>
                                      </p:cBhvr>
                                      <p:tavLst>
                                        <p:tav tm="0">
                                          <p:val>
                                            <p:fltVal val="0"/>
                                          </p:val>
                                        </p:tav>
                                        <p:tav tm="100000">
                                          <p:val>
                                            <p:fltVal val="720"/>
                                          </p:val>
                                        </p:tav>
                                      </p:tavLst>
                                    </p:anim>
                                    <p:anim calcmode="lin" valueType="num">
                                      <p:cBhvr>
                                        <p:cTn id="96" dur="3000"/>
                                        <p:tgtEl>
                                          <p:spTgt spid="9"/>
                                        </p:tgtEl>
                                        <p:attrNameLst>
                                          <p:attrName>ppt_h</p:attrName>
                                        </p:attrNameLst>
                                      </p:cBhvr>
                                      <p:tavLst>
                                        <p:tav tm="0">
                                          <p:val>
                                            <p:strVal val="ppt_h"/>
                                          </p:val>
                                        </p:tav>
                                        <p:tav tm="100000">
                                          <p:val>
                                            <p:fltVal val="0"/>
                                          </p:val>
                                        </p:tav>
                                      </p:tavLst>
                                    </p:anim>
                                    <p:anim calcmode="lin" valueType="num">
                                      <p:cBhvr>
                                        <p:cTn id="97" dur="3000"/>
                                        <p:tgtEl>
                                          <p:spTgt spid="9"/>
                                        </p:tgtEl>
                                        <p:attrNameLst>
                                          <p:attrName>ppt_w</p:attrName>
                                        </p:attrNameLst>
                                      </p:cBhvr>
                                      <p:tavLst>
                                        <p:tav tm="0">
                                          <p:val>
                                            <p:strVal val="ppt_w"/>
                                          </p:val>
                                        </p:tav>
                                        <p:tav tm="100000">
                                          <p:val>
                                            <p:fltVal val="0"/>
                                          </p:val>
                                        </p:tav>
                                      </p:tavLst>
                                    </p:anim>
                                    <p:set>
                                      <p:cBhvr>
                                        <p:cTn id="98" dur="1" fill="hold">
                                          <p:stCondLst>
                                            <p:cond delay="2999"/>
                                          </p:stCondLst>
                                        </p:cTn>
                                        <p:tgtEl>
                                          <p:spTgt spid="9"/>
                                        </p:tgtEl>
                                        <p:attrNameLst>
                                          <p:attrName>style.visibility</p:attrName>
                                        </p:attrNameLst>
                                      </p:cBhvr>
                                      <p:to>
                                        <p:strVal val="hidden"/>
                                      </p:to>
                                    </p:set>
                                  </p:childTnLst>
                                </p:cTn>
                              </p:par>
                              <p:par>
                                <p:cTn id="99" presetID="23" presetClass="entr" presetSubtype="272" fill="hold" nodeType="withEffect">
                                  <p:stCondLst>
                                    <p:cond delay="0"/>
                                  </p:stCondLst>
                                  <p:childTnLst>
                                    <p:set>
                                      <p:cBhvr>
                                        <p:cTn id="100" dur="1" fill="hold">
                                          <p:stCondLst>
                                            <p:cond delay="0"/>
                                          </p:stCondLst>
                                        </p:cTn>
                                        <p:tgtEl>
                                          <p:spTgt spid="10242"/>
                                        </p:tgtEl>
                                        <p:attrNameLst>
                                          <p:attrName>style.visibility</p:attrName>
                                        </p:attrNameLst>
                                      </p:cBhvr>
                                      <p:to>
                                        <p:strVal val="visible"/>
                                      </p:to>
                                    </p:set>
                                    <p:anim calcmode="lin" valueType="num">
                                      <p:cBhvr>
                                        <p:cTn id="101" dur="3000" fill="hold"/>
                                        <p:tgtEl>
                                          <p:spTgt spid="10242"/>
                                        </p:tgtEl>
                                        <p:attrNameLst>
                                          <p:attrName>ppt_w</p:attrName>
                                        </p:attrNameLst>
                                      </p:cBhvr>
                                      <p:tavLst>
                                        <p:tav tm="0">
                                          <p:val>
                                            <p:strVal val="2/3*#ppt_w"/>
                                          </p:val>
                                        </p:tav>
                                        <p:tav tm="100000">
                                          <p:val>
                                            <p:strVal val="#ppt_w"/>
                                          </p:val>
                                        </p:tav>
                                      </p:tavLst>
                                    </p:anim>
                                    <p:anim calcmode="lin" valueType="num">
                                      <p:cBhvr>
                                        <p:cTn id="102" dur="3000" fill="hold"/>
                                        <p:tgtEl>
                                          <p:spTgt spid="10242"/>
                                        </p:tgtEl>
                                        <p:attrNameLst>
                                          <p:attrName>ppt_h</p:attrName>
                                        </p:attrNameLst>
                                      </p:cBhvr>
                                      <p:tavLst>
                                        <p:tav tm="0">
                                          <p:val>
                                            <p:strVal val="2/3*#ppt_h"/>
                                          </p:val>
                                        </p:tav>
                                        <p:tav tm="100000">
                                          <p:val>
                                            <p:strVal val="#ppt_h"/>
                                          </p:val>
                                        </p:tav>
                                      </p:tavLst>
                                    </p:anim>
                                  </p:childTnLst>
                                </p:cTn>
                              </p:par>
                              <p:par>
                                <p:cTn id="103" presetID="6" presetClass="entr" presetSubtype="32" fill="hold" nodeType="withEffect">
                                  <p:stCondLst>
                                    <p:cond delay="0"/>
                                  </p:stCondLst>
                                  <p:childTnLst>
                                    <p:set>
                                      <p:cBhvr>
                                        <p:cTn id="104" dur="1" fill="hold">
                                          <p:stCondLst>
                                            <p:cond delay="0"/>
                                          </p:stCondLst>
                                        </p:cTn>
                                        <p:tgtEl>
                                          <p:spTgt spid="10242"/>
                                        </p:tgtEl>
                                        <p:attrNameLst>
                                          <p:attrName>style.visibility</p:attrName>
                                        </p:attrNameLst>
                                      </p:cBhvr>
                                      <p:to>
                                        <p:strVal val="visible"/>
                                      </p:to>
                                    </p:set>
                                    <p:animEffect transition="in" filter="circle(out)">
                                      <p:cBhvr>
                                        <p:cTn id="105" dur="30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11266"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5" name="4 Marco"/>
          <p:cNvSpPr/>
          <p:nvPr/>
        </p:nvSpPr>
        <p:spPr>
          <a:xfrm>
            <a:off x="0" y="0"/>
            <a:ext cx="1071538" cy="1000108"/>
          </a:xfrm>
          <a:prstGeom prst="frame">
            <a:avLst>
              <a:gd name="adj1" fmla="val 25049"/>
            </a:avLst>
          </a:prstGeom>
          <a:solidFill>
            <a:srgbClr val="00249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8001024" y="0"/>
            <a:ext cx="1142976" cy="1000108"/>
          </a:xfrm>
          <a:prstGeom prst="frame">
            <a:avLst>
              <a:gd name="adj1" fmla="val 25049"/>
            </a:avLst>
          </a:prstGeom>
          <a:solidFill>
            <a:srgbClr val="00249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1071538" y="928670"/>
            <a:ext cx="1071570" cy="1000132"/>
          </a:xfrm>
          <a:prstGeom prst="frame">
            <a:avLst>
              <a:gd name="adj1" fmla="val 25049"/>
            </a:avLst>
          </a:prstGeom>
          <a:solidFill>
            <a:srgbClr val="FF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7000892" y="928670"/>
            <a:ext cx="1071538" cy="1000132"/>
          </a:xfrm>
          <a:prstGeom prst="frame">
            <a:avLst>
              <a:gd name="adj1" fmla="val 25049"/>
            </a:avLst>
          </a:prstGeom>
          <a:solidFill>
            <a:srgbClr val="FF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2071670" y="1928802"/>
            <a:ext cx="1000132" cy="1000132"/>
          </a:xfrm>
          <a:prstGeom prst="frame">
            <a:avLst>
              <a:gd name="adj1" fmla="val 25049"/>
            </a:avLst>
          </a:prstGeom>
          <a:solidFill>
            <a:srgbClr val="00249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6000760" y="1928802"/>
            <a:ext cx="1000100" cy="928694"/>
          </a:xfrm>
          <a:prstGeom prst="frame">
            <a:avLst>
              <a:gd name="adj1" fmla="val 25049"/>
            </a:avLst>
          </a:prstGeom>
          <a:solidFill>
            <a:srgbClr val="00249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3071802" y="2857496"/>
            <a:ext cx="1000132" cy="1000132"/>
          </a:xfrm>
          <a:prstGeom prst="frame">
            <a:avLst>
              <a:gd name="adj1" fmla="val 25049"/>
            </a:avLst>
          </a:prstGeom>
          <a:solidFill>
            <a:srgbClr val="FF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5072066" y="3000372"/>
            <a:ext cx="1071538" cy="1000108"/>
          </a:xfrm>
          <a:prstGeom prst="frame">
            <a:avLst>
              <a:gd name="adj1" fmla="val 25049"/>
            </a:avLst>
          </a:prstGeom>
          <a:solidFill>
            <a:srgbClr val="FF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a:off x="6143604" y="3929042"/>
            <a:ext cx="1071570" cy="1000132"/>
          </a:xfrm>
          <a:prstGeom prst="frame">
            <a:avLst>
              <a:gd name="adj1" fmla="val 25049"/>
            </a:avLst>
          </a:prstGeom>
          <a:solidFill>
            <a:srgbClr val="00249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a:off x="7143736" y="4929174"/>
            <a:ext cx="1000132" cy="1000132"/>
          </a:xfrm>
          <a:prstGeom prst="frame">
            <a:avLst>
              <a:gd name="adj1" fmla="val 25049"/>
            </a:avLst>
          </a:prstGeom>
          <a:solidFill>
            <a:srgbClr val="FF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8143868" y="5857868"/>
            <a:ext cx="1000132" cy="1000132"/>
          </a:xfrm>
          <a:prstGeom prst="frame">
            <a:avLst>
              <a:gd name="adj1" fmla="val 25049"/>
            </a:avLst>
          </a:prstGeom>
          <a:solidFill>
            <a:srgbClr val="00249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2000232" y="3929066"/>
            <a:ext cx="1071538" cy="1000132"/>
          </a:xfrm>
          <a:prstGeom prst="frame">
            <a:avLst>
              <a:gd name="adj1" fmla="val 25049"/>
            </a:avLst>
          </a:prstGeom>
          <a:solidFill>
            <a:srgbClr val="00249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a:off x="1000100" y="4929198"/>
            <a:ext cx="1000100" cy="928694"/>
          </a:xfrm>
          <a:prstGeom prst="frame">
            <a:avLst>
              <a:gd name="adj1" fmla="val 25049"/>
            </a:avLst>
          </a:prstGeom>
          <a:solidFill>
            <a:srgbClr val="FF0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a:off x="0" y="5929306"/>
            <a:ext cx="1000100" cy="928694"/>
          </a:xfrm>
          <a:prstGeom prst="frame">
            <a:avLst>
              <a:gd name="adj1" fmla="val 25049"/>
            </a:avLst>
          </a:prstGeom>
          <a:solidFill>
            <a:srgbClr val="002496"/>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3000" fill="hold"/>
                                        <p:tgtEl>
                                          <p:spTgt spid="16"/>
                                        </p:tgtEl>
                                        <p:attrNameLst>
                                          <p:attrName>ppt_x</p:attrName>
                                        </p:attrNameLst>
                                      </p:cBhvr>
                                      <p:tavLst>
                                        <p:tav tm="0">
                                          <p:val>
                                            <p:strVal val="1+#ppt_w/2"/>
                                          </p:val>
                                        </p:tav>
                                        <p:tav tm="100000">
                                          <p:val>
                                            <p:strVal val="#ppt_x"/>
                                          </p:val>
                                        </p:tav>
                                      </p:tavLst>
                                    </p:anim>
                                    <p:anim calcmode="lin" valueType="num">
                                      <p:cBhvr additive="base">
                                        <p:cTn id="43" dur="3000" fill="hold"/>
                                        <p:tgtEl>
                                          <p:spTgt spid="16"/>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additive="base">
                                        <p:cTn id="46" dur="3000" fill="hold"/>
                                        <p:tgtEl>
                                          <p:spTgt spid="17"/>
                                        </p:tgtEl>
                                        <p:attrNameLst>
                                          <p:attrName>ppt_x</p:attrName>
                                        </p:attrNameLst>
                                      </p:cBhvr>
                                      <p:tavLst>
                                        <p:tav tm="0">
                                          <p:val>
                                            <p:strVal val="1+#ppt_w/2"/>
                                          </p:val>
                                        </p:tav>
                                        <p:tav tm="100000">
                                          <p:val>
                                            <p:strVal val="#ppt_x"/>
                                          </p:val>
                                        </p:tav>
                                      </p:tavLst>
                                    </p:anim>
                                    <p:anim calcmode="lin" valueType="num">
                                      <p:cBhvr additive="base">
                                        <p:cTn id="47" dur="3000" fill="hold"/>
                                        <p:tgtEl>
                                          <p:spTgt spid="17"/>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additive="base">
                                        <p:cTn id="50" dur="3000" fill="hold"/>
                                        <p:tgtEl>
                                          <p:spTgt spid="18"/>
                                        </p:tgtEl>
                                        <p:attrNameLst>
                                          <p:attrName>ppt_x</p:attrName>
                                        </p:attrNameLst>
                                      </p:cBhvr>
                                      <p:tavLst>
                                        <p:tav tm="0">
                                          <p:val>
                                            <p:strVal val="1+#ppt_w/2"/>
                                          </p:val>
                                        </p:tav>
                                        <p:tav tm="100000">
                                          <p:val>
                                            <p:strVal val="#ppt_x"/>
                                          </p:val>
                                        </p:tav>
                                      </p:tavLst>
                                    </p:anim>
                                    <p:anim calcmode="lin" valueType="num">
                                      <p:cBhvr additive="base">
                                        <p:cTn id="51" dur="3000" fill="hold"/>
                                        <p:tgtEl>
                                          <p:spTgt spid="18"/>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0-#ppt_w/2"/>
                                          </p:val>
                                        </p:tav>
                                        <p:tav tm="100000">
                                          <p:val>
                                            <p:strVal val="#ppt_x"/>
                                          </p:val>
                                        </p:tav>
                                      </p:tavLst>
                                    </p:anim>
                                    <p:anim calcmode="lin" valueType="num">
                                      <p:cBhvr additive="base">
                                        <p:cTn id="59" dur="3000" fill="hold"/>
                                        <p:tgtEl>
                                          <p:spTgt spid="14"/>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3000" fill="hold"/>
                                        <p:tgtEl>
                                          <p:spTgt spid="15"/>
                                        </p:tgtEl>
                                        <p:attrNameLst>
                                          <p:attrName>ppt_x</p:attrName>
                                        </p:attrNameLst>
                                      </p:cBhvr>
                                      <p:tavLst>
                                        <p:tav tm="0">
                                          <p:val>
                                            <p:strVal val="0-#ppt_w/2"/>
                                          </p:val>
                                        </p:tav>
                                        <p:tav tm="100000">
                                          <p:val>
                                            <p:strVal val="#ppt_x"/>
                                          </p:val>
                                        </p:tav>
                                      </p:tavLst>
                                    </p:anim>
                                    <p:anim calcmode="lin" valueType="num">
                                      <p:cBhvr additive="base">
                                        <p:cTn id="63" dur="3000" fill="hold"/>
                                        <p:tgtEl>
                                          <p:spTgt spid="15"/>
                                        </p:tgtEl>
                                        <p:attrNameLst>
                                          <p:attrName>ppt_y</p:attrName>
                                        </p:attrNameLst>
                                      </p:cBhvr>
                                      <p:tavLst>
                                        <p:tav tm="0">
                                          <p:val>
                                            <p:strVal val="0-#ppt_h/2"/>
                                          </p:val>
                                        </p:tav>
                                        <p:tav tm="100000">
                                          <p:val>
                                            <p:strVal val="#ppt_y"/>
                                          </p:val>
                                        </p:tav>
                                      </p:tavLst>
                                    </p:anim>
                                  </p:childTnLst>
                                </p:cTn>
                              </p:par>
                              <p:par>
                                <p:cTn id="64" presetID="8" presetClass="emph" presetSubtype="0" fill="hold" grpId="1"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6"/>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7"/>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8"/>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6"/>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0"/>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2"/>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3"/>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4"/>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5"/>
                                        </p:tgtEl>
                                        <p:attrNameLst>
                                          <p:attrName>r</p:attrName>
                                        </p:attrNameLst>
                                      </p:cBhvr>
                                    </p:animRot>
                                  </p:childTnLst>
                                </p:cTn>
                              </p:par>
                            </p:childTnLst>
                          </p:cTn>
                        </p:par>
                        <p:par>
                          <p:cTn id="92" fill="hold">
                            <p:stCondLst>
                              <p:cond delay="3000"/>
                            </p:stCondLst>
                            <p:childTnLst>
                              <p:par>
                                <p:cTn id="93" presetID="5" presetClass="exit" presetSubtype="10" fill="hold" grpId="2" nodeType="afterEffect">
                                  <p:stCondLst>
                                    <p:cond delay="0"/>
                                  </p:stCondLst>
                                  <p:childTnLst>
                                    <p:animEffect transition="out" filter="checkerboard(across)">
                                      <p:cBhvr>
                                        <p:cTn id="94" dur="3000"/>
                                        <p:tgtEl>
                                          <p:spTgt spid="5"/>
                                        </p:tgtEl>
                                      </p:cBhvr>
                                    </p:animEffect>
                                    <p:set>
                                      <p:cBhvr>
                                        <p:cTn id="95" dur="1" fill="hold">
                                          <p:stCondLst>
                                            <p:cond delay="2999"/>
                                          </p:stCondLst>
                                        </p:cTn>
                                        <p:tgtEl>
                                          <p:spTgt spid="5"/>
                                        </p:tgtEl>
                                        <p:attrNameLst>
                                          <p:attrName>style.visibility</p:attrName>
                                        </p:attrNameLst>
                                      </p:cBhvr>
                                      <p:to>
                                        <p:strVal val="hidden"/>
                                      </p:to>
                                    </p:set>
                                  </p:childTnLst>
                                </p:cTn>
                              </p:par>
                              <p:par>
                                <p:cTn id="96" presetID="5" presetClass="exit" presetSubtype="10" fill="hold" grpId="2" nodeType="withEffect">
                                  <p:stCondLst>
                                    <p:cond delay="0"/>
                                  </p:stCondLst>
                                  <p:childTnLst>
                                    <p:animEffect transition="out" filter="checkerboard(across)">
                                      <p:cBhvr>
                                        <p:cTn id="97" dur="3000"/>
                                        <p:tgtEl>
                                          <p:spTgt spid="7"/>
                                        </p:tgtEl>
                                      </p:cBhvr>
                                    </p:animEffect>
                                    <p:set>
                                      <p:cBhvr>
                                        <p:cTn id="98" dur="1" fill="hold">
                                          <p:stCondLst>
                                            <p:cond delay="2999"/>
                                          </p:stCondLst>
                                        </p:cTn>
                                        <p:tgtEl>
                                          <p:spTgt spid="7"/>
                                        </p:tgtEl>
                                        <p:attrNameLst>
                                          <p:attrName>style.visibility</p:attrName>
                                        </p:attrNameLst>
                                      </p:cBhvr>
                                      <p:to>
                                        <p:strVal val="hidden"/>
                                      </p:to>
                                    </p:set>
                                  </p:childTnLst>
                                </p:cTn>
                              </p:par>
                              <p:par>
                                <p:cTn id="99" presetID="5" presetClass="exit" presetSubtype="10" fill="hold" grpId="2" nodeType="withEffect">
                                  <p:stCondLst>
                                    <p:cond delay="0"/>
                                  </p:stCondLst>
                                  <p:childTnLst>
                                    <p:animEffect transition="out" filter="checkerboard(across)">
                                      <p:cBhvr>
                                        <p:cTn id="100" dur="3000"/>
                                        <p:tgtEl>
                                          <p:spTgt spid="9"/>
                                        </p:tgtEl>
                                      </p:cBhvr>
                                    </p:animEffect>
                                    <p:set>
                                      <p:cBhvr>
                                        <p:cTn id="101" dur="1" fill="hold">
                                          <p:stCondLst>
                                            <p:cond delay="2999"/>
                                          </p:stCondLst>
                                        </p:cTn>
                                        <p:tgtEl>
                                          <p:spTgt spid="9"/>
                                        </p:tgtEl>
                                        <p:attrNameLst>
                                          <p:attrName>style.visibility</p:attrName>
                                        </p:attrNameLst>
                                      </p:cBhvr>
                                      <p:to>
                                        <p:strVal val="hidden"/>
                                      </p:to>
                                    </p:set>
                                  </p:childTnLst>
                                </p:cTn>
                              </p:par>
                              <p:par>
                                <p:cTn id="102" presetID="5" presetClass="exit" presetSubtype="10" fill="hold" grpId="2" nodeType="withEffect">
                                  <p:stCondLst>
                                    <p:cond delay="0"/>
                                  </p:stCondLst>
                                  <p:childTnLst>
                                    <p:animEffect transition="out" filter="checkerboard(across)">
                                      <p:cBhvr>
                                        <p:cTn id="103" dur="3000"/>
                                        <p:tgtEl>
                                          <p:spTgt spid="11"/>
                                        </p:tgtEl>
                                      </p:cBhvr>
                                    </p:animEffect>
                                    <p:set>
                                      <p:cBhvr>
                                        <p:cTn id="104" dur="1" fill="hold">
                                          <p:stCondLst>
                                            <p:cond delay="2999"/>
                                          </p:stCondLst>
                                        </p:cTn>
                                        <p:tgtEl>
                                          <p:spTgt spid="11"/>
                                        </p:tgtEl>
                                        <p:attrNameLst>
                                          <p:attrName>style.visibility</p:attrName>
                                        </p:attrNameLst>
                                      </p:cBhvr>
                                      <p:to>
                                        <p:strVal val="hidden"/>
                                      </p:to>
                                    </p:set>
                                  </p:childTnLst>
                                </p:cTn>
                              </p:par>
                              <p:par>
                                <p:cTn id="105" presetID="5" presetClass="exit" presetSubtype="10" fill="hold" grpId="2" nodeType="withEffect">
                                  <p:stCondLst>
                                    <p:cond delay="0"/>
                                  </p:stCondLst>
                                  <p:childTnLst>
                                    <p:animEffect transition="out" filter="checkerboard(across)">
                                      <p:cBhvr>
                                        <p:cTn id="106" dur="3000"/>
                                        <p:tgtEl>
                                          <p:spTgt spid="16"/>
                                        </p:tgtEl>
                                      </p:cBhvr>
                                    </p:animEffect>
                                    <p:set>
                                      <p:cBhvr>
                                        <p:cTn id="107" dur="1" fill="hold">
                                          <p:stCondLst>
                                            <p:cond delay="2999"/>
                                          </p:stCondLst>
                                        </p:cTn>
                                        <p:tgtEl>
                                          <p:spTgt spid="16"/>
                                        </p:tgtEl>
                                        <p:attrNameLst>
                                          <p:attrName>style.visibility</p:attrName>
                                        </p:attrNameLst>
                                      </p:cBhvr>
                                      <p:to>
                                        <p:strVal val="hidden"/>
                                      </p:to>
                                    </p:set>
                                  </p:childTnLst>
                                </p:cTn>
                              </p:par>
                              <p:par>
                                <p:cTn id="108" presetID="5" presetClass="exit" presetSubtype="10" fill="hold" grpId="2" nodeType="withEffect">
                                  <p:stCondLst>
                                    <p:cond delay="0"/>
                                  </p:stCondLst>
                                  <p:childTnLst>
                                    <p:animEffect transition="out" filter="checkerboard(across)">
                                      <p:cBhvr>
                                        <p:cTn id="109" dur="3000"/>
                                        <p:tgtEl>
                                          <p:spTgt spid="17"/>
                                        </p:tgtEl>
                                      </p:cBhvr>
                                    </p:animEffect>
                                    <p:set>
                                      <p:cBhvr>
                                        <p:cTn id="110" dur="1" fill="hold">
                                          <p:stCondLst>
                                            <p:cond delay="2999"/>
                                          </p:stCondLst>
                                        </p:cTn>
                                        <p:tgtEl>
                                          <p:spTgt spid="17"/>
                                        </p:tgtEl>
                                        <p:attrNameLst>
                                          <p:attrName>style.visibility</p:attrName>
                                        </p:attrNameLst>
                                      </p:cBhvr>
                                      <p:to>
                                        <p:strVal val="hidden"/>
                                      </p:to>
                                    </p:set>
                                  </p:childTnLst>
                                </p:cTn>
                              </p:par>
                              <p:par>
                                <p:cTn id="111" presetID="5" presetClass="exit" presetSubtype="10" fill="hold" grpId="2" nodeType="withEffect">
                                  <p:stCondLst>
                                    <p:cond delay="0"/>
                                  </p:stCondLst>
                                  <p:childTnLst>
                                    <p:animEffect transition="out" filter="checkerboard(across)">
                                      <p:cBhvr>
                                        <p:cTn id="112" dur="3000"/>
                                        <p:tgtEl>
                                          <p:spTgt spid="18"/>
                                        </p:tgtEl>
                                      </p:cBhvr>
                                    </p:animEffect>
                                    <p:set>
                                      <p:cBhvr>
                                        <p:cTn id="113" dur="1" fill="hold">
                                          <p:stCondLst>
                                            <p:cond delay="2999"/>
                                          </p:stCondLst>
                                        </p:cTn>
                                        <p:tgtEl>
                                          <p:spTgt spid="18"/>
                                        </p:tgtEl>
                                        <p:attrNameLst>
                                          <p:attrName>style.visibility</p:attrName>
                                        </p:attrNameLst>
                                      </p:cBhvr>
                                      <p:to>
                                        <p:strVal val="hidden"/>
                                      </p:to>
                                    </p:set>
                                  </p:childTnLst>
                                </p:cTn>
                              </p:par>
                              <p:par>
                                <p:cTn id="114" presetID="5" presetClass="exit" presetSubtype="10" fill="hold" grpId="2" nodeType="withEffect">
                                  <p:stCondLst>
                                    <p:cond delay="0"/>
                                  </p:stCondLst>
                                  <p:childTnLst>
                                    <p:animEffect transition="out" filter="checkerboard(across)">
                                      <p:cBhvr>
                                        <p:cTn id="115" dur="3000"/>
                                        <p:tgtEl>
                                          <p:spTgt spid="6"/>
                                        </p:tgtEl>
                                      </p:cBhvr>
                                    </p:animEffect>
                                    <p:set>
                                      <p:cBhvr>
                                        <p:cTn id="116" dur="1" fill="hold">
                                          <p:stCondLst>
                                            <p:cond delay="2999"/>
                                          </p:stCondLst>
                                        </p:cTn>
                                        <p:tgtEl>
                                          <p:spTgt spid="6"/>
                                        </p:tgtEl>
                                        <p:attrNameLst>
                                          <p:attrName>style.visibility</p:attrName>
                                        </p:attrNameLst>
                                      </p:cBhvr>
                                      <p:to>
                                        <p:strVal val="hidden"/>
                                      </p:to>
                                    </p:set>
                                  </p:childTnLst>
                                </p:cTn>
                              </p:par>
                              <p:par>
                                <p:cTn id="117" presetID="5" presetClass="exit" presetSubtype="10" fill="hold" grpId="2" nodeType="withEffect">
                                  <p:stCondLst>
                                    <p:cond delay="0"/>
                                  </p:stCondLst>
                                  <p:childTnLst>
                                    <p:animEffect transition="out" filter="checkerboard(across)">
                                      <p:cBhvr>
                                        <p:cTn id="118" dur="3000"/>
                                        <p:tgtEl>
                                          <p:spTgt spid="8"/>
                                        </p:tgtEl>
                                      </p:cBhvr>
                                    </p:animEffect>
                                    <p:set>
                                      <p:cBhvr>
                                        <p:cTn id="119" dur="1" fill="hold">
                                          <p:stCondLst>
                                            <p:cond delay="2999"/>
                                          </p:stCondLst>
                                        </p:cTn>
                                        <p:tgtEl>
                                          <p:spTgt spid="8"/>
                                        </p:tgtEl>
                                        <p:attrNameLst>
                                          <p:attrName>style.visibility</p:attrName>
                                        </p:attrNameLst>
                                      </p:cBhvr>
                                      <p:to>
                                        <p:strVal val="hidden"/>
                                      </p:to>
                                    </p:set>
                                  </p:childTnLst>
                                </p:cTn>
                              </p:par>
                              <p:par>
                                <p:cTn id="120" presetID="5" presetClass="exit" presetSubtype="10" fill="hold" grpId="2" nodeType="withEffect">
                                  <p:stCondLst>
                                    <p:cond delay="0"/>
                                  </p:stCondLst>
                                  <p:childTnLst>
                                    <p:animEffect transition="out" filter="checkerboard(across)">
                                      <p:cBhvr>
                                        <p:cTn id="121" dur="3000"/>
                                        <p:tgtEl>
                                          <p:spTgt spid="10"/>
                                        </p:tgtEl>
                                      </p:cBhvr>
                                    </p:animEffect>
                                    <p:set>
                                      <p:cBhvr>
                                        <p:cTn id="122" dur="1" fill="hold">
                                          <p:stCondLst>
                                            <p:cond delay="2999"/>
                                          </p:stCondLst>
                                        </p:cTn>
                                        <p:tgtEl>
                                          <p:spTgt spid="10"/>
                                        </p:tgtEl>
                                        <p:attrNameLst>
                                          <p:attrName>style.visibility</p:attrName>
                                        </p:attrNameLst>
                                      </p:cBhvr>
                                      <p:to>
                                        <p:strVal val="hidden"/>
                                      </p:to>
                                    </p:set>
                                  </p:childTnLst>
                                </p:cTn>
                              </p:par>
                              <p:par>
                                <p:cTn id="123" presetID="5" presetClass="exit" presetSubtype="10" fill="hold" grpId="2" nodeType="withEffect">
                                  <p:stCondLst>
                                    <p:cond delay="0"/>
                                  </p:stCondLst>
                                  <p:childTnLst>
                                    <p:animEffect transition="out" filter="checkerboard(across)">
                                      <p:cBhvr>
                                        <p:cTn id="124" dur="3000"/>
                                        <p:tgtEl>
                                          <p:spTgt spid="12"/>
                                        </p:tgtEl>
                                      </p:cBhvr>
                                    </p:animEffect>
                                    <p:set>
                                      <p:cBhvr>
                                        <p:cTn id="125" dur="1" fill="hold">
                                          <p:stCondLst>
                                            <p:cond delay="2999"/>
                                          </p:stCondLst>
                                        </p:cTn>
                                        <p:tgtEl>
                                          <p:spTgt spid="12"/>
                                        </p:tgtEl>
                                        <p:attrNameLst>
                                          <p:attrName>style.visibility</p:attrName>
                                        </p:attrNameLst>
                                      </p:cBhvr>
                                      <p:to>
                                        <p:strVal val="hidden"/>
                                      </p:to>
                                    </p:set>
                                  </p:childTnLst>
                                </p:cTn>
                              </p:par>
                              <p:par>
                                <p:cTn id="126" presetID="5" presetClass="exit" presetSubtype="10" fill="hold" grpId="2" nodeType="withEffect">
                                  <p:stCondLst>
                                    <p:cond delay="0"/>
                                  </p:stCondLst>
                                  <p:childTnLst>
                                    <p:animEffect transition="out" filter="checkerboard(across)">
                                      <p:cBhvr>
                                        <p:cTn id="127" dur="3000"/>
                                        <p:tgtEl>
                                          <p:spTgt spid="13"/>
                                        </p:tgtEl>
                                      </p:cBhvr>
                                    </p:animEffect>
                                    <p:set>
                                      <p:cBhvr>
                                        <p:cTn id="128" dur="1" fill="hold">
                                          <p:stCondLst>
                                            <p:cond delay="2999"/>
                                          </p:stCondLst>
                                        </p:cTn>
                                        <p:tgtEl>
                                          <p:spTgt spid="13"/>
                                        </p:tgtEl>
                                        <p:attrNameLst>
                                          <p:attrName>style.visibility</p:attrName>
                                        </p:attrNameLst>
                                      </p:cBhvr>
                                      <p:to>
                                        <p:strVal val="hidden"/>
                                      </p:to>
                                    </p:set>
                                  </p:childTnLst>
                                </p:cTn>
                              </p:par>
                              <p:par>
                                <p:cTn id="129" presetID="5" presetClass="exit" presetSubtype="10" fill="hold" grpId="2" nodeType="withEffect">
                                  <p:stCondLst>
                                    <p:cond delay="0"/>
                                  </p:stCondLst>
                                  <p:childTnLst>
                                    <p:animEffect transition="out" filter="checkerboard(across)">
                                      <p:cBhvr>
                                        <p:cTn id="130" dur="3000"/>
                                        <p:tgtEl>
                                          <p:spTgt spid="14"/>
                                        </p:tgtEl>
                                      </p:cBhvr>
                                    </p:animEffect>
                                    <p:set>
                                      <p:cBhvr>
                                        <p:cTn id="131" dur="1" fill="hold">
                                          <p:stCondLst>
                                            <p:cond delay="2999"/>
                                          </p:stCondLst>
                                        </p:cTn>
                                        <p:tgtEl>
                                          <p:spTgt spid="14"/>
                                        </p:tgtEl>
                                        <p:attrNameLst>
                                          <p:attrName>style.visibility</p:attrName>
                                        </p:attrNameLst>
                                      </p:cBhvr>
                                      <p:to>
                                        <p:strVal val="hidden"/>
                                      </p:to>
                                    </p:set>
                                  </p:childTnLst>
                                </p:cTn>
                              </p:par>
                              <p:par>
                                <p:cTn id="132" presetID="5" presetClass="exit" presetSubtype="10" fill="hold" grpId="2" nodeType="withEffect">
                                  <p:stCondLst>
                                    <p:cond delay="0"/>
                                  </p:stCondLst>
                                  <p:childTnLst>
                                    <p:animEffect transition="out" filter="checkerboard(across)">
                                      <p:cBhvr>
                                        <p:cTn id="133" dur="3000"/>
                                        <p:tgtEl>
                                          <p:spTgt spid="15"/>
                                        </p:tgtEl>
                                      </p:cBhvr>
                                    </p:animEffect>
                                    <p:set>
                                      <p:cBhvr>
                                        <p:cTn id="134" dur="1" fill="hold">
                                          <p:stCondLst>
                                            <p:cond delay="2999"/>
                                          </p:stCondLst>
                                        </p:cTn>
                                        <p:tgtEl>
                                          <p:spTgt spid="15"/>
                                        </p:tgtEl>
                                        <p:attrNameLst>
                                          <p:attrName>style.visibility</p:attrName>
                                        </p:attrNameLst>
                                      </p:cBhvr>
                                      <p:to>
                                        <p:strVal val="hidden"/>
                                      </p:to>
                                    </p:set>
                                  </p:childTnLst>
                                </p:cTn>
                              </p:par>
                              <p:par>
                                <p:cTn id="135" presetID="2" presetClass="exit" presetSubtype="12" fill="hold" grpId="3" nodeType="withEffect">
                                  <p:stCondLst>
                                    <p:cond delay="0"/>
                                  </p:stCondLst>
                                  <p:childTnLst>
                                    <p:anim calcmode="lin" valueType="num">
                                      <p:cBhvr additive="base">
                                        <p:cTn id="136" dur="3000"/>
                                        <p:tgtEl>
                                          <p:spTgt spid="6"/>
                                        </p:tgtEl>
                                        <p:attrNameLst>
                                          <p:attrName>ppt_x</p:attrName>
                                        </p:attrNameLst>
                                      </p:cBhvr>
                                      <p:tavLst>
                                        <p:tav tm="0">
                                          <p:val>
                                            <p:strVal val="ppt_x"/>
                                          </p:val>
                                        </p:tav>
                                        <p:tav tm="100000">
                                          <p:val>
                                            <p:strVal val="0-ppt_w/2"/>
                                          </p:val>
                                        </p:tav>
                                      </p:tavLst>
                                    </p:anim>
                                    <p:anim calcmode="lin" valueType="num">
                                      <p:cBhvr additive="base">
                                        <p:cTn id="137" dur="3000"/>
                                        <p:tgtEl>
                                          <p:spTgt spid="6"/>
                                        </p:tgtEl>
                                        <p:attrNameLst>
                                          <p:attrName>ppt_y</p:attrName>
                                        </p:attrNameLst>
                                      </p:cBhvr>
                                      <p:tavLst>
                                        <p:tav tm="0">
                                          <p:val>
                                            <p:strVal val="ppt_y"/>
                                          </p:val>
                                        </p:tav>
                                        <p:tav tm="100000">
                                          <p:val>
                                            <p:strVal val="1+ppt_h/2"/>
                                          </p:val>
                                        </p:tav>
                                      </p:tavLst>
                                    </p:anim>
                                    <p:set>
                                      <p:cBhvr>
                                        <p:cTn id="138" dur="1" fill="hold">
                                          <p:stCondLst>
                                            <p:cond delay="2999"/>
                                          </p:stCondLst>
                                        </p:cTn>
                                        <p:tgtEl>
                                          <p:spTgt spid="6"/>
                                        </p:tgtEl>
                                        <p:attrNameLst>
                                          <p:attrName>style.visibility</p:attrName>
                                        </p:attrNameLst>
                                      </p:cBhvr>
                                      <p:to>
                                        <p:strVal val="hidden"/>
                                      </p:to>
                                    </p:set>
                                  </p:childTnLst>
                                </p:cTn>
                              </p:par>
                              <p:par>
                                <p:cTn id="139" presetID="2" presetClass="exit" presetSubtype="12" fill="hold" grpId="3" nodeType="withEffect">
                                  <p:stCondLst>
                                    <p:cond delay="0"/>
                                  </p:stCondLst>
                                  <p:childTnLst>
                                    <p:anim calcmode="lin" valueType="num">
                                      <p:cBhvr additive="base">
                                        <p:cTn id="140" dur="3000"/>
                                        <p:tgtEl>
                                          <p:spTgt spid="8"/>
                                        </p:tgtEl>
                                        <p:attrNameLst>
                                          <p:attrName>ppt_x</p:attrName>
                                        </p:attrNameLst>
                                      </p:cBhvr>
                                      <p:tavLst>
                                        <p:tav tm="0">
                                          <p:val>
                                            <p:strVal val="ppt_x"/>
                                          </p:val>
                                        </p:tav>
                                        <p:tav tm="100000">
                                          <p:val>
                                            <p:strVal val="0-ppt_w/2"/>
                                          </p:val>
                                        </p:tav>
                                      </p:tavLst>
                                    </p:anim>
                                    <p:anim calcmode="lin" valueType="num">
                                      <p:cBhvr additive="base">
                                        <p:cTn id="141" dur="3000"/>
                                        <p:tgtEl>
                                          <p:spTgt spid="8"/>
                                        </p:tgtEl>
                                        <p:attrNameLst>
                                          <p:attrName>ppt_y</p:attrName>
                                        </p:attrNameLst>
                                      </p:cBhvr>
                                      <p:tavLst>
                                        <p:tav tm="0">
                                          <p:val>
                                            <p:strVal val="ppt_y"/>
                                          </p:val>
                                        </p:tav>
                                        <p:tav tm="100000">
                                          <p:val>
                                            <p:strVal val="1+ppt_h/2"/>
                                          </p:val>
                                        </p:tav>
                                      </p:tavLst>
                                    </p:anim>
                                    <p:set>
                                      <p:cBhvr>
                                        <p:cTn id="142" dur="1" fill="hold">
                                          <p:stCondLst>
                                            <p:cond delay="2999"/>
                                          </p:stCondLst>
                                        </p:cTn>
                                        <p:tgtEl>
                                          <p:spTgt spid="8"/>
                                        </p:tgtEl>
                                        <p:attrNameLst>
                                          <p:attrName>style.visibility</p:attrName>
                                        </p:attrNameLst>
                                      </p:cBhvr>
                                      <p:to>
                                        <p:strVal val="hidden"/>
                                      </p:to>
                                    </p:set>
                                  </p:childTnLst>
                                </p:cTn>
                              </p:par>
                              <p:par>
                                <p:cTn id="143" presetID="2" presetClass="exit" presetSubtype="12" fill="hold" grpId="3" nodeType="withEffect">
                                  <p:stCondLst>
                                    <p:cond delay="0"/>
                                  </p:stCondLst>
                                  <p:childTnLst>
                                    <p:anim calcmode="lin" valueType="num">
                                      <p:cBhvr additive="base">
                                        <p:cTn id="144" dur="3000"/>
                                        <p:tgtEl>
                                          <p:spTgt spid="10"/>
                                        </p:tgtEl>
                                        <p:attrNameLst>
                                          <p:attrName>ppt_x</p:attrName>
                                        </p:attrNameLst>
                                      </p:cBhvr>
                                      <p:tavLst>
                                        <p:tav tm="0">
                                          <p:val>
                                            <p:strVal val="ppt_x"/>
                                          </p:val>
                                        </p:tav>
                                        <p:tav tm="100000">
                                          <p:val>
                                            <p:strVal val="0-ppt_w/2"/>
                                          </p:val>
                                        </p:tav>
                                      </p:tavLst>
                                    </p:anim>
                                    <p:anim calcmode="lin" valueType="num">
                                      <p:cBhvr additive="base">
                                        <p:cTn id="145" dur="3000"/>
                                        <p:tgtEl>
                                          <p:spTgt spid="10"/>
                                        </p:tgtEl>
                                        <p:attrNameLst>
                                          <p:attrName>ppt_y</p:attrName>
                                        </p:attrNameLst>
                                      </p:cBhvr>
                                      <p:tavLst>
                                        <p:tav tm="0">
                                          <p:val>
                                            <p:strVal val="ppt_y"/>
                                          </p:val>
                                        </p:tav>
                                        <p:tav tm="100000">
                                          <p:val>
                                            <p:strVal val="1+ppt_h/2"/>
                                          </p:val>
                                        </p:tav>
                                      </p:tavLst>
                                    </p:anim>
                                    <p:set>
                                      <p:cBhvr>
                                        <p:cTn id="146" dur="1" fill="hold">
                                          <p:stCondLst>
                                            <p:cond delay="2999"/>
                                          </p:stCondLst>
                                        </p:cTn>
                                        <p:tgtEl>
                                          <p:spTgt spid="10"/>
                                        </p:tgtEl>
                                        <p:attrNameLst>
                                          <p:attrName>style.visibility</p:attrName>
                                        </p:attrNameLst>
                                      </p:cBhvr>
                                      <p:to>
                                        <p:strVal val="hidden"/>
                                      </p:to>
                                    </p:set>
                                  </p:childTnLst>
                                </p:cTn>
                              </p:par>
                              <p:par>
                                <p:cTn id="147" presetID="2" presetClass="exit" presetSubtype="12" fill="hold" grpId="3" nodeType="withEffect">
                                  <p:stCondLst>
                                    <p:cond delay="0"/>
                                  </p:stCondLst>
                                  <p:childTnLst>
                                    <p:anim calcmode="lin" valueType="num">
                                      <p:cBhvr additive="base">
                                        <p:cTn id="148" dur="3000"/>
                                        <p:tgtEl>
                                          <p:spTgt spid="12"/>
                                        </p:tgtEl>
                                        <p:attrNameLst>
                                          <p:attrName>ppt_x</p:attrName>
                                        </p:attrNameLst>
                                      </p:cBhvr>
                                      <p:tavLst>
                                        <p:tav tm="0">
                                          <p:val>
                                            <p:strVal val="ppt_x"/>
                                          </p:val>
                                        </p:tav>
                                        <p:tav tm="100000">
                                          <p:val>
                                            <p:strVal val="0-ppt_w/2"/>
                                          </p:val>
                                        </p:tav>
                                      </p:tavLst>
                                    </p:anim>
                                    <p:anim calcmode="lin" valueType="num">
                                      <p:cBhvr additive="base">
                                        <p:cTn id="149" dur="3000"/>
                                        <p:tgtEl>
                                          <p:spTgt spid="12"/>
                                        </p:tgtEl>
                                        <p:attrNameLst>
                                          <p:attrName>ppt_y</p:attrName>
                                        </p:attrNameLst>
                                      </p:cBhvr>
                                      <p:tavLst>
                                        <p:tav tm="0">
                                          <p:val>
                                            <p:strVal val="ppt_y"/>
                                          </p:val>
                                        </p:tav>
                                        <p:tav tm="100000">
                                          <p:val>
                                            <p:strVal val="1+ppt_h/2"/>
                                          </p:val>
                                        </p:tav>
                                      </p:tavLst>
                                    </p:anim>
                                    <p:set>
                                      <p:cBhvr>
                                        <p:cTn id="150" dur="1" fill="hold">
                                          <p:stCondLst>
                                            <p:cond delay="2999"/>
                                          </p:stCondLst>
                                        </p:cTn>
                                        <p:tgtEl>
                                          <p:spTgt spid="12"/>
                                        </p:tgtEl>
                                        <p:attrNameLst>
                                          <p:attrName>style.visibility</p:attrName>
                                        </p:attrNameLst>
                                      </p:cBhvr>
                                      <p:to>
                                        <p:strVal val="hidden"/>
                                      </p:to>
                                    </p:set>
                                  </p:childTnLst>
                                </p:cTn>
                              </p:par>
                              <p:par>
                                <p:cTn id="151" presetID="2" presetClass="exit" presetSubtype="6" fill="hold" grpId="3" nodeType="withEffect">
                                  <p:stCondLst>
                                    <p:cond delay="0"/>
                                  </p:stCondLst>
                                  <p:childTnLst>
                                    <p:anim calcmode="lin" valueType="num">
                                      <p:cBhvr additive="base">
                                        <p:cTn id="152" dur="3000"/>
                                        <p:tgtEl>
                                          <p:spTgt spid="5"/>
                                        </p:tgtEl>
                                        <p:attrNameLst>
                                          <p:attrName>ppt_x</p:attrName>
                                        </p:attrNameLst>
                                      </p:cBhvr>
                                      <p:tavLst>
                                        <p:tav tm="0">
                                          <p:val>
                                            <p:strVal val="ppt_x"/>
                                          </p:val>
                                        </p:tav>
                                        <p:tav tm="100000">
                                          <p:val>
                                            <p:strVal val="1+ppt_w/2"/>
                                          </p:val>
                                        </p:tav>
                                      </p:tavLst>
                                    </p:anim>
                                    <p:anim calcmode="lin" valueType="num">
                                      <p:cBhvr additive="base">
                                        <p:cTn id="153" dur="3000"/>
                                        <p:tgtEl>
                                          <p:spTgt spid="5"/>
                                        </p:tgtEl>
                                        <p:attrNameLst>
                                          <p:attrName>ppt_y</p:attrName>
                                        </p:attrNameLst>
                                      </p:cBhvr>
                                      <p:tavLst>
                                        <p:tav tm="0">
                                          <p:val>
                                            <p:strVal val="ppt_y"/>
                                          </p:val>
                                        </p:tav>
                                        <p:tav tm="100000">
                                          <p:val>
                                            <p:strVal val="1+ppt_h/2"/>
                                          </p:val>
                                        </p:tav>
                                      </p:tavLst>
                                    </p:anim>
                                    <p:set>
                                      <p:cBhvr>
                                        <p:cTn id="154" dur="1" fill="hold">
                                          <p:stCondLst>
                                            <p:cond delay="2999"/>
                                          </p:stCondLst>
                                        </p:cTn>
                                        <p:tgtEl>
                                          <p:spTgt spid="5"/>
                                        </p:tgtEl>
                                        <p:attrNameLst>
                                          <p:attrName>style.visibility</p:attrName>
                                        </p:attrNameLst>
                                      </p:cBhvr>
                                      <p:to>
                                        <p:strVal val="hidden"/>
                                      </p:to>
                                    </p:set>
                                  </p:childTnLst>
                                </p:cTn>
                              </p:par>
                              <p:par>
                                <p:cTn id="155" presetID="2" presetClass="exit" presetSubtype="6" fill="hold" grpId="3" nodeType="withEffect">
                                  <p:stCondLst>
                                    <p:cond delay="0"/>
                                  </p:stCondLst>
                                  <p:childTnLst>
                                    <p:anim calcmode="lin" valueType="num">
                                      <p:cBhvr additive="base">
                                        <p:cTn id="156" dur="3000"/>
                                        <p:tgtEl>
                                          <p:spTgt spid="7"/>
                                        </p:tgtEl>
                                        <p:attrNameLst>
                                          <p:attrName>ppt_x</p:attrName>
                                        </p:attrNameLst>
                                      </p:cBhvr>
                                      <p:tavLst>
                                        <p:tav tm="0">
                                          <p:val>
                                            <p:strVal val="ppt_x"/>
                                          </p:val>
                                        </p:tav>
                                        <p:tav tm="100000">
                                          <p:val>
                                            <p:strVal val="1+ppt_w/2"/>
                                          </p:val>
                                        </p:tav>
                                      </p:tavLst>
                                    </p:anim>
                                    <p:anim calcmode="lin" valueType="num">
                                      <p:cBhvr additive="base">
                                        <p:cTn id="157" dur="3000"/>
                                        <p:tgtEl>
                                          <p:spTgt spid="7"/>
                                        </p:tgtEl>
                                        <p:attrNameLst>
                                          <p:attrName>ppt_y</p:attrName>
                                        </p:attrNameLst>
                                      </p:cBhvr>
                                      <p:tavLst>
                                        <p:tav tm="0">
                                          <p:val>
                                            <p:strVal val="ppt_y"/>
                                          </p:val>
                                        </p:tav>
                                        <p:tav tm="100000">
                                          <p:val>
                                            <p:strVal val="1+ppt_h/2"/>
                                          </p:val>
                                        </p:tav>
                                      </p:tavLst>
                                    </p:anim>
                                    <p:set>
                                      <p:cBhvr>
                                        <p:cTn id="158" dur="1" fill="hold">
                                          <p:stCondLst>
                                            <p:cond delay="2999"/>
                                          </p:stCondLst>
                                        </p:cTn>
                                        <p:tgtEl>
                                          <p:spTgt spid="7"/>
                                        </p:tgtEl>
                                        <p:attrNameLst>
                                          <p:attrName>style.visibility</p:attrName>
                                        </p:attrNameLst>
                                      </p:cBhvr>
                                      <p:to>
                                        <p:strVal val="hidden"/>
                                      </p:to>
                                    </p:set>
                                  </p:childTnLst>
                                </p:cTn>
                              </p:par>
                              <p:par>
                                <p:cTn id="159" presetID="2" presetClass="exit" presetSubtype="6" fill="hold" grpId="3" nodeType="withEffect">
                                  <p:stCondLst>
                                    <p:cond delay="0"/>
                                  </p:stCondLst>
                                  <p:childTnLst>
                                    <p:anim calcmode="lin" valueType="num">
                                      <p:cBhvr additive="base">
                                        <p:cTn id="160" dur="3000"/>
                                        <p:tgtEl>
                                          <p:spTgt spid="9"/>
                                        </p:tgtEl>
                                        <p:attrNameLst>
                                          <p:attrName>ppt_x</p:attrName>
                                        </p:attrNameLst>
                                      </p:cBhvr>
                                      <p:tavLst>
                                        <p:tav tm="0">
                                          <p:val>
                                            <p:strVal val="ppt_x"/>
                                          </p:val>
                                        </p:tav>
                                        <p:tav tm="100000">
                                          <p:val>
                                            <p:strVal val="1+ppt_w/2"/>
                                          </p:val>
                                        </p:tav>
                                      </p:tavLst>
                                    </p:anim>
                                    <p:anim calcmode="lin" valueType="num">
                                      <p:cBhvr additive="base">
                                        <p:cTn id="161" dur="3000"/>
                                        <p:tgtEl>
                                          <p:spTgt spid="9"/>
                                        </p:tgtEl>
                                        <p:attrNameLst>
                                          <p:attrName>ppt_y</p:attrName>
                                        </p:attrNameLst>
                                      </p:cBhvr>
                                      <p:tavLst>
                                        <p:tav tm="0">
                                          <p:val>
                                            <p:strVal val="ppt_y"/>
                                          </p:val>
                                        </p:tav>
                                        <p:tav tm="100000">
                                          <p:val>
                                            <p:strVal val="1+ppt_h/2"/>
                                          </p:val>
                                        </p:tav>
                                      </p:tavLst>
                                    </p:anim>
                                    <p:set>
                                      <p:cBhvr>
                                        <p:cTn id="162" dur="1" fill="hold">
                                          <p:stCondLst>
                                            <p:cond delay="2999"/>
                                          </p:stCondLst>
                                        </p:cTn>
                                        <p:tgtEl>
                                          <p:spTgt spid="9"/>
                                        </p:tgtEl>
                                        <p:attrNameLst>
                                          <p:attrName>style.visibility</p:attrName>
                                        </p:attrNameLst>
                                      </p:cBhvr>
                                      <p:to>
                                        <p:strVal val="hidden"/>
                                      </p:to>
                                    </p:set>
                                  </p:childTnLst>
                                </p:cTn>
                              </p:par>
                              <p:par>
                                <p:cTn id="163" presetID="2" presetClass="exit" presetSubtype="6" fill="hold" grpId="3" nodeType="withEffect">
                                  <p:stCondLst>
                                    <p:cond delay="0"/>
                                  </p:stCondLst>
                                  <p:childTnLst>
                                    <p:anim calcmode="lin" valueType="num">
                                      <p:cBhvr additive="base">
                                        <p:cTn id="164" dur="3000"/>
                                        <p:tgtEl>
                                          <p:spTgt spid="11"/>
                                        </p:tgtEl>
                                        <p:attrNameLst>
                                          <p:attrName>ppt_x</p:attrName>
                                        </p:attrNameLst>
                                      </p:cBhvr>
                                      <p:tavLst>
                                        <p:tav tm="0">
                                          <p:val>
                                            <p:strVal val="ppt_x"/>
                                          </p:val>
                                        </p:tav>
                                        <p:tav tm="100000">
                                          <p:val>
                                            <p:strVal val="1+ppt_w/2"/>
                                          </p:val>
                                        </p:tav>
                                      </p:tavLst>
                                    </p:anim>
                                    <p:anim calcmode="lin" valueType="num">
                                      <p:cBhvr additive="base">
                                        <p:cTn id="165" dur="3000"/>
                                        <p:tgtEl>
                                          <p:spTgt spid="11"/>
                                        </p:tgtEl>
                                        <p:attrNameLst>
                                          <p:attrName>ppt_y</p:attrName>
                                        </p:attrNameLst>
                                      </p:cBhvr>
                                      <p:tavLst>
                                        <p:tav tm="0">
                                          <p:val>
                                            <p:strVal val="ppt_y"/>
                                          </p:val>
                                        </p:tav>
                                        <p:tav tm="100000">
                                          <p:val>
                                            <p:strVal val="1+ppt_h/2"/>
                                          </p:val>
                                        </p:tav>
                                      </p:tavLst>
                                    </p:anim>
                                    <p:set>
                                      <p:cBhvr>
                                        <p:cTn id="166" dur="1" fill="hold">
                                          <p:stCondLst>
                                            <p:cond delay="2999"/>
                                          </p:stCondLst>
                                        </p:cTn>
                                        <p:tgtEl>
                                          <p:spTgt spid="11"/>
                                        </p:tgtEl>
                                        <p:attrNameLst>
                                          <p:attrName>style.visibility</p:attrName>
                                        </p:attrNameLst>
                                      </p:cBhvr>
                                      <p:to>
                                        <p:strVal val="hidden"/>
                                      </p:to>
                                    </p:set>
                                  </p:childTnLst>
                                </p:cTn>
                              </p:par>
                              <p:par>
                                <p:cTn id="167" presetID="2" presetClass="exit" presetSubtype="3" fill="hold" grpId="3" nodeType="withEffect">
                                  <p:stCondLst>
                                    <p:cond delay="0"/>
                                  </p:stCondLst>
                                  <p:childTnLst>
                                    <p:anim calcmode="lin" valueType="num">
                                      <p:cBhvr additive="base">
                                        <p:cTn id="168" dur="3000"/>
                                        <p:tgtEl>
                                          <p:spTgt spid="16"/>
                                        </p:tgtEl>
                                        <p:attrNameLst>
                                          <p:attrName>ppt_x</p:attrName>
                                        </p:attrNameLst>
                                      </p:cBhvr>
                                      <p:tavLst>
                                        <p:tav tm="0">
                                          <p:val>
                                            <p:strVal val="ppt_x"/>
                                          </p:val>
                                        </p:tav>
                                        <p:tav tm="100000">
                                          <p:val>
                                            <p:strVal val="1+ppt_w/2"/>
                                          </p:val>
                                        </p:tav>
                                      </p:tavLst>
                                    </p:anim>
                                    <p:anim calcmode="lin" valueType="num">
                                      <p:cBhvr additive="base">
                                        <p:cTn id="169" dur="3000"/>
                                        <p:tgtEl>
                                          <p:spTgt spid="16"/>
                                        </p:tgtEl>
                                        <p:attrNameLst>
                                          <p:attrName>ppt_y</p:attrName>
                                        </p:attrNameLst>
                                      </p:cBhvr>
                                      <p:tavLst>
                                        <p:tav tm="0">
                                          <p:val>
                                            <p:strVal val="ppt_y"/>
                                          </p:val>
                                        </p:tav>
                                        <p:tav tm="100000">
                                          <p:val>
                                            <p:strVal val="0-ppt_h/2"/>
                                          </p:val>
                                        </p:tav>
                                      </p:tavLst>
                                    </p:anim>
                                    <p:set>
                                      <p:cBhvr>
                                        <p:cTn id="170" dur="1" fill="hold">
                                          <p:stCondLst>
                                            <p:cond delay="2999"/>
                                          </p:stCondLst>
                                        </p:cTn>
                                        <p:tgtEl>
                                          <p:spTgt spid="16"/>
                                        </p:tgtEl>
                                        <p:attrNameLst>
                                          <p:attrName>style.visibility</p:attrName>
                                        </p:attrNameLst>
                                      </p:cBhvr>
                                      <p:to>
                                        <p:strVal val="hidden"/>
                                      </p:to>
                                    </p:set>
                                  </p:childTnLst>
                                </p:cTn>
                              </p:par>
                              <p:par>
                                <p:cTn id="171" presetID="2" presetClass="exit" presetSubtype="3" fill="hold" grpId="3" nodeType="withEffect">
                                  <p:stCondLst>
                                    <p:cond delay="0"/>
                                  </p:stCondLst>
                                  <p:childTnLst>
                                    <p:anim calcmode="lin" valueType="num">
                                      <p:cBhvr additive="base">
                                        <p:cTn id="172" dur="3000"/>
                                        <p:tgtEl>
                                          <p:spTgt spid="17"/>
                                        </p:tgtEl>
                                        <p:attrNameLst>
                                          <p:attrName>ppt_x</p:attrName>
                                        </p:attrNameLst>
                                      </p:cBhvr>
                                      <p:tavLst>
                                        <p:tav tm="0">
                                          <p:val>
                                            <p:strVal val="ppt_x"/>
                                          </p:val>
                                        </p:tav>
                                        <p:tav tm="100000">
                                          <p:val>
                                            <p:strVal val="1+ppt_w/2"/>
                                          </p:val>
                                        </p:tav>
                                      </p:tavLst>
                                    </p:anim>
                                    <p:anim calcmode="lin" valueType="num">
                                      <p:cBhvr additive="base">
                                        <p:cTn id="173" dur="3000"/>
                                        <p:tgtEl>
                                          <p:spTgt spid="17"/>
                                        </p:tgtEl>
                                        <p:attrNameLst>
                                          <p:attrName>ppt_y</p:attrName>
                                        </p:attrNameLst>
                                      </p:cBhvr>
                                      <p:tavLst>
                                        <p:tav tm="0">
                                          <p:val>
                                            <p:strVal val="ppt_y"/>
                                          </p:val>
                                        </p:tav>
                                        <p:tav tm="100000">
                                          <p:val>
                                            <p:strVal val="0-ppt_h/2"/>
                                          </p:val>
                                        </p:tav>
                                      </p:tavLst>
                                    </p:anim>
                                    <p:set>
                                      <p:cBhvr>
                                        <p:cTn id="174" dur="1" fill="hold">
                                          <p:stCondLst>
                                            <p:cond delay="2999"/>
                                          </p:stCondLst>
                                        </p:cTn>
                                        <p:tgtEl>
                                          <p:spTgt spid="17"/>
                                        </p:tgtEl>
                                        <p:attrNameLst>
                                          <p:attrName>style.visibility</p:attrName>
                                        </p:attrNameLst>
                                      </p:cBhvr>
                                      <p:to>
                                        <p:strVal val="hidden"/>
                                      </p:to>
                                    </p:set>
                                  </p:childTnLst>
                                </p:cTn>
                              </p:par>
                              <p:par>
                                <p:cTn id="175" presetID="2" presetClass="exit" presetSubtype="3" fill="hold" grpId="3" nodeType="withEffect">
                                  <p:stCondLst>
                                    <p:cond delay="0"/>
                                  </p:stCondLst>
                                  <p:childTnLst>
                                    <p:anim calcmode="lin" valueType="num">
                                      <p:cBhvr additive="base">
                                        <p:cTn id="176" dur="3000"/>
                                        <p:tgtEl>
                                          <p:spTgt spid="18"/>
                                        </p:tgtEl>
                                        <p:attrNameLst>
                                          <p:attrName>ppt_x</p:attrName>
                                        </p:attrNameLst>
                                      </p:cBhvr>
                                      <p:tavLst>
                                        <p:tav tm="0">
                                          <p:val>
                                            <p:strVal val="ppt_x"/>
                                          </p:val>
                                        </p:tav>
                                        <p:tav tm="100000">
                                          <p:val>
                                            <p:strVal val="1+ppt_w/2"/>
                                          </p:val>
                                        </p:tav>
                                      </p:tavLst>
                                    </p:anim>
                                    <p:anim calcmode="lin" valueType="num">
                                      <p:cBhvr additive="base">
                                        <p:cTn id="177" dur="3000"/>
                                        <p:tgtEl>
                                          <p:spTgt spid="18"/>
                                        </p:tgtEl>
                                        <p:attrNameLst>
                                          <p:attrName>ppt_y</p:attrName>
                                        </p:attrNameLst>
                                      </p:cBhvr>
                                      <p:tavLst>
                                        <p:tav tm="0">
                                          <p:val>
                                            <p:strVal val="ppt_y"/>
                                          </p:val>
                                        </p:tav>
                                        <p:tav tm="100000">
                                          <p:val>
                                            <p:strVal val="0-ppt_h/2"/>
                                          </p:val>
                                        </p:tav>
                                      </p:tavLst>
                                    </p:anim>
                                    <p:set>
                                      <p:cBhvr>
                                        <p:cTn id="178" dur="1" fill="hold">
                                          <p:stCondLst>
                                            <p:cond delay="2999"/>
                                          </p:stCondLst>
                                        </p:cTn>
                                        <p:tgtEl>
                                          <p:spTgt spid="18"/>
                                        </p:tgtEl>
                                        <p:attrNameLst>
                                          <p:attrName>style.visibility</p:attrName>
                                        </p:attrNameLst>
                                      </p:cBhvr>
                                      <p:to>
                                        <p:strVal val="hidden"/>
                                      </p:to>
                                    </p:set>
                                  </p:childTnLst>
                                </p:cTn>
                              </p:par>
                              <p:par>
                                <p:cTn id="179" presetID="2" presetClass="exit" presetSubtype="9" fill="hold" grpId="3" nodeType="withEffect">
                                  <p:stCondLst>
                                    <p:cond delay="0"/>
                                  </p:stCondLst>
                                  <p:childTnLst>
                                    <p:anim calcmode="lin" valueType="num">
                                      <p:cBhvr additive="base">
                                        <p:cTn id="180" dur="3000"/>
                                        <p:tgtEl>
                                          <p:spTgt spid="13"/>
                                        </p:tgtEl>
                                        <p:attrNameLst>
                                          <p:attrName>ppt_x</p:attrName>
                                        </p:attrNameLst>
                                      </p:cBhvr>
                                      <p:tavLst>
                                        <p:tav tm="0">
                                          <p:val>
                                            <p:strVal val="ppt_x"/>
                                          </p:val>
                                        </p:tav>
                                        <p:tav tm="100000">
                                          <p:val>
                                            <p:strVal val="0-ppt_w/2"/>
                                          </p:val>
                                        </p:tav>
                                      </p:tavLst>
                                    </p:anim>
                                    <p:anim calcmode="lin" valueType="num">
                                      <p:cBhvr additive="base">
                                        <p:cTn id="181" dur="3000"/>
                                        <p:tgtEl>
                                          <p:spTgt spid="13"/>
                                        </p:tgtEl>
                                        <p:attrNameLst>
                                          <p:attrName>ppt_y</p:attrName>
                                        </p:attrNameLst>
                                      </p:cBhvr>
                                      <p:tavLst>
                                        <p:tav tm="0">
                                          <p:val>
                                            <p:strVal val="ppt_y"/>
                                          </p:val>
                                        </p:tav>
                                        <p:tav tm="100000">
                                          <p:val>
                                            <p:strVal val="0-ppt_h/2"/>
                                          </p:val>
                                        </p:tav>
                                      </p:tavLst>
                                    </p:anim>
                                    <p:set>
                                      <p:cBhvr>
                                        <p:cTn id="182" dur="1" fill="hold">
                                          <p:stCondLst>
                                            <p:cond delay="2999"/>
                                          </p:stCondLst>
                                        </p:cTn>
                                        <p:tgtEl>
                                          <p:spTgt spid="13"/>
                                        </p:tgtEl>
                                        <p:attrNameLst>
                                          <p:attrName>style.visibility</p:attrName>
                                        </p:attrNameLst>
                                      </p:cBhvr>
                                      <p:to>
                                        <p:strVal val="hidden"/>
                                      </p:to>
                                    </p:set>
                                  </p:childTnLst>
                                </p:cTn>
                              </p:par>
                              <p:par>
                                <p:cTn id="183" presetID="2" presetClass="exit" presetSubtype="9" fill="hold" grpId="3" nodeType="withEffect">
                                  <p:stCondLst>
                                    <p:cond delay="0"/>
                                  </p:stCondLst>
                                  <p:childTnLst>
                                    <p:anim calcmode="lin" valueType="num">
                                      <p:cBhvr additive="base">
                                        <p:cTn id="184" dur="3000"/>
                                        <p:tgtEl>
                                          <p:spTgt spid="14"/>
                                        </p:tgtEl>
                                        <p:attrNameLst>
                                          <p:attrName>ppt_x</p:attrName>
                                        </p:attrNameLst>
                                      </p:cBhvr>
                                      <p:tavLst>
                                        <p:tav tm="0">
                                          <p:val>
                                            <p:strVal val="ppt_x"/>
                                          </p:val>
                                        </p:tav>
                                        <p:tav tm="100000">
                                          <p:val>
                                            <p:strVal val="0-ppt_w/2"/>
                                          </p:val>
                                        </p:tav>
                                      </p:tavLst>
                                    </p:anim>
                                    <p:anim calcmode="lin" valueType="num">
                                      <p:cBhvr additive="base">
                                        <p:cTn id="185" dur="3000"/>
                                        <p:tgtEl>
                                          <p:spTgt spid="14"/>
                                        </p:tgtEl>
                                        <p:attrNameLst>
                                          <p:attrName>ppt_y</p:attrName>
                                        </p:attrNameLst>
                                      </p:cBhvr>
                                      <p:tavLst>
                                        <p:tav tm="0">
                                          <p:val>
                                            <p:strVal val="ppt_y"/>
                                          </p:val>
                                        </p:tav>
                                        <p:tav tm="100000">
                                          <p:val>
                                            <p:strVal val="0-ppt_h/2"/>
                                          </p:val>
                                        </p:tav>
                                      </p:tavLst>
                                    </p:anim>
                                    <p:set>
                                      <p:cBhvr>
                                        <p:cTn id="186" dur="1" fill="hold">
                                          <p:stCondLst>
                                            <p:cond delay="2999"/>
                                          </p:stCondLst>
                                        </p:cTn>
                                        <p:tgtEl>
                                          <p:spTgt spid="14"/>
                                        </p:tgtEl>
                                        <p:attrNameLst>
                                          <p:attrName>style.visibility</p:attrName>
                                        </p:attrNameLst>
                                      </p:cBhvr>
                                      <p:to>
                                        <p:strVal val="hidden"/>
                                      </p:to>
                                    </p:set>
                                  </p:childTnLst>
                                </p:cTn>
                              </p:par>
                              <p:par>
                                <p:cTn id="187" presetID="2" presetClass="exit" presetSubtype="9" fill="hold" grpId="3" nodeType="withEffect">
                                  <p:stCondLst>
                                    <p:cond delay="0"/>
                                  </p:stCondLst>
                                  <p:childTnLst>
                                    <p:anim calcmode="lin" valueType="num">
                                      <p:cBhvr additive="base">
                                        <p:cTn id="188" dur="3000"/>
                                        <p:tgtEl>
                                          <p:spTgt spid="15"/>
                                        </p:tgtEl>
                                        <p:attrNameLst>
                                          <p:attrName>ppt_x</p:attrName>
                                        </p:attrNameLst>
                                      </p:cBhvr>
                                      <p:tavLst>
                                        <p:tav tm="0">
                                          <p:val>
                                            <p:strVal val="ppt_x"/>
                                          </p:val>
                                        </p:tav>
                                        <p:tav tm="100000">
                                          <p:val>
                                            <p:strVal val="0-ppt_w/2"/>
                                          </p:val>
                                        </p:tav>
                                      </p:tavLst>
                                    </p:anim>
                                    <p:anim calcmode="lin" valueType="num">
                                      <p:cBhvr additive="base">
                                        <p:cTn id="189" dur="3000"/>
                                        <p:tgtEl>
                                          <p:spTgt spid="15"/>
                                        </p:tgtEl>
                                        <p:attrNameLst>
                                          <p:attrName>ppt_y</p:attrName>
                                        </p:attrNameLst>
                                      </p:cBhvr>
                                      <p:tavLst>
                                        <p:tav tm="0">
                                          <p:val>
                                            <p:strVal val="ppt_y"/>
                                          </p:val>
                                        </p:tav>
                                        <p:tav tm="100000">
                                          <p:val>
                                            <p:strVal val="0-ppt_h/2"/>
                                          </p:val>
                                        </p:tav>
                                      </p:tavLst>
                                    </p:anim>
                                    <p:set>
                                      <p:cBhvr>
                                        <p:cTn id="190" dur="1" fill="hold">
                                          <p:stCondLst>
                                            <p:cond delay="2999"/>
                                          </p:stCondLst>
                                        </p:cTn>
                                        <p:tgtEl>
                                          <p:spTgt spid="15"/>
                                        </p:tgtEl>
                                        <p:attrNameLst>
                                          <p:attrName>style.visibility</p:attrName>
                                        </p:attrNameLst>
                                      </p:cBhvr>
                                      <p:to>
                                        <p:strVal val="hidden"/>
                                      </p:to>
                                    </p:set>
                                  </p:childTnLst>
                                </p:cTn>
                              </p:par>
                              <p:par>
                                <p:cTn id="191" presetID="23" presetClass="entr" presetSubtype="272" fill="hold" nodeType="withEffect">
                                  <p:stCondLst>
                                    <p:cond delay="0"/>
                                  </p:stCondLst>
                                  <p:childTnLst>
                                    <p:set>
                                      <p:cBhvr>
                                        <p:cTn id="192" dur="1" fill="hold">
                                          <p:stCondLst>
                                            <p:cond delay="0"/>
                                          </p:stCondLst>
                                        </p:cTn>
                                        <p:tgtEl>
                                          <p:spTgt spid="11266"/>
                                        </p:tgtEl>
                                        <p:attrNameLst>
                                          <p:attrName>style.visibility</p:attrName>
                                        </p:attrNameLst>
                                      </p:cBhvr>
                                      <p:to>
                                        <p:strVal val="visible"/>
                                      </p:to>
                                    </p:set>
                                    <p:anim calcmode="lin" valueType="num">
                                      <p:cBhvr>
                                        <p:cTn id="193" dur="3000" fill="hold"/>
                                        <p:tgtEl>
                                          <p:spTgt spid="11266"/>
                                        </p:tgtEl>
                                        <p:attrNameLst>
                                          <p:attrName>ppt_w</p:attrName>
                                        </p:attrNameLst>
                                      </p:cBhvr>
                                      <p:tavLst>
                                        <p:tav tm="0">
                                          <p:val>
                                            <p:strVal val="2/3*#ppt_w"/>
                                          </p:val>
                                        </p:tav>
                                        <p:tav tm="100000">
                                          <p:val>
                                            <p:strVal val="#ppt_w"/>
                                          </p:val>
                                        </p:tav>
                                      </p:tavLst>
                                    </p:anim>
                                    <p:anim calcmode="lin" valueType="num">
                                      <p:cBhvr>
                                        <p:cTn id="194" dur="3000" fill="hold"/>
                                        <p:tgtEl>
                                          <p:spTgt spid="11266"/>
                                        </p:tgtEl>
                                        <p:attrNameLst>
                                          <p:attrName>ppt_h</p:attrName>
                                        </p:attrNameLst>
                                      </p:cBhvr>
                                      <p:tavLst>
                                        <p:tav tm="0">
                                          <p:val>
                                            <p:strVal val="2/3*#ppt_h"/>
                                          </p:val>
                                        </p:tav>
                                        <p:tav tm="100000">
                                          <p:val>
                                            <p:strVal val="#ppt_h"/>
                                          </p:val>
                                        </p:tav>
                                      </p:tavLst>
                                    </p:anim>
                                  </p:childTnLst>
                                </p:cTn>
                              </p:par>
                              <p:par>
                                <p:cTn id="195" presetID="4" presetClass="entr" presetSubtype="32" fill="hold" nodeType="withEffect">
                                  <p:stCondLst>
                                    <p:cond delay="0"/>
                                  </p:stCondLst>
                                  <p:childTnLst>
                                    <p:set>
                                      <p:cBhvr>
                                        <p:cTn id="196" dur="1" fill="hold">
                                          <p:stCondLst>
                                            <p:cond delay="0"/>
                                          </p:stCondLst>
                                        </p:cTn>
                                        <p:tgtEl>
                                          <p:spTgt spid="11266"/>
                                        </p:tgtEl>
                                        <p:attrNameLst>
                                          <p:attrName>style.visibility</p:attrName>
                                        </p:attrNameLst>
                                      </p:cBhvr>
                                      <p:to>
                                        <p:strVal val="visible"/>
                                      </p:to>
                                    </p:set>
                                    <p:animEffect transition="in" filter="box(out)">
                                      <p:cBhvr>
                                        <p:cTn id="197" dur="500"/>
                                        <p:tgtEl>
                                          <p:spTgt spid="11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p:spPr>
        <p:txBody>
          <a:bodyPr/>
          <a:lstStyle/>
          <a:p>
            <a:endParaRPr lang="es-ES" dirty="0"/>
          </a:p>
        </p:txBody>
      </p:sp>
      <p:pic>
        <p:nvPicPr>
          <p:cNvPr id="4" name="3 Marcador de contenido" descr="sq5_10_by_danilomartinis-d2z4qor.jpg"/>
          <p:cNvPicPr>
            <a:picLocks noGrp="1" noChangeAspect="1"/>
          </p:cNvPicPr>
          <p:nvPr>
            <p:ph idx="1"/>
          </p:nvPr>
        </p:nvPicPr>
        <p:blipFill>
          <a:blip r:embed="rId2"/>
          <a:srcRect l="27161"/>
          <a:stretch>
            <a:fillRect/>
          </a:stretch>
        </p:blipFill>
        <p:spPr>
          <a:xfrm>
            <a:off x="4786314" y="0"/>
            <a:ext cx="4357686" cy="6831267"/>
          </a:xfrm>
          <a:effectLst/>
        </p:spPr>
      </p:pic>
      <p:pic>
        <p:nvPicPr>
          <p:cNvPr id="5" name="3 Marcador de contenido" descr="sq6_10_by_danilomartinis-d2z1e51.jpg"/>
          <p:cNvPicPr>
            <a:picLocks noChangeAspect="1"/>
          </p:cNvPicPr>
          <p:nvPr/>
        </p:nvPicPr>
        <p:blipFill>
          <a:blip r:embed="rId3"/>
          <a:srcRect r="25091"/>
          <a:stretch>
            <a:fillRect/>
          </a:stretch>
        </p:blipFill>
        <p:spPr>
          <a:xfrm>
            <a:off x="0" y="0"/>
            <a:ext cx="4643438" cy="6858000"/>
          </a:xfrm>
          <a:prstGeom prst="rect">
            <a:avLst/>
          </a:prstGeom>
        </p:spPr>
      </p:pic>
      <p:pic>
        <p:nvPicPr>
          <p:cNvPr id="6" name="3 Marcador de contenido" descr="sq6_10_by_danilomartinis-d2z1e51.jpg"/>
          <p:cNvPicPr>
            <a:picLocks noChangeAspect="1"/>
          </p:cNvPicPr>
          <p:nvPr/>
        </p:nvPicPr>
        <p:blipFill>
          <a:blip r:embed="rId3"/>
          <a:srcRect r="25091"/>
          <a:stretch>
            <a:fillRect/>
          </a:stretch>
        </p:blipFill>
        <p:spPr>
          <a:xfrm>
            <a:off x="4786314" y="0"/>
            <a:ext cx="4357686" cy="6858000"/>
          </a:xfrm>
          <a:prstGeom prst="rect">
            <a:avLst/>
          </a:prstGeom>
        </p:spPr>
      </p:pic>
      <p:pic>
        <p:nvPicPr>
          <p:cNvPr id="7" name="3 Marcador de contenido" descr="sq5_10_by_danilomartinis-d2z4qor.jpg"/>
          <p:cNvPicPr>
            <a:picLocks noChangeAspect="1"/>
          </p:cNvPicPr>
          <p:nvPr/>
        </p:nvPicPr>
        <p:blipFill>
          <a:blip r:embed="rId2"/>
          <a:srcRect l="27161"/>
          <a:stretch>
            <a:fillRect/>
          </a:stretch>
        </p:blipFill>
        <p:spPr>
          <a:xfrm>
            <a:off x="0" y="0"/>
            <a:ext cx="4643438" cy="6858000"/>
          </a:xfrm>
          <a:prstGeom prst="rect">
            <a:avLst/>
          </a:prstGeom>
          <a:effectLst/>
        </p:spPr>
      </p:pic>
      <p:sp>
        <p:nvSpPr>
          <p:cNvPr id="8" name="7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2" fill="hold" nodeType="withEffect">
                                  <p:stCondLst>
                                    <p:cond delay="2500"/>
                                  </p:stCondLst>
                                  <p:childTnLst>
                                    <p:anim calcmode="lin" valueType="num">
                                      <p:cBhvr>
                                        <p:cTn id="9" dur="3000"/>
                                        <p:tgtEl>
                                          <p:spTgt spid="7"/>
                                        </p:tgtEl>
                                        <p:attrNameLst>
                                          <p:attrName>ppt_x</p:attrName>
                                        </p:attrNameLst>
                                      </p:cBhvr>
                                      <p:tavLst>
                                        <p:tav tm="0">
                                          <p:val>
                                            <p:strVal val="ppt_x"/>
                                          </p:val>
                                        </p:tav>
                                        <p:tav tm="100000">
                                          <p:val>
                                            <p:strVal val="ppt_x+ppt_w/2"/>
                                          </p:val>
                                        </p:tav>
                                      </p:tavLst>
                                    </p:anim>
                                    <p:anim calcmode="lin" valueType="num">
                                      <p:cBhvr>
                                        <p:cTn id="10" dur="3000"/>
                                        <p:tgtEl>
                                          <p:spTgt spid="7"/>
                                        </p:tgtEl>
                                        <p:attrNameLst>
                                          <p:attrName>ppt_y</p:attrName>
                                        </p:attrNameLst>
                                      </p:cBhvr>
                                      <p:tavLst>
                                        <p:tav tm="0">
                                          <p:val>
                                            <p:strVal val="ppt_y"/>
                                          </p:val>
                                        </p:tav>
                                        <p:tav tm="100000">
                                          <p:val>
                                            <p:strVal val="ppt_y"/>
                                          </p:val>
                                        </p:tav>
                                      </p:tavLst>
                                    </p:anim>
                                    <p:anim calcmode="lin" valueType="num">
                                      <p:cBhvr>
                                        <p:cTn id="11" dur="3000"/>
                                        <p:tgtEl>
                                          <p:spTgt spid="7"/>
                                        </p:tgtEl>
                                        <p:attrNameLst>
                                          <p:attrName>ppt_w</p:attrName>
                                        </p:attrNameLst>
                                      </p:cBhvr>
                                      <p:tavLst>
                                        <p:tav tm="0">
                                          <p:val>
                                            <p:strVal val="ppt_w"/>
                                          </p:val>
                                        </p:tav>
                                        <p:tav tm="100000">
                                          <p:val>
                                            <p:fltVal val="0"/>
                                          </p:val>
                                        </p:tav>
                                      </p:tavLst>
                                    </p:anim>
                                    <p:anim calcmode="lin" valueType="num">
                                      <p:cBhvr>
                                        <p:cTn id="12" dur="3000"/>
                                        <p:tgtEl>
                                          <p:spTgt spid="7"/>
                                        </p:tgtEl>
                                        <p:attrNameLst>
                                          <p:attrName>ppt_h</p:attrName>
                                        </p:attrNameLst>
                                      </p:cBhvr>
                                      <p:tavLst>
                                        <p:tav tm="0">
                                          <p:val>
                                            <p:strVal val="ppt_h"/>
                                          </p:val>
                                        </p:tav>
                                        <p:tav tm="100000">
                                          <p:val>
                                            <p:strVal val="ppt_h"/>
                                          </p:val>
                                        </p:tav>
                                      </p:tavLst>
                                    </p:anim>
                                    <p:set>
                                      <p:cBhvr>
                                        <p:cTn id="13" dur="1" fill="hold">
                                          <p:stCondLst>
                                            <p:cond delay="2999"/>
                                          </p:stCondLst>
                                        </p:cTn>
                                        <p:tgtEl>
                                          <p:spTgt spid="7"/>
                                        </p:tgtEl>
                                        <p:attrNameLst>
                                          <p:attrName>style.visibility</p:attrName>
                                        </p:attrNameLst>
                                      </p:cBhvr>
                                      <p:to>
                                        <p:strVal val="hidden"/>
                                      </p:to>
                                    </p:set>
                                  </p:childTnLst>
                                </p:cTn>
                              </p:par>
                              <p:par>
                                <p:cTn id="14" presetID="17" presetClass="exit" presetSubtype="8" fill="hold" nodeType="withEffect">
                                  <p:stCondLst>
                                    <p:cond delay="250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17" presetClass="entr" presetSubtype="8" fill="hold" nodeType="withEffect">
                                  <p:stCondLst>
                                    <p:cond delay="250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ppt_x</p:attrName>
                                        </p:attrNameLst>
                                      </p:cBhvr>
                                      <p:tavLst>
                                        <p:tav tm="0">
                                          <p:val>
                                            <p:strVal val="#ppt_x-#ppt_w/2"/>
                                          </p:val>
                                        </p:tav>
                                        <p:tav tm="100000">
                                          <p:val>
                                            <p:strVal val="#ppt_x"/>
                                          </p:val>
                                        </p:tav>
                                      </p:tavLst>
                                    </p:anim>
                                    <p:anim calcmode="lin" valueType="num">
                                      <p:cBhvr>
                                        <p:cTn id="23" dur="3000" fill="hold"/>
                                        <p:tgtEl>
                                          <p:spTgt spid="5"/>
                                        </p:tgtEl>
                                        <p:attrNameLst>
                                          <p:attrName>ppt_y</p:attrName>
                                        </p:attrNameLst>
                                      </p:cBhvr>
                                      <p:tavLst>
                                        <p:tav tm="0">
                                          <p:val>
                                            <p:strVal val="#ppt_y"/>
                                          </p:val>
                                        </p:tav>
                                        <p:tav tm="100000">
                                          <p:val>
                                            <p:strVal val="#ppt_y"/>
                                          </p:val>
                                        </p:tav>
                                      </p:tavLst>
                                    </p:anim>
                                    <p:anim calcmode="lin" valueType="num">
                                      <p:cBhvr>
                                        <p:cTn id="24" dur="3000" fill="hold"/>
                                        <p:tgtEl>
                                          <p:spTgt spid="5"/>
                                        </p:tgtEl>
                                        <p:attrNameLst>
                                          <p:attrName>ppt_w</p:attrName>
                                        </p:attrNameLst>
                                      </p:cBhvr>
                                      <p:tavLst>
                                        <p:tav tm="0">
                                          <p:val>
                                            <p:fltVal val="0"/>
                                          </p:val>
                                        </p:tav>
                                        <p:tav tm="100000">
                                          <p:val>
                                            <p:strVal val="#ppt_w"/>
                                          </p:val>
                                        </p:tav>
                                      </p:tavLst>
                                    </p:anim>
                                    <p:anim calcmode="lin" valueType="num">
                                      <p:cBhvr>
                                        <p:cTn id="25" dur="3000" fill="hold"/>
                                        <p:tgtEl>
                                          <p:spTgt spid="5"/>
                                        </p:tgtEl>
                                        <p:attrNameLst>
                                          <p:attrName>ppt_h</p:attrName>
                                        </p:attrNameLst>
                                      </p:cBhvr>
                                      <p:tavLst>
                                        <p:tav tm="0">
                                          <p:val>
                                            <p:strVal val="#ppt_h"/>
                                          </p:val>
                                        </p:tav>
                                        <p:tav tm="100000">
                                          <p:val>
                                            <p:strVal val="#ppt_h"/>
                                          </p:val>
                                        </p:tav>
                                      </p:tavLst>
                                    </p:anim>
                                  </p:childTnLst>
                                </p:cTn>
                              </p:par>
                              <p:par>
                                <p:cTn id="26" presetID="17" presetClass="entr" presetSubtype="2" fill="hold" nodeType="withEffect">
                                  <p:stCondLst>
                                    <p:cond delay="250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ppt_x</p:attrName>
                                        </p:attrNameLst>
                                      </p:cBhvr>
                                      <p:tavLst>
                                        <p:tav tm="0">
                                          <p:val>
                                            <p:strVal val="#ppt_x+#ppt_w/2"/>
                                          </p:val>
                                        </p:tav>
                                        <p:tav tm="100000">
                                          <p:val>
                                            <p:strVal val="#ppt_x"/>
                                          </p:val>
                                        </p:tav>
                                      </p:tavLst>
                                    </p:anim>
                                    <p:anim calcmode="lin" valueType="num">
                                      <p:cBhvr>
                                        <p:cTn id="29" dur="3000" fill="hold"/>
                                        <p:tgtEl>
                                          <p:spTgt spid="4"/>
                                        </p:tgtEl>
                                        <p:attrNameLst>
                                          <p:attrName>ppt_y</p:attrName>
                                        </p:attrNameLst>
                                      </p:cBhvr>
                                      <p:tavLst>
                                        <p:tav tm="0">
                                          <p:val>
                                            <p:strVal val="#ppt_y"/>
                                          </p:val>
                                        </p:tav>
                                        <p:tav tm="100000">
                                          <p:val>
                                            <p:strVal val="#ppt_y"/>
                                          </p:val>
                                        </p:tav>
                                      </p:tavLst>
                                    </p:anim>
                                    <p:anim calcmode="lin" valueType="num">
                                      <p:cBhvr>
                                        <p:cTn id="30" dur="3000" fill="hold"/>
                                        <p:tgtEl>
                                          <p:spTgt spid="4"/>
                                        </p:tgtEl>
                                        <p:attrNameLst>
                                          <p:attrName>ppt_w</p:attrName>
                                        </p:attrNameLst>
                                      </p:cBhvr>
                                      <p:tavLst>
                                        <p:tav tm="0">
                                          <p:val>
                                            <p:fltVal val="0"/>
                                          </p:val>
                                        </p:tav>
                                        <p:tav tm="100000">
                                          <p:val>
                                            <p:strVal val="#ppt_w"/>
                                          </p:val>
                                        </p:tav>
                                      </p:tavLst>
                                    </p:anim>
                                    <p:anim calcmode="lin" valueType="num">
                                      <p:cBhvr>
                                        <p:cTn id="31"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13314"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4" name="3 Anillo"/>
          <p:cNvSpPr/>
          <p:nvPr/>
        </p:nvSpPr>
        <p:spPr>
          <a:xfrm>
            <a:off x="1214414" y="0"/>
            <a:ext cx="6858048" cy="6858000"/>
          </a:xfrm>
          <a:prstGeom prst="donut">
            <a:avLst>
              <a:gd name="adj" fmla="val 4234"/>
            </a:avLst>
          </a:prstGeom>
          <a:solidFill>
            <a:srgbClr val="7030A0"/>
          </a:solidFill>
          <a:ln w="9525">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1571604" y="357166"/>
            <a:ext cx="6143668" cy="6153168"/>
          </a:xfrm>
          <a:prstGeom prst="donut">
            <a:avLst>
              <a:gd name="adj" fmla="val 4234"/>
            </a:avLst>
          </a:prstGeom>
          <a:solidFill>
            <a:srgbClr val="FFC000"/>
          </a:solidFill>
          <a:ln w="9525">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928794" y="714356"/>
            <a:ext cx="5429288" cy="5429288"/>
          </a:xfrm>
          <a:prstGeom prst="donut">
            <a:avLst>
              <a:gd name="adj" fmla="val 5285"/>
            </a:avLst>
          </a:prstGeom>
          <a:solidFill>
            <a:srgbClr val="7030A0"/>
          </a:solidFill>
          <a:ln w="9525">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285984" y="1071546"/>
            <a:ext cx="4714908" cy="4714908"/>
          </a:xfrm>
          <a:prstGeom prst="donut">
            <a:avLst>
              <a:gd name="adj" fmla="val 6366"/>
            </a:avLst>
          </a:prstGeom>
          <a:solidFill>
            <a:srgbClr val="FFC000"/>
          </a:solidFill>
          <a:ln w="9525">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643174" y="1428736"/>
            <a:ext cx="3929090" cy="4000528"/>
          </a:xfrm>
          <a:prstGeom prst="donut">
            <a:avLst>
              <a:gd name="adj" fmla="val 6658"/>
            </a:avLst>
          </a:prstGeom>
          <a:solidFill>
            <a:srgbClr val="7030A0"/>
          </a:solidFill>
          <a:ln w="9525">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000364" y="1785926"/>
            <a:ext cx="3214710" cy="3286148"/>
          </a:xfrm>
          <a:prstGeom prst="donut">
            <a:avLst>
              <a:gd name="adj" fmla="val 8436"/>
            </a:avLst>
          </a:prstGeom>
          <a:solidFill>
            <a:srgbClr val="FFC000"/>
          </a:solidFill>
          <a:ln w="9525">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1"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par>
                                <p:cTn id="11" presetID="21"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8)">
                                      <p:cBhvr>
                                        <p:cTn id="13" dur="3000"/>
                                        <p:tgtEl>
                                          <p:spTgt spid="5"/>
                                        </p:tgtEl>
                                      </p:cBhvr>
                                    </p:animEffect>
                                  </p:childTnLst>
                                </p:cTn>
                              </p:par>
                              <p:par>
                                <p:cTn id="14" presetID="21" presetClass="entr" presetSubtype="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heel(8)">
                                      <p:cBhvr>
                                        <p:cTn id="16" dur="3000"/>
                                        <p:tgtEl>
                                          <p:spTgt spid="6"/>
                                        </p:tgtEl>
                                      </p:cBhvr>
                                    </p:animEffect>
                                  </p:childTnLst>
                                </p:cTn>
                              </p:par>
                              <p:par>
                                <p:cTn id="17" presetID="21" presetClass="entr" presetSubtype="8"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heel(8)">
                                      <p:cBhvr>
                                        <p:cTn id="19" dur="3000"/>
                                        <p:tgtEl>
                                          <p:spTgt spid="7"/>
                                        </p:tgtEl>
                                      </p:cBhvr>
                                    </p:animEffect>
                                  </p:childTnLst>
                                </p:cTn>
                              </p:par>
                              <p:par>
                                <p:cTn id="20" presetID="21"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heel(8)">
                                      <p:cBhvr>
                                        <p:cTn id="22" dur="3000"/>
                                        <p:tgtEl>
                                          <p:spTgt spid="8"/>
                                        </p:tgtEl>
                                      </p:cBhvr>
                                    </p:animEffect>
                                  </p:childTnLst>
                                </p:cTn>
                              </p:par>
                              <p:par>
                                <p:cTn id="23" presetID="21" presetClass="entr" presetSubtype="8"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heel(8)">
                                      <p:cBhvr>
                                        <p:cTn id="25" dur="3000"/>
                                        <p:tgtEl>
                                          <p:spTgt spid="9"/>
                                        </p:tgtEl>
                                      </p:cBhvr>
                                    </p:animEffect>
                                  </p:childTnLst>
                                </p:cTn>
                              </p:par>
                              <p:par>
                                <p:cTn id="26" presetID="8" presetClass="emph" presetSubtype="0" fill="hold" grpId="1" nodeType="withEffect">
                                  <p:stCondLst>
                                    <p:cond delay="0"/>
                                  </p:stCondLst>
                                  <p:childTnLst>
                                    <p:animRot by="21600000">
                                      <p:cBhvr>
                                        <p:cTn id="27" dur="3000" fill="hold"/>
                                        <p:tgtEl>
                                          <p:spTgt spid="4"/>
                                        </p:tgtEl>
                                        <p:attrNameLst>
                                          <p:attrName>r</p:attrName>
                                        </p:attrNameLst>
                                      </p:cBhvr>
                                    </p:animRot>
                                  </p:childTnLst>
                                </p:cTn>
                              </p:par>
                              <p:par>
                                <p:cTn id="28" presetID="8" presetClass="emph" presetSubtype="0" fill="hold" grpId="1" nodeType="withEffect">
                                  <p:stCondLst>
                                    <p:cond delay="0"/>
                                  </p:stCondLst>
                                  <p:childTnLst>
                                    <p:animRot by="-21600000">
                                      <p:cBhvr>
                                        <p:cTn id="29" dur="3000" fill="hold"/>
                                        <p:tgtEl>
                                          <p:spTgt spid="5"/>
                                        </p:tgtEl>
                                        <p:attrNameLst>
                                          <p:attrName>r</p:attrName>
                                        </p:attrNameLst>
                                      </p:cBhvr>
                                    </p:animRot>
                                  </p:childTnLst>
                                </p:cTn>
                              </p:par>
                              <p:par>
                                <p:cTn id="30" presetID="8" presetClass="emph" presetSubtype="0" fill="hold" grpId="1" nodeType="withEffect">
                                  <p:stCondLst>
                                    <p:cond delay="0"/>
                                  </p:stCondLst>
                                  <p:childTnLst>
                                    <p:animRot by="21600000">
                                      <p:cBhvr>
                                        <p:cTn id="31" dur="3000" fill="hold"/>
                                        <p:tgtEl>
                                          <p:spTgt spid="6"/>
                                        </p:tgtEl>
                                        <p:attrNameLst>
                                          <p:attrName>r</p:attrName>
                                        </p:attrNameLst>
                                      </p:cBhvr>
                                    </p:animRot>
                                  </p:childTnLst>
                                </p:cTn>
                              </p:par>
                              <p:par>
                                <p:cTn id="32" presetID="8" presetClass="emph" presetSubtype="0" fill="hold" grpId="1" nodeType="withEffect">
                                  <p:stCondLst>
                                    <p:cond delay="0"/>
                                  </p:stCondLst>
                                  <p:childTnLst>
                                    <p:animRot by="-21600000">
                                      <p:cBhvr>
                                        <p:cTn id="33" dur="3000" fill="hold"/>
                                        <p:tgtEl>
                                          <p:spTgt spid="7"/>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8"/>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9"/>
                                        </p:tgtEl>
                                        <p:attrNameLst>
                                          <p:attrName>r</p:attrName>
                                        </p:attrNameLst>
                                      </p:cBhvr>
                                    </p:animRot>
                                  </p:childTnLst>
                                </p:cTn>
                              </p:par>
                            </p:childTnLst>
                          </p:cTn>
                        </p:par>
                        <p:par>
                          <p:cTn id="38" fill="hold">
                            <p:stCondLst>
                              <p:cond delay="3000"/>
                            </p:stCondLst>
                            <p:childTnLst>
                              <p:par>
                                <p:cTn id="39" presetID="23" presetClass="exit" presetSubtype="32" fill="hold" grpId="2" nodeType="afterEffect">
                                  <p:stCondLst>
                                    <p:cond delay="0"/>
                                  </p:stCondLst>
                                  <p:childTnLst>
                                    <p:anim calcmode="lin" valueType="num">
                                      <p:cBhvr>
                                        <p:cTn id="40" dur="3000"/>
                                        <p:tgtEl>
                                          <p:spTgt spid="4"/>
                                        </p:tgtEl>
                                        <p:attrNameLst>
                                          <p:attrName>ppt_w</p:attrName>
                                        </p:attrNameLst>
                                      </p:cBhvr>
                                      <p:tavLst>
                                        <p:tav tm="0">
                                          <p:val>
                                            <p:strVal val="ppt_w"/>
                                          </p:val>
                                        </p:tav>
                                        <p:tav tm="100000">
                                          <p:val>
                                            <p:fltVal val="0"/>
                                          </p:val>
                                        </p:tav>
                                      </p:tavLst>
                                    </p:anim>
                                    <p:anim calcmode="lin" valueType="num">
                                      <p:cBhvr>
                                        <p:cTn id="41" dur="3000"/>
                                        <p:tgtEl>
                                          <p:spTgt spid="4"/>
                                        </p:tgtEl>
                                        <p:attrNameLst>
                                          <p:attrName>ppt_h</p:attrName>
                                        </p:attrNameLst>
                                      </p:cBhvr>
                                      <p:tavLst>
                                        <p:tav tm="0">
                                          <p:val>
                                            <p:strVal val="ppt_h"/>
                                          </p:val>
                                        </p:tav>
                                        <p:tav tm="100000">
                                          <p:val>
                                            <p:fltVal val="0"/>
                                          </p:val>
                                        </p:tav>
                                      </p:tavLst>
                                    </p:anim>
                                    <p:set>
                                      <p:cBhvr>
                                        <p:cTn id="42" dur="1" fill="hold">
                                          <p:stCondLst>
                                            <p:cond delay="2999"/>
                                          </p:stCondLst>
                                        </p:cTn>
                                        <p:tgtEl>
                                          <p:spTgt spid="4"/>
                                        </p:tgtEl>
                                        <p:attrNameLst>
                                          <p:attrName>style.visibility</p:attrName>
                                        </p:attrNameLst>
                                      </p:cBhvr>
                                      <p:to>
                                        <p:strVal val="hidden"/>
                                      </p:to>
                                    </p:set>
                                  </p:childTnLst>
                                </p:cTn>
                              </p:par>
                              <p:par>
                                <p:cTn id="43" presetID="23" presetClass="exit" presetSubtype="32" fill="hold" grpId="2" nodeType="withEffect">
                                  <p:stCondLst>
                                    <p:cond delay="0"/>
                                  </p:stCondLst>
                                  <p:childTnLst>
                                    <p:anim calcmode="lin" valueType="num">
                                      <p:cBhvr>
                                        <p:cTn id="44" dur="3000"/>
                                        <p:tgtEl>
                                          <p:spTgt spid="5"/>
                                        </p:tgtEl>
                                        <p:attrNameLst>
                                          <p:attrName>ppt_w</p:attrName>
                                        </p:attrNameLst>
                                      </p:cBhvr>
                                      <p:tavLst>
                                        <p:tav tm="0">
                                          <p:val>
                                            <p:strVal val="ppt_w"/>
                                          </p:val>
                                        </p:tav>
                                        <p:tav tm="100000">
                                          <p:val>
                                            <p:fltVal val="0"/>
                                          </p:val>
                                        </p:tav>
                                      </p:tavLst>
                                    </p:anim>
                                    <p:anim calcmode="lin" valueType="num">
                                      <p:cBhvr>
                                        <p:cTn id="45" dur="3000"/>
                                        <p:tgtEl>
                                          <p:spTgt spid="5"/>
                                        </p:tgtEl>
                                        <p:attrNameLst>
                                          <p:attrName>ppt_h</p:attrName>
                                        </p:attrNameLst>
                                      </p:cBhvr>
                                      <p:tavLst>
                                        <p:tav tm="0">
                                          <p:val>
                                            <p:strVal val="ppt_h"/>
                                          </p:val>
                                        </p:tav>
                                        <p:tav tm="100000">
                                          <p:val>
                                            <p:fltVal val="0"/>
                                          </p:val>
                                        </p:tav>
                                      </p:tavLst>
                                    </p:anim>
                                    <p:set>
                                      <p:cBhvr>
                                        <p:cTn id="46" dur="1" fill="hold">
                                          <p:stCondLst>
                                            <p:cond delay="2999"/>
                                          </p:stCondLst>
                                        </p:cTn>
                                        <p:tgtEl>
                                          <p:spTgt spid="5"/>
                                        </p:tgtEl>
                                        <p:attrNameLst>
                                          <p:attrName>style.visibility</p:attrName>
                                        </p:attrNameLst>
                                      </p:cBhvr>
                                      <p:to>
                                        <p:strVal val="hidden"/>
                                      </p:to>
                                    </p:set>
                                  </p:childTnLst>
                                </p:cTn>
                              </p:par>
                              <p:par>
                                <p:cTn id="47" presetID="23" presetClass="exit" presetSubtype="32" fill="hold" grpId="2" nodeType="withEffect">
                                  <p:stCondLst>
                                    <p:cond delay="0"/>
                                  </p:stCondLst>
                                  <p:childTnLst>
                                    <p:anim calcmode="lin" valueType="num">
                                      <p:cBhvr>
                                        <p:cTn id="48" dur="3000"/>
                                        <p:tgtEl>
                                          <p:spTgt spid="6"/>
                                        </p:tgtEl>
                                        <p:attrNameLst>
                                          <p:attrName>ppt_w</p:attrName>
                                        </p:attrNameLst>
                                      </p:cBhvr>
                                      <p:tavLst>
                                        <p:tav tm="0">
                                          <p:val>
                                            <p:strVal val="ppt_w"/>
                                          </p:val>
                                        </p:tav>
                                        <p:tav tm="100000">
                                          <p:val>
                                            <p:fltVal val="0"/>
                                          </p:val>
                                        </p:tav>
                                      </p:tavLst>
                                    </p:anim>
                                    <p:anim calcmode="lin" valueType="num">
                                      <p:cBhvr>
                                        <p:cTn id="49" dur="3000"/>
                                        <p:tgtEl>
                                          <p:spTgt spid="6"/>
                                        </p:tgtEl>
                                        <p:attrNameLst>
                                          <p:attrName>ppt_h</p:attrName>
                                        </p:attrNameLst>
                                      </p:cBhvr>
                                      <p:tavLst>
                                        <p:tav tm="0">
                                          <p:val>
                                            <p:strVal val="ppt_h"/>
                                          </p:val>
                                        </p:tav>
                                        <p:tav tm="100000">
                                          <p:val>
                                            <p:fltVal val="0"/>
                                          </p:val>
                                        </p:tav>
                                      </p:tavLst>
                                    </p:anim>
                                    <p:set>
                                      <p:cBhvr>
                                        <p:cTn id="50" dur="1" fill="hold">
                                          <p:stCondLst>
                                            <p:cond delay="2999"/>
                                          </p:stCondLst>
                                        </p:cTn>
                                        <p:tgtEl>
                                          <p:spTgt spid="6"/>
                                        </p:tgtEl>
                                        <p:attrNameLst>
                                          <p:attrName>style.visibility</p:attrName>
                                        </p:attrNameLst>
                                      </p:cBhvr>
                                      <p:to>
                                        <p:strVal val="hidden"/>
                                      </p:to>
                                    </p:set>
                                  </p:childTnLst>
                                </p:cTn>
                              </p:par>
                              <p:par>
                                <p:cTn id="51" presetID="23" presetClass="exit" presetSubtype="32" fill="hold" grpId="2" nodeType="withEffect">
                                  <p:stCondLst>
                                    <p:cond delay="0"/>
                                  </p:stCondLst>
                                  <p:childTnLst>
                                    <p:anim calcmode="lin" valueType="num">
                                      <p:cBhvr>
                                        <p:cTn id="52" dur="3000"/>
                                        <p:tgtEl>
                                          <p:spTgt spid="7"/>
                                        </p:tgtEl>
                                        <p:attrNameLst>
                                          <p:attrName>ppt_w</p:attrName>
                                        </p:attrNameLst>
                                      </p:cBhvr>
                                      <p:tavLst>
                                        <p:tav tm="0">
                                          <p:val>
                                            <p:strVal val="ppt_w"/>
                                          </p:val>
                                        </p:tav>
                                        <p:tav tm="100000">
                                          <p:val>
                                            <p:fltVal val="0"/>
                                          </p:val>
                                        </p:tav>
                                      </p:tavLst>
                                    </p:anim>
                                    <p:anim calcmode="lin" valueType="num">
                                      <p:cBhvr>
                                        <p:cTn id="53" dur="3000"/>
                                        <p:tgtEl>
                                          <p:spTgt spid="7"/>
                                        </p:tgtEl>
                                        <p:attrNameLst>
                                          <p:attrName>ppt_h</p:attrName>
                                        </p:attrNameLst>
                                      </p:cBhvr>
                                      <p:tavLst>
                                        <p:tav tm="0">
                                          <p:val>
                                            <p:strVal val="ppt_h"/>
                                          </p:val>
                                        </p:tav>
                                        <p:tav tm="100000">
                                          <p:val>
                                            <p:fltVal val="0"/>
                                          </p:val>
                                        </p:tav>
                                      </p:tavLst>
                                    </p:anim>
                                    <p:set>
                                      <p:cBhvr>
                                        <p:cTn id="54" dur="1" fill="hold">
                                          <p:stCondLst>
                                            <p:cond delay="2999"/>
                                          </p:stCondLst>
                                        </p:cTn>
                                        <p:tgtEl>
                                          <p:spTgt spid="7"/>
                                        </p:tgtEl>
                                        <p:attrNameLst>
                                          <p:attrName>style.visibility</p:attrName>
                                        </p:attrNameLst>
                                      </p:cBhvr>
                                      <p:to>
                                        <p:strVal val="hidden"/>
                                      </p:to>
                                    </p:set>
                                  </p:childTnLst>
                                </p:cTn>
                              </p:par>
                              <p:par>
                                <p:cTn id="55" presetID="23" presetClass="exit" presetSubtype="32" fill="hold" grpId="2" nodeType="withEffect">
                                  <p:stCondLst>
                                    <p:cond delay="0"/>
                                  </p:stCondLst>
                                  <p:childTnLst>
                                    <p:anim calcmode="lin" valueType="num">
                                      <p:cBhvr>
                                        <p:cTn id="56" dur="3000"/>
                                        <p:tgtEl>
                                          <p:spTgt spid="8"/>
                                        </p:tgtEl>
                                        <p:attrNameLst>
                                          <p:attrName>ppt_w</p:attrName>
                                        </p:attrNameLst>
                                      </p:cBhvr>
                                      <p:tavLst>
                                        <p:tav tm="0">
                                          <p:val>
                                            <p:strVal val="ppt_w"/>
                                          </p:val>
                                        </p:tav>
                                        <p:tav tm="100000">
                                          <p:val>
                                            <p:fltVal val="0"/>
                                          </p:val>
                                        </p:tav>
                                      </p:tavLst>
                                    </p:anim>
                                    <p:anim calcmode="lin" valueType="num">
                                      <p:cBhvr>
                                        <p:cTn id="57" dur="3000"/>
                                        <p:tgtEl>
                                          <p:spTgt spid="8"/>
                                        </p:tgtEl>
                                        <p:attrNameLst>
                                          <p:attrName>ppt_h</p:attrName>
                                        </p:attrNameLst>
                                      </p:cBhvr>
                                      <p:tavLst>
                                        <p:tav tm="0">
                                          <p:val>
                                            <p:strVal val="ppt_h"/>
                                          </p:val>
                                        </p:tav>
                                        <p:tav tm="100000">
                                          <p:val>
                                            <p:fltVal val="0"/>
                                          </p:val>
                                        </p:tav>
                                      </p:tavLst>
                                    </p:anim>
                                    <p:set>
                                      <p:cBhvr>
                                        <p:cTn id="58" dur="1" fill="hold">
                                          <p:stCondLst>
                                            <p:cond delay="2999"/>
                                          </p:stCondLst>
                                        </p:cTn>
                                        <p:tgtEl>
                                          <p:spTgt spid="8"/>
                                        </p:tgtEl>
                                        <p:attrNameLst>
                                          <p:attrName>style.visibility</p:attrName>
                                        </p:attrNameLst>
                                      </p:cBhvr>
                                      <p:to>
                                        <p:strVal val="hidden"/>
                                      </p:to>
                                    </p:set>
                                  </p:childTnLst>
                                </p:cTn>
                              </p:par>
                              <p:par>
                                <p:cTn id="59" presetID="23" presetClass="exit" presetSubtype="32" fill="hold" grpId="2" nodeType="withEffect">
                                  <p:stCondLst>
                                    <p:cond delay="0"/>
                                  </p:stCondLst>
                                  <p:childTnLst>
                                    <p:anim calcmode="lin" valueType="num">
                                      <p:cBhvr>
                                        <p:cTn id="60" dur="3000"/>
                                        <p:tgtEl>
                                          <p:spTgt spid="9"/>
                                        </p:tgtEl>
                                        <p:attrNameLst>
                                          <p:attrName>ppt_w</p:attrName>
                                        </p:attrNameLst>
                                      </p:cBhvr>
                                      <p:tavLst>
                                        <p:tav tm="0">
                                          <p:val>
                                            <p:strVal val="ppt_w"/>
                                          </p:val>
                                        </p:tav>
                                        <p:tav tm="100000">
                                          <p:val>
                                            <p:fltVal val="0"/>
                                          </p:val>
                                        </p:tav>
                                      </p:tavLst>
                                    </p:anim>
                                    <p:anim calcmode="lin" valueType="num">
                                      <p:cBhvr>
                                        <p:cTn id="61" dur="3000"/>
                                        <p:tgtEl>
                                          <p:spTgt spid="9"/>
                                        </p:tgtEl>
                                        <p:attrNameLst>
                                          <p:attrName>ppt_h</p:attrName>
                                        </p:attrNameLst>
                                      </p:cBhvr>
                                      <p:tavLst>
                                        <p:tav tm="0">
                                          <p:val>
                                            <p:strVal val="ppt_h"/>
                                          </p:val>
                                        </p:tav>
                                        <p:tav tm="100000">
                                          <p:val>
                                            <p:fltVal val="0"/>
                                          </p:val>
                                        </p:tav>
                                      </p:tavLst>
                                    </p:anim>
                                    <p:set>
                                      <p:cBhvr>
                                        <p:cTn id="62" dur="1" fill="hold">
                                          <p:stCondLst>
                                            <p:cond delay="2999"/>
                                          </p:stCondLst>
                                        </p:cTn>
                                        <p:tgtEl>
                                          <p:spTgt spid="9"/>
                                        </p:tgtEl>
                                        <p:attrNameLst>
                                          <p:attrName>style.visibility</p:attrName>
                                        </p:attrNameLst>
                                      </p:cBhvr>
                                      <p:to>
                                        <p:strVal val="hidden"/>
                                      </p:to>
                                    </p:set>
                                  </p:childTnLst>
                                </p:cTn>
                              </p:par>
                              <p:par>
                                <p:cTn id="63" presetID="35" presetClass="exit" presetSubtype="0" fill="hold" grpId="3" nodeType="withEffect">
                                  <p:stCondLst>
                                    <p:cond delay="0"/>
                                  </p:stCondLst>
                                  <p:childTnLst>
                                    <p:animEffect transition="out" filter="fade">
                                      <p:cBhvr>
                                        <p:cTn id="64" dur="3000"/>
                                        <p:tgtEl>
                                          <p:spTgt spid="4"/>
                                        </p:tgtEl>
                                      </p:cBhvr>
                                    </p:animEffect>
                                    <p:anim calcmode="lin" valueType="num">
                                      <p:cBhvr>
                                        <p:cTn id="65" dur="3000"/>
                                        <p:tgtEl>
                                          <p:spTgt spid="4"/>
                                        </p:tgtEl>
                                        <p:attrNameLst>
                                          <p:attrName>style.rotation</p:attrName>
                                        </p:attrNameLst>
                                      </p:cBhvr>
                                      <p:tavLst>
                                        <p:tav tm="0">
                                          <p:val>
                                            <p:fltVal val="0"/>
                                          </p:val>
                                        </p:tav>
                                        <p:tav tm="100000">
                                          <p:val>
                                            <p:fltVal val="720"/>
                                          </p:val>
                                        </p:tav>
                                      </p:tavLst>
                                    </p:anim>
                                    <p:anim calcmode="lin" valueType="num">
                                      <p:cBhvr>
                                        <p:cTn id="66" dur="3000"/>
                                        <p:tgtEl>
                                          <p:spTgt spid="4"/>
                                        </p:tgtEl>
                                        <p:attrNameLst>
                                          <p:attrName>ppt_h</p:attrName>
                                        </p:attrNameLst>
                                      </p:cBhvr>
                                      <p:tavLst>
                                        <p:tav tm="0">
                                          <p:val>
                                            <p:strVal val="ppt_h"/>
                                          </p:val>
                                        </p:tav>
                                        <p:tav tm="100000">
                                          <p:val>
                                            <p:fltVal val="0"/>
                                          </p:val>
                                        </p:tav>
                                      </p:tavLst>
                                    </p:anim>
                                    <p:anim calcmode="lin" valueType="num">
                                      <p:cBhvr>
                                        <p:cTn id="67" dur="3000"/>
                                        <p:tgtEl>
                                          <p:spTgt spid="4"/>
                                        </p:tgtEl>
                                        <p:attrNameLst>
                                          <p:attrName>ppt_w</p:attrName>
                                        </p:attrNameLst>
                                      </p:cBhvr>
                                      <p:tavLst>
                                        <p:tav tm="0">
                                          <p:val>
                                            <p:strVal val="ppt_w"/>
                                          </p:val>
                                        </p:tav>
                                        <p:tav tm="100000">
                                          <p:val>
                                            <p:fltVal val="0"/>
                                          </p:val>
                                        </p:tav>
                                      </p:tavLst>
                                    </p:anim>
                                    <p:set>
                                      <p:cBhvr>
                                        <p:cTn id="68" dur="1" fill="hold">
                                          <p:stCondLst>
                                            <p:cond delay="2999"/>
                                          </p:stCondLst>
                                        </p:cTn>
                                        <p:tgtEl>
                                          <p:spTgt spid="4"/>
                                        </p:tgtEl>
                                        <p:attrNameLst>
                                          <p:attrName>style.visibility</p:attrName>
                                        </p:attrNameLst>
                                      </p:cBhvr>
                                      <p:to>
                                        <p:strVal val="hidden"/>
                                      </p:to>
                                    </p:set>
                                  </p:childTnLst>
                                </p:cTn>
                              </p:par>
                              <p:par>
                                <p:cTn id="69" presetID="35" presetClass="exit" presetSubtype="0" fill="hold" grpId="3" nodeType="withEffect">
                                  <p:stCondLst>
                                    <p:cond delay="0"/>
                                  </p:stCondLst>
                                  <p:childTnLst>
                                    <p:animEffect transition="out" filter="fade">
                                      <p:cBhvr>
                                        <p:cTn id="70" dur="3000"/>
                                        <p:tgtEl>
                                          <p:spTgt spid="5"/>
                                        </p:tgtEl>
                                      </p:cBhvr>
                                    </p:animEffect>
                                    <p:anim calcmode="lin" valueType="num">
                                      <p:cBhvr>
                                        <p:cTn id="71" dur="3000"/>
                                        <p:tgtEl>
                                          <p:spTgt spid="5"/>
                                        </p:tgtEl>
                                        <p:attrNameLst>
                                          <p:attrName>style.rotation</p:attrName>
                                        </p:attrNameLst>
                                      </p:cBhvr>
                                      <p:tavLst>
                                        <p:tav tm="0">
                                          <p:val>
                                            <p:fltVal val="0"/>
                                          </p:val>
                                        </p:tav>
                                        <p:tav tm="100000">
                                          <p:val>
                                            <p:fltVal val="720"/>
                                          </p:val>
                                        </p:tav>
                                      </p:tavLst>
                                    </p:anim>
                                    <p:anim calcmode="lin" valueType="num">
                                      <p:cBhvr>
                                        <p:cTn id="72" dur="3000"/>
                                        <p:tgtEl>
                                          <p:spTgt spid="5"/>
                                        </p:tgtEl>
                                        <p:attrNameLst>
                                          <p:attrName>ppt_h</p:attrName>
                                        </p:attrNameLst>
                                      </p:cBhvr>
                                      <p:tavLst>
                                        <p:tav tm="0">
                                          <p:val>
                                            <p:strVal val="ppt_h"/>
                                          </p:val>
                                        </p:tav>
                                        <p:tav tm="100000">
                                          <p:val>
                                            <p:fltVal val="0"/>
                                          </p:val>
                                        </p:tav>
                                      </p:tavLst>
                                    </p:anim>
                                    <p:anim calcmode="lin" valueType="num">
                                      <p:cBhvr>
                                        <p:cTn id="73" dur="3000"/>
                                        <p:tgtEl>
                                          <p:spTgt spid="5"/>
                                        </p:tgtEl>
                                        <p:attrNameLst>
                                          <p:attrName>ppt_w</p:attrName>
                                        </p:attrNameLst>
                                      </p:cBhvr>
                                      <p:tavLst>
                                        <p:tav tm="0">
                                          <p:val>
                                            <p:strVal val="ppt_w"/>
                                          </p:val>
                                        </p:tav>
                                        <p:tav tm="100000">
                                          <p:val>
                                            <p:fltVal val="0"/>
                                          </p:val>
                                        </p:tav>
                                      </p:tavLst>
                                    </p:anim>
                                    <p:set>
                                      <p:cBhvr>
                                        <p:cTn id="74" dur="1" fill="hold">
                                          <p:stCondLst>
                                            <p:cond delay="2999"/>
                                          </p:stCondLst>
                                        </p:cTn>
                                        <p:tgtEl>
                                          <p:spTgt spid="5"/>
                                        </p:tgtEl>
                                        <p:attrNameLst>
                                          <p:attrName>style.visibility</p:attrName>
                                        </p:attrNameLst>
                                      </p:cBhvr>
                                      <p:to>
                                        <p:strVal val="hidden"/>
                                      </p:to>
                                    </p:set>
                                  </p:childTnLst>
                                </p:cTn>
                              </p:par>
                              <p:par>
                                <p:cTn id="75" presetID="35" presetClass="exit" presetSubtype="0" fill="hold" grpId="3" nodeType="withEffect">
                                  <p:stCondLst>
                                    <p:cond delay="0"/>
                                  </p:stCondLst>
                                  <p:childTnLst>
                                    <p:animEffect transition="out" filter="fade">
                                      <p:cBhvr>
                                        <p:cTn id="76" dur="3000"/>
                                        <p:tgtEl>
                                          <p:spTgt spid="6"/>
                                        </p:tgtEl>
                                      </p:cBhvr>
                                    </p:animEffect>
                                    <p:anim calcmode="lin" valueType="num">
                                      <p:cBhvr>
                                        <p:cTn id="77" dur="3000"/>
                                        <p:tgtEl>
                                          <p:spTgt spid="6"/>
                                        </p:tgtEl>
                                        <p:attrNameLst>
                                          <p:attrName>style.rotation</p:attrName>
                                        </p:attrNameLst>
                                      </p:cBhvr>
                                      <p:tavLst>
                                        <p:tav tm="0">
                                          <p:val>
                                            <p:fltVal val="0"/>
                                          </p:val>
                                        </p:tav>
                                        <p:tav tm="100000">
                                          <p:val>
                                            <p:fltVal val="720"/>
                                          </p:val>
                                        </p:tav>
                                      </p:tavLst>
                                    </p:anim>
                                    <p:anim calcmode="lin" valueType="num">
                                      <p:cBhvr>
                                        <p:cTn id="78" dur="3000"/>
                                        <p:tgtEl>
                                          <p:spTgt spid="6"/>
                                        </p:tgtEl>
                                        <p:attrNameLst>
                                          <p:attrName>ppt_h</p:attrName>
                                        </p:attrNameLst>
                                      </p:cBhvr>
                                      <p:tavLst>
                                        <p:tav tm="0">
                                          <p:val>
                                            <p:strVal val="ppt_h"/>
                                          </p:val>
                                        </p:tav>
                                        <p:tav tm="100000">
                                          <p:val>
                                            <p:fltVal val="0"/>
                                          </p:val>
                                        </p:tav>
                                      </p:tavLst>
                                    </p:anim>
                                    <p:anim calcmode="lin" valueType="num">
                                      <p:cBhvr>
                                        <p:cTn id="79" dur="3000"/>
                                        <p:tgtEl>
                                          <p:spTgt spid="6"/>
                                        </p:tgtEl>
                                        <p:attrNameLst>
                                          <p:attrName>ppt_w</p:attrName>
                                        </p:attrNameLst>
                                      </p:cBhvr>
                                      <p:tavLst>
                                        <p:tav tm="0">
                                          <p:val>
                                            <p:strVal val="ppt_w"/>
                                          </p:val>
                                        </p:tav>
                                        <p:tav tm="100000">
                                          <p:val>
                                            <p:fltVal val="0"/>
                                          </p:val>
                                        </p:tav>
                                      </p:tavLst>
                                    </p:anim>
                                    <p:set>
                                      <p:cBhvr>
                                        <p:cTn id="80" dur="1" fill="hold">
                                          <p:stCondLst>
                                            <p:cond delay="2999"/>
                                          </p:stCondLst>
                                        </p:cTn>
                                        <p:tgtEl>
                                          <p:spTgt spid="6"/>
                                        </p:tgtEl>
                                        <p:attrNameLst>
                                          <p:attrName>style.visibility</p:attrName>
                                        </p:attrNameLst>
                                      </p:cBhvr>
                                      <p:to>
                                        <p:strVal val="hidden"/>
                                      </p:to>
                                    </p:set>
                                  </p:childTnLst>
                                </p:cTn>
                              </p:par>
                              <p:par>
                                <p:cTn id="81" presetID="35" presetClass="exit" presetSubtype="0" fill="hold" grpId="3" nodeType="withEffect">
                                  <p:stCondLst>
                                    <p:cond delay="0"/>
                                  </p:stCondLst>
                                  <p:childTnLst>
                                    <p:animEffect transition="out" filter="fade">
                                      <p:cBhvr>
                                        <p:cTn id="82" dur="3000"/>
                                        <p:tgtEl>
                                          <p:spTgt spid="7"/>
                                        </p:tgtEl>
                                      </p:cBhvr>
                                    </p:animEffect>
                                    <p:anim calcmode="lin" valueType="num">
                                      <p:cBhvr>
                                        <p:cTn id="83" dur="3000"/>
                                        <p:tgtEl>
                                          <p:spTgt spid="7"/>
                                        </p:tgtEl>
                                        <p:attrNameLst>
                                          <p:attrName>style.rotation</p:attrName>
                                        </p:attrNameLst>
                                      </p:cBhvr>
                                      <p:tavLst>
                                        <p:tav tm="0">
                                          <p:val>
                                            <p:fltVal val="0"/>
                                          </p:val>
                                        </p:tav>
                                        <p:tav tm="100000">
                                          <p:val>
                                            <p:fltVal val="720"/>
                                          </p:val>
                                        </p:tav>
                                      </p:tavLst>
                                    </p:anim>
                                    <p:anim calcmode="lin" valueType="num">
                                      <p:cBhvr>
                                        <p:cTn id="84" dur="3000"/>
                                        <p:tgtEl>
                                          <p:spTgt spid="7"/>
                                        </p:tgtEl>
                                        <p:attrNameLst>
                                          <p:attrName>ppt_h</p:attrName>
                                        </p:attrNameLst>
                                      </p:cBhvr>
                                      <p:tavLst>
                                        <p:tav tm="0">
                                          <p:val>
                                            <p:strVal val="ppt_h"/>
                                          </p:val>
                                        </p:tav>
                                        <p:tav tm="100000">
                                          <p:val>
                                            <p:fltVal val="0"/>
                                          </p:val>
                                        </p:tav>
                                      </p:tavLst>
                                    </p:anim>
                                    <p:anim calcmode="lin" valueType="num">
                                      <p:cBhvr>
                                        <p:cTn id="85" dur="3000"/>
                                        <p:tgtEl>
                                          <p:spTgt spid="7"/>
                                        </p:tgtEl>
                                        <p:attrNameLst>
                                          <p:attrName>ppt_w</p:attrName>
                                        </p:attrNameLst>
                                      </p:cBhvr>
                                      <p:tavLst>
                                        <p:tav tm="0">
                                          <p:val>
                                            <p:strVal val="ppt_w"/>
                                          </p:val>
                                        </p:tav>
                                        <p:tav tm="100000">
                                          <p:val>
                                            <p:fltVal val="0"/>
                                          </p:val>
                                        </p:tav>
                                      </p:tavLst>
                                    </p:anim>
                                    <p:set>
                                      <p:cBhvr>
                                        <p:cTn id="86" dur="1" fill="hold">
                                          <p:stCondLst>
                                            <p:cond delay="2999"/>
                                          </p:stCondLst>
                                        </p:cTn>
                                        <p:tgtEl>
                                          <p:spTgt spid="7"/>
                                        </p:tgtEl>
                                        <p:attrNameLst>
                                          <p:attrName>style.visibility</p:attrName>
                                        </p:attrNameLst>
                                      </p:cBhvr>
                                      <p:to>
                                        <p:strVal val="hidden"/>
                                      </p:to>
                                    </p:set>
                                  </p:childTnLst>
                                </p:cTn>
                              </p:par>
                              <p:par>
                                <p:cTn id="87" presetID="35" presetClass="exit" presetSubtype="0" fill="hold" grpId="3" nodeType="withEffect">
                                  <p:stCondLst>
                                    <p:cond delay="0"/>
                                  </p:stCondLst>
                                  <p:childTnLst>
                                    <p:animEffect transition="out" filter="fade">
                                      <p:cBhvr>
                                        <p:cTn id="88" dur="3000"/>
                                        <p:tgtEl>
                                          <p:spTgt spid="8"/>
                                        </p:tgtEl>
                                      </p:cBhvr>
                                    </p:animEffect>
                                    <p:anim calcmode="lin" valueType="num">
                                      <p:cBhvr>
                                        <p:cTn id="89" dur="3000"/>
                                        <p:tgtEl>
                                          <p:spTgt spid="8"/>
                                        </p:tgtEl>
                                        <p:attrNameLst>
                                          <p:attrName>style.rotation</p:attrName>
                                        </p:attrNameLst>
                                      </p:cBhvr>
                                      <p:tavLst>
                                        <p:tav tm="0">
                                          <p:val>
                                            <p:fltVal val="0"/>
                                          </p:val>
                                        </p:tav>
                                        <p:tav tm="100000">
                                          <p:val>
                                            <p:fltVal val="720"/>
                                          </p:val>
                                        </p:tav>
                                      </p:tavLst>
                                    </p:anim>
                                    <p:anim calcmode="lin" valueType="num">
                                      <p:cBhvr>
                                        <p:cTn id="90" dur="3000"/>
                                        <p:tgtEl>
                                          <p:spTgt spid="8"/>
                                        </p:tgtEl>
                                        <p:attrNameLst>
                                          <p:attrName>ppt_h</p:attrName>
                                        </p:attrNameLst>
                                      </p:cBhvr>
                                      <p:tavLst>
                                        <p:tav tm="0">
                                          <p:val>
                                            <p:strVal val="ppt_h"/>
                                          </p:val>
                                        </p:tav>
                                        <p:tav tm="100000">
                                          <p:val>
                                            <p:fltVal val="0"/>
                                          </p:val>
                                        </p:tav>
                                      </p:tavLst>
                                    </p:anim>
                                    <p:anim calcmode="lin" valueType="num">
                                      <p:cBhvr>
                                        <p:cTn id="91" dur="3000"/>
                                        <p:tgtEl>
                                          <p:spTgt spid="8"/>
                                        </p:tgtEl>
                                        <p:attrNameLst>
                                          <p:attrName>ppt_w</p:attrName>
                                        </p:attrNameLst>
                                      </p:cBhvr>
                                      <p:tavLst>
                                        <p:tav tm="0">
                                          <p:val>
                                            <p:strVal val="ppt_w"/>
                                          </p:val>
                                        </p:tav>
                                        <p:tav tm="100000">
                                          <p:val>
                                            <p:fltVal val="0"/>
                                          </p:val>
                                        </p:tav>
                                      </p:tavLst>
                                    </p:anim>
                                    <p:set>
                                      <p:cBhvr>
                                        <p:cTn id="92" dur="1" fill="hold">
                                          <p:stCondLst>
                                            <p:cond delay="2999"/>
                                          </p:stCondLst>
                                        </p:cTn>
                                        <p:tgtEl>
                                          <p:spTgt spid="8"/>
                                        </p:tgtEl>
                                        <p:attrNameLst>
                                          <p:attrName>style.visibility</p:attrName>
                                        </p:attrNameLst>
                                      </p:cBhvr>
                                      <p:to>
                                        <p:strVal val="hidden"/>
                                      </p:to>
                                    </p:set>
                                  </p:childTnLst>
                                </p:cTn>
                              </p:par>
                              <p:par>
                                <p:cTn id="93" presetID="35" presetClass="exit" presetSubtype="0" fill="hold" grpId="3" nodeType="withEffect">
                                  <p:stCondLst>
                                    <p:cond delay="0"/>
                                  </p:stCondLst>
                                  <p:childTnLst>
                                    <p:animEffect transition="out" filter="fade">
                                      <p:cBhvr>
                                        <p:cTn id="94" dur="3000"/>
                                        <p:tgtEl>
                                          <p:spTgt spid="9"/>
                                        </p:tgtEl>
                                      </p:cBhvr>
                                    </p:animEffect>
                                    <p:anim calcmode="lin" valueType="num">
                                      <p:cBhvr>
                                        <p:cTn id="95" dur="3000"/>
                                        <p:tgtEl>
                                          <p:spTgt spid="9"/>
                                        </p:tgtEl>
                                        <p:attrNameLst>
                                          <p:attrName>style.rotation</p:attrName>
                                        </p:attrNameLst>
                                      </p:cBhvr>
                                      <p:tavLst>
                                        <p:tav tm="0">
                                          <p:val>
                                            <p:fltVal val="0"/>
                                          </p:val>
                                        </p:tav>
                                        <p:tav tm="100000">
                                          <p:val>
                                            <p:fltVal val="720"/>
                                          </p:val>
                                        </p:tav>
                                      </p:tavLst>
                                    </p:anim>
                                    <p:anim calcmode="lin" valueType="num">
                                      <p:cBhvr>
                                        <p:cTn id="96" dur="3000"/>
                                        <p:tgtEl>
                                          <p:spTgt spid="9"/>
                                        </p:tgtEl>
                                        <p:attrNameLst>
                                          <p:attrName>ppt_h</p:attrName>
                                        </p:attrNameLst>
                                      </p:cBhvr>
                                      <p:tavLst>
                                        <p:tav tm="0">
                                          <p:val>
                                            <p:strVal val="ppt_h"/>
                                          </p:val>
                                        </p:tav>
                                        <p:tav tm="100000">
                                          <p:val>
                                            <p:fltVal val="0"/>
                                          </p:val>
                                        </p:tav>
                                      </p:tavLst>
                                    </p:anim>
                                    <p:anim calcmode="lin" valueType="num">
                                      <p:cBhvr>
                                        <p:cTn id="97" dur="3000"/>
                                        <p:tgtEl>
                                          <p:spTgt spid="9"/>
                                        </p:tgtEl>
                                        <p:attrNameLst>
                                          <p:attrName>ppt_w</p:attrName>
                                        </p:attrNameLst>
                                      </p:cBhvr>
                                      <p:tavLst>
                                        <p:tav tm="0">
                                          <p:val>
                                            <p:strVal val="ppt_w"/>
                                          </p:val>
                                        </p:tav>
                                        <p:tav tm="100000">
                                          <p:val>
                                            <p:fltVal val="0"/>
                                          </p:val>
                                        </p:tav>
                                      </p:tavLst>
                                    </p:anim>
                                    <p:set>
                                      <p:cBhvr>
                                        <p:cTn id="98" dur="1" fill="hold">
                                          <p:stCondLst>
                                            <p:cond delay="2999"/>
                                          </p:stCondLst>
                                        </p:cTn>
                                        <p:tgtEl>
                                          <p:spTgt spid="9"/>
                                        </p:tgtEl>
                                        <p:attrNameLst>
                                          <p:attrName>style.visibility</p:attrName>
                                        </p:attrNameLst>
                                      </p:cBhvr>
                                      <p:to>
                                        <p:strVal val="hidden"/>
                                      </p:to>
                                    </p:set>
                                  </p:childTnLst>
                                </p:cTn>
                              </p:par>
                              <p:par>
                                <p:cTn id="99" presetID="23" presetClass="entr" presetSubtype="272" fill="hold" nodeType="withEffect">
                                  <p:stCondLst>
                                    <p:cond delay="0"/>
                                  </p:stCondLst>
                                  <p:childTnLst>
                                    <p:set>
                                      <p:cBhvr>
                                        <p:cTn id="100" dur="1" fill="hold">
                                          <p:stCondLst>
                                            <p:cond delay="0"/>
                                          </p:stCondLst>
                                        </p:cTn>
                                        <p:tgtEl>
                                          <p:spTgt spid="13314"/>
                                        </p:tgtEl>
                                        <p:attrNameLst>
                                          <p:attrName>style.visibility</p:attrName>
                                        </p:attrNameLst>
                                      </p:cBhvr>
                                      <p:to>
                                        <p:strVal val="visible"/>
                                      </p:to>
                                    </p:set>
                                    <p:anim calcmode="lin" valueType="num">
                                      <p:cBhvr>
                                        <p:cTn id="101" dur="3000" fill="hold"/>
                                        <p:tgtEl>
                                          <p:spTgt spid="13314"/>
                                        </p:tgtEl>
                                        <p:attrNameLst>
                                          <p:attrName>ppt_w</p:attrName>
                                        </p:attrNameLst>
                                      </p:cBhvr>
                                      <p:tavLst>
                                        <p:tav tm="0">
                                          <p:val>
                                            <p:strVal val="2/3*#ppt_w"/>
                                          </p:val>
                                        </p:tav>
                                        <p:tav tm="100000">
                                          <p:val>
                                            <p:strVal val="#ppt_w"/>
                                          </p:val>
                                        </p:tav>
                                      </p:tavLst>
                                    </p:anim>
                                    <p:anim calcmode="lin" valueType="num">
                                      <p:cBhvr>
                                        <p:cTn id="102" dur="3000" fill="hold"/>
                                        <p:tgtEl>
                                          <p:spTgt spid="13314"/>
                                        </p:tgtEl>
                                        <p:attrNameLst>
                                          <p:attrName>ppt_h</p:attrName>
                                        </p:attrNameLst>
                                      </p:cBhvr>
                                      <p:tavLst>
                                        <p:tav tm="0">
                                          <p:val>
                                            <p:strVal val="2/3*#ppt_h"/>
                                          </p:val>
                                        </p:tav>
                                        <p:tav tm="100000">
                                          <p:val>
                                            <p:strVal val="#ppt_h"/>
                                          </p:val>
                                        </p:tav>
                                      </p:tavLst>
                                    </p:anim>
                                  </p:childTnLst>
                                </p:cTn>
                              </p:par>
                              <p:par>
                                <p:cTn id="103" presetID="6" presetClass="entr" presetSubtype="32" fill="hold" nodeType="withEffect">
                                  <p:stCondLst>
                                    <p:cond delay="0"/>
                                  </p:stCondLst>
                                  <p:childTnLst>
                                    <p:set>
                                      <p:cBhvr>
                                        <p:cTn id="104" dur="1" fill="hold">
                                          <p:stCondLst>
                                            <p:cond delay="0"/>
                                          </p:stCondLst>
                                        </p:cTn>
                                        <p:tgtEl>
                                          <p:spTgt spid="13314"/>
                                        </p:tgtEl>
                                        <p:attrNameLst>
                                          <p:attrName>style.visibility</p:attrName>
                                        </p:attrNameLst>
                                      </p:cBhvr>
                                      <p:to>
                                        <p:strVal val="visible"/>
                                      </p:to>
                                    </p:set>
                                    <p:animEffect transition="in" filter="circle(out)">
                                      <p:cBhvr>
                                        <p:cTn id="105" dur="3000"/>
                                        <p:tgtEl>
                                          <p:spTgt spid="13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sq7_10_by_danilomartinis-d304udb.jpg"/>
          <p:cNvPicPr>
            <a:picLocks noGrp="1" noChangeAspect="1"/>
          </p:cNvPicPr>
          <p:nvPr>
            <p:ph idx="1"/>
          </p:nvPr>
        </p:nvPicPr>
        <p:blipFill>
          <a:blip r:embed="rId2"/>
          <a:stretch>
            <a:fillRect/>
          </a:stretch>
        </p:blipFill>
        <p:spPr>
          <a:xfrm>
            <a:off x="0" y="0"/>
            <a:ext cx="4429124" cy="6858000"/>
          </a:xfrm>
        </p:spPr>
      </p:pic>
      <p:pic>
        <p:nvPicPr>
          <p:cNvPr id="5" name="4 Imagen" descr="SQ10_by_danilomartinis.jpg"/>
          <p:cNvPicPr>
            <a:picLocks noChangeAspect="1"/>
          </p:cNvPicPr>
          <p:nvPr/>
        </p:nvPicPr>
        <p:blipFill>
          <a:blip r:embed="rId3"/>
          <a:stretch>
            <a:fillRect/>
          </a:stretch>
        </p:blipFill>
        <p:spPr>
          <a:xfrm>
            <a:off x="4714876" y="0"/>
            <a:ext cx="4429124" cy="6858000"/>
          </a:xfrm>
          <a:prstGeom prst="rect">
            <a:avLst/>
          </a:prstGeom>
        </p:spPr>
      </p:pic>
      <p:pic>
        <p:nvPicPr>
          <p:cNvPr id="6" name="3 Marcador de contenido" descr="sq7_10_by_danilomartinis-d304udb.jpg"/>
          <p:cNvPicPr>
            <a:picLocks noChangeAspect="1"/>
          </p:cNvPicPr>
          <p:nvPr/>
        </p:nvPicPr>
        <p:blipFill>
          <a:blip r:embed="rId2"/>
          <a:stretch>
            <a:fillRect/>
          </a:stretch>
        </p:blipFill>
        <p:spPr>
          <a:xfrm>
            <a:off x="4714876" y="0"/>
            <a:ext cx="4429124" cy="6858000"/>
          </a:xfrm>
          <a:prstGeom prst="rect">
            <a:avLst/>
          </a:prstGeom>
        </p:spPr>
      </p:pic>
      <p:pic>
        <p:nvPicPr>
          <p:cNvPr id="7" name="6 Imagen" descr="SQ10_by_danilomartinis.jpg"/>
          <p:cNvPicPr>
            <a:picLocks noChangeAspect="1"/>
          </p:cNvPicPr>
          <p:nvPr/>
        </p:nvPicPr>
        <p:blipFill>
          <a:blip r:embed="rId3"/>
          <a:stretch>
            <a:fillRect/>
          </a:stretch>
        </p:blipFill>
        <p:spPr>
          <a:xfrm>
            <a:off x="0" y="0"/>
            <a:ext cx="4429124" cy="6858000"/>
          </a:xfrm>
          <a:prstGeom prst="rect">
            <a:avLst/>
          </a:prstGeom>
        </p:spPr>
      </p:pic>
      <p:sp>
        <p:nvSpPr>
          <p:cNvPr id="8" name="7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2" fill="hold" nodeType="withEffect">
                                  <p:stCondLst>
                                    <p:cond delay="2500"/>
                                  </p:stCondLst>
                                  <p:childTnLst>
                                    <p:anim calcmode="lin" valueType="num">
                                      <p:cBhvr>
                                        <p:cTn id="9" dur="3000"/>
                                        <p:tgtEl>
                                          <p:spTgt spid="6"/>
                                        </p:tgtEl>
                                        <p:attrNameLst>
                                          <p:attrName>ppt_x</p:attrName>
                                        </p:attrNameLst>
                                      </p:cBhvr>
                                      <p:tavLst>
                                        <p:tav tm="0">
                                          <p:val>
                                            <p:strVal val="ppt_x"/>
                                          </p:val>
                                        </p:tav>
                                        <p:tav tm="100000">
                                          <p:val>
                                            <p:strVal val="ppt_x+ppt_w/2"/>
                                          </p:val>
                                        </p:tav>
                                      </p:tavLst>
                                    </p:anim>
                                    <p:anim calcmode="lin" valueType="num">
                                      <p:cBhvr>
                                        <p:cTn id="10" dur="3000"/>
                                        <p:tgtEl>
                                          <p:spTgt spid="6"/>
                                        </p:tgtEl>
                                        <p:attrNameLst>
                                          <p:attrName>ppt_y</p:attrName>
                                        </p:attrNameLst>
                                      </p:cBhvr>
                                      <p:tavLst>
                                        <p:tav tm="0">
                                          <p:val>
                                            <p:strVal val="ppt_y"/>
                                          </p:val>
                                        </p:tav>
                                        <p:tav tm="100000">
                                          <p:val>
                                            <p:strVal val="ppt_y"/>
                                          </p:val>
                                        </p:tav>
                                      </p:tavLst>
                                    </p:anim>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strVal val="ppt_h"/>
                                          </p:val>
                                        </p:tav>
                                      </p:tavLst>
                                    </p:anim>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8" fill="hold" nodeType="withEffect">
                                  <p:stCondLst>
                                    <p:cond delay="2500"/>
                                  </p:stCondLst>
                                  <p:childTnLst>
                                    <p:anim calcmode="lin" valueType="num">
                                      <p:cBhvr>
                                        <p:cTn id="15" dur="3000"/>
                                        <p:tgtEl>
                                          <p:spTgt spid="7"/>
                                        </p:tgtEl>
                                        <p:attrNameLst>
                                          <p:attrName>ppt_x</p:attrName>
                                        </p:attrNameLst>
                                      </p:cBhvr>
                                      <p:tavLst>
                                        <p:tav tm="0">
                                          <p:val>
                                            <p:strVal val="ppt_x"/>
                                          </p:val>
                                        </p:tav>
                                        <p:tav tm="100000">
                                          <p:val>
                                            <p:strVal val="ppt_x-ppt_w/2"/>
                                          </p:val>
                                        </p:tav>
                                      </p:tavLst>
                                    </p:anim>
                                    <p:anim calcmode="lin" valueType="num">
                                      <p:cBhvr>
                                        <p:cTn id="16" dur="3000"/>
                                        <p:tgtEl>
                                          <p:spTgt spid="7"/>
                                        </p:tgtEl>
                                        <p:attrNameLst>
                                          <p:attrName>ppt_y</p:attrName>
                                        </p:attrNameLst>
                                      </p:cBhvr>
                                      <p:tavLst>
                                        <p:tav tm="0">
                                          <p:val>
                                            <p:strVal val="ppt_y"/>
                                          </p:val>
                                        </p:tav>
                                        <p:tav tm="100000">
                                          <p:val>
                                            <p:strVal val="ppt_y"/>
                                          </p:val>
                                        </p:tav>
                                      </p:tavLst>
                                    </p:anim>
                                    <p:anim calcmode="lin" valueType="num">
                                      <p:cBhvr>
                                        <p:cTn id="17" dur="3000"/>
                                        <p:tgtEl>
                                          <p:spTgt spid="7"/>
                                        </p:tgtEl>
                                        <p:attrNameLst>
                                          <p:attrName>ppt_w</p:attrName>
                                        </p:attrNameLst>
                                      </p:cBhvr>
                                      <p:tavLst>
                                        <p:tav tm="0">
                                          <p:val>
                                            <p:strVal val="ppt_w"/>
                                          </p:val>
                                        </p:tav>
                                        <p:tav tm="100000">
                                          <p:val>
                                            <p:fltVal val="0"/>
                                          </p:val>
                                        </p:tav>
                                      </p:tavLst>
                                    </p:anim>
                                    <p:anim calcmode="lin" valueType="num">
                                      <p:cBhvr>
                                        <p:cTn id="18" dur="3000"/>
                                        <p:tgtEl>
                                          <p:spTgt spid="7"/>
                                        </p:tgtEl>
                                        <p:attrNameLst>
                                          <p:attrName>ppt_h</p:attrName>
                                        </p:attrNameLst>
                                      </p:cBhvr>
                                      <p:tavLst>
                                        <p:tav tm="0">
                                          <p:val>
                                            <p:strVal val="ppt_h"/>
                                          </p:val>
                                        </p:tav>
                                        <p:tav tm="100000">
                                          <p:val>
                                            <p:strVal val="ppt_h"/>
                                          </p:val>
                                        </p:tav>
                                      </p:tavLst>
                                    </p:anim>
                                    <p:set>
                                      <p:cBhvr>
                                        <p:cTn id="19" dur="1" fill="hold">
                                          <p:stCondLst>
                                            <p:cond delay="2999"/>
                                          </p:stCondLst>
                                        </p:cTn>
                                        <p:tgtEl>
                                          <p:spTgt spid="7"/>
                                        </p:tgtEl>
                                        <p:attrNameLst>
                                          <p:attrName>style.visibility</p:attrName>
                                        </p:attrNameLst>
                                      </p:cBhvr>
                                      <p:to>
                                        <p:strVal val="hidden"/>
                                      </p:to>
                                    </p:set>
                                  </p:childTnLst>
                                </p:cTn>
                              </p:par>
                              <p:par>
                                <p:cTn id="20" presetID="17" presetClass="entr" presetSubtype="2" fill="hold" nodeType="withEffect">
                                  <p:stCondLst>
                                    <p:cond delay="250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ppt_x</p:attrName>
                                        </p:attrNameLst>
                                      </p:cBhvr>
                                      <p:tavLst>
                                        <p:tav tm="0">
                                          <p:val>
                                            <p:strVal val="#ppt_x+#ppt_w/2"/>
                                          </p:val>
                                        </p:tav>
                                        <p:tav tm="100000">
                                          <p:val>
                                            <p:strVal val="#ppt_x"/>
                                          </p:val>
                                        </p:tav>
                                      </p:tavLst>
                                    </p:anim>
                                    <p:anim calcmode="lin" valueType="num">
                                      <p:cBhvr>
                                        <p:cTn id="23" dur="3000" fill="hold"/>
                                        <p:tgtEl>
                                          <p:spTgt spid="4"/>
                                        </p:tgtEl>
                                        <p:attrNameLst>
                                          <p:attrName>ppt_y</p:attrName>
                                        </p:attrNameLst>
                                      </p:cBhvr>
                                      <p:tavLst>
                                        <p:tav tm="0">
                                          <p:val>
                                            <p:strVal val="#ppt_y"/>
                                          </p:val>
                                        </p:tav>
                                        <p:tav tm="100000">
                                          <p:val>
                                            <p:strVal val="#ppt_y"/>
                                          </p:val>
                                        </p:tav>
                                      </p:tavLst>
                                    </p:anim>
                                    <p:anim calcmode="lin" valueType="num">
                                      <p:cBhvr>
                                        <p:cTn id="24" dur="3000" fill="hold"/>
                                        <p:tgtEl>
                                          <p:spTgt spid="4"/>
                                        </p:tgtEl>
                                        <p:attrNameLst>
                                          <p:attrName>ppt_w</p:attrName>
                                        </p:attrNameLst>
                                      </p:cBhvr>
                                      <p:tavLst>
                                        <p:tav tm="0">
                                          <p:val>
                                            <p:fltVal val="0"/>
                                          </p:val>
                                        </p:tav>
                                        <p:tav tm="100000">
                                          <p:val>
                                            <p:strVal val="#ppt_w"/>
                                          </p:val>
                                        </p:tav>
                                      </p:tavLst>
                                    </p:anim>
                                    <p:anim calcmode="lin" valueType="num">
                                      <p:cBhvr>
                                        <p:cTn id="25" dur="3000" fill="hold"/>
                                        <p:tgtEl>
                                          <p:spTgt spid="4"/>
                                        </p:tgtEl>
                                        <p:attrNameLst>
                                          <p:attrName>ppt_h</p:attrName>
                                        </p:attrNameLst>
                                      </p:cBhvr>
                                      <p:tavLst>
                                        <p:tav tm="0">
                                          <p:val>
                                            <p:strVal val="#ppt_h"/>
                                          </p:val>
                                        </p:tav>
                                        <p:tav tm="100000">
                                          <p:val>
                                            <p:strVal val="#ppt_h"/>
                                          </p:val>
                                        </p:tav>
                                      </p:tavLst>
                                    </p:anim>
                                  </p:childTnLst>
                                </p:cTn>
                              </p:par>
                              <p:par>
                                <p:cTn id="26" presetID="17" presetClass="entr" presetSubtype="8" fill="hold" nodeType="withEffect">
                                  <p:stCondLst>
                                    <p:cond delay="2500"/>
                                  </p:stCondLst>
                                  <p:childTnLst>
                                    <p:set>
                                      <p:cBhvr>
                                        <p:cTn id="27" dur="1" fill="hold">
                                          <p:stCondLst>
                                            <p:cond delay="0"/>
                                          </p:stCondLst>
                                        </p:cTn>
                                        <p:tgtEl>
                                          <p:spTgt spid="5"/>
                                        </p:tgtEl>
                                        <p:attrNameLst>
                                          <p:attrName>style.visibility</p:attrName>
                                        </p:attrNameLst>
                                      </p:cBhvr>
                                      <p:to>
                                        <p:strVal val="visible"/>
                                      </p:to>
                                    </p:set>
                                    <p:anim calcmode="lin" valueType="num">
                                      <p:cBhvr>
                                        <p:cTn id="28" dur="3000" fill="hold"/>
                                        <p:tgtEl>
                                          <p:spTgt spid="5"/>
                                        </p:tgtEl>
                                        <p:attrNameLst>
                                          <p:attrName>ppt_x</p:attrName>
                                        </p:attrNameLst>
                                      </p:cBhvr>
                                      <p:tavLst>
                                        <p:tav tm="0">
                                          <p:val>
                                            <p:strVal val="#ppt_x-#ppt_w/2"/>
                                          </p:val>
                                        </p:tav>
                                        <p:tav tm="100000">
                                          <p:val>
                                            <p:strVal val="#ppt_x"/>
                                          </p:val>
                                        </p:tav>
                                      </p:tavLst>
                                    </p:anim>
                                    <p:anim calcmode="lin" valueType="num">
                                      <p:cBhvr>
                                        <p:cTn id="29" dur="3000" fill="hold"/>
                                        <p:tgtEl>
                                          <p:spTgt spid="5"/>
                                        </p:tgtEl>
                                        <p:attrNameLst>
                                          <p:attrName>ppt_y</p:attrName>
                                        </p:attrNameLst>
                                      </p:cBhvr>
                                      <p:tavLst>
                                        <p:tav tm="0">
                                          <p:val>
                                            <p:strVal val="#ppt_y"/>
                                          </p:val>
                                        </p:tav>
                                        <p:tav tm="100000">
                                          <p:val>
                                            <p:strVal val="#ppt_y"/>
                                          </p:val>
                                        </p:tav>
                                      </p:tavLst>
                                    </p:anim>
                                    <p:anim calcmode="lin" valueType="num">
                                      <p:cBhvr>
                                        <p:cTn id="30" dur="3000" fill="hold"/>
                                        <p:tgtEl>
                                          <p:spTgt spid="5"/>
                                        </p:tgtEl>
                                        <p:attrNameLst>
                                          <p:attrName>ppt_w</p:attrName>
                                        </p:attrNameLst>
                                      </p:cBhvr>
                                      <p:tavLst>
                                        <p:tav tm="0">
                                          <p:val>
                                            <p:fltVal val="0"/>
                                          </p:val>
                                        </p:tav>
                                        <p:tav tm="100000">
                                          <p:val>
                                            <p:strVal val="#ppt_w"/>
                                          </p:val>
                                        </p:tav>
                                      </p:tavLst>
                                    </p:anim>
                                    <p:anim calcmode="lin" valueType="num">
                                      <p:cBhvr>
                                        <p:cTn id="31" dur="3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sq_10_10_by_danilomartinis-d40gl5t.jpg"/>
          <p:cNvPicPr>
            <a:picLocks noGrp="1" noChangeAspect="1"/>
          </p:cNvPicPr>
          <p:nvPr>
            <p:ph idx="1"/>
          </p:nvPr>
        </p:nvPicPr>
        <p:blipFill>
          <a:blip r:embed="rId2"/>
          <a:stretch>
            <a:fillRect/>
          </a:stretch>
        </p:blipFill>
        <p:spPr>
          <a:xfrm>
            <a:off x="1357290" y="0"/>
            <a:ext cx="6429420" cy="6858000"/>
          </a:xfrm>
        </p:spPr>
      </p:pic>
      <p:sp>
        <p:nvSpPr>
          <p:cNvPr id="6" name="5 Marco"/>
          <p:cNvSpPr/>
          <p:nvPr/>
        </p:nvSpPr>
        <p:spPr>
          <a:xfrm>
            <a:off x="285720" y="0"/>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285720" y="1000108"/>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285720" y="2000240"/>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285720" y="3000372"/>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285720" y="4000504"/>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285720" y="5000636"/>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285720" y="6000768"/>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a:off x="7858148" y="0"/>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a:off x="7858148" y="1000108"/>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7858148" y="2000240"/>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7858148" y="3000372"/>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a:off x="7858148" y="4000504"/>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a:off x="7858148" y="5000636"/>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Marco"/>
          <p:cNvSpPr/>
          <p:nvPr/>
        </p:nvSpPr>
        <p:spPr>
          <a:xfrm>
            <a:off x="7858148" y="6000768"/>
            <a:ext cx="1000132" cy="857232"/>
          </a:xfrm>
          <a:prstGeom prst="frame">
            <a:avLst>
              <a:gd name="adj1" fmla="val 34723"/>
            </a:avLst>
          </a:prstGeom>
          <a:blipFill>
            <a:blip r:embed="rId3" cstate="print"/>
            <a:stretch>
              <a:fillRect/>
            </a:stretch>
          </a:blipFill>
          <a:ln>
            <a:noFill/>
          </a:ln>
          <a:effectLst>
            <a:reflection blurRad="6350" stA="50000" endA="300" endPos="90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31" presetClass="entr" presetSubtype="0" fill="hold" grpId="0" nodeType="withEffect">
                                  <p:stCondLst>
                                    <p:cond delay="0"/>
                                  </p:stCondLst>
                                  <p:iterate type="lt">
                                    <p:tmPct val="5000"/>
                                  </p:iterate>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anim calcmode="lin" valueType="num">
                                      <p:cBhvr>
                                        <p:cTn id="12" dur="3000" fill="hold"/>
                                        <p:tgtEl>
                                          <p:spTgt spid="6"/>
                                        </p:tgtEl>
                                        <p:attrNameLst>
                                          <p:attrName>style.rotation</p:attrName>
                                        </p:attrNameLst>
                                      </p:cBhvr>
                                      <p:tavLst>
                                        <p:tav tm="0">
                                          <p:val>
                                            <p:fltVal val="90"/>
                                          </p:val>
                                        </p:tav>
                                        <p:tav tm="100000">
                                          <p:val>
                                            <p:fltVal val="0"/>
                                          </p:val>
                                        </p:tav>
                                      </p:tavLst>
                                    </p:anim>
                                    <p:animEffect transition="in" filter="fade">
                                      <p:cBhvr>
                                        <p:cTn id="13" dur="3000"/>
                                        <p:tgtEl>
                                          <p:spTgt spid="6"/>
                                        </p:tgtEl>
                                      </p:cBhvr>
                                    </p:animEffect>
                                  </p:childTnLst>
                                </p:cTn>
                              </p:par>
                              <p:par>
                                <p:cTn id="14" presetID="31" presetClass="entr" presetSubtype="0" fill="hold" grpId="0" nodeType="withEffect">
                                  <p:stCondLst>
                                    <p:cond delay="0"/>
                                  </p:stCondLst>
                                  <p:iterate type="lt">
                                    <p:tmPct val="5000"/>
                                  </p:iterate>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fltVal val="0"/>
                                          </p:val>
                                        </p:tav>
                                        <p:tav tm="100000">
                                          <p:val>
                                            <p:strVal val="#ppt_w"/>
                                          </p:val>
                                        </p:tav>
                                      </p:tavLst>
                                    </p:anim>
                                    <p:anim calcmode="lin" valueType="num">
                                      <p:cBhvr>
                                        <p:cTn id="17" dur="3000" fill="hold"/>
                                        <p:tgtEl>
                                          <p:spTgt spid="7"/>
                                        </p:tgtEl>
                                        <p:attrNameLst>
                                          <p:attrName>ppt_h</p:attrName>
                                        </p:attrNameLst>
                                      </p:cBhvr>
                                      <p:tavLst>
                                        <p:tav tm="0">
                                          <p:val>
                                            <p:fltVal val="0"/>
                                          </p:val>
                                        </p:tav>
                                        <p:tav tm="100000">
                                          <p:val>
                                            <p:strVal val="#ppt_h"/>
                                          </p:val>
                                        </p:tav>
                                      </p:tavLst>
                                    </p:anim>
                                    <p:anim calcmode="lin" valueType="num">
                                      <p:cBhvr>
                                        <p:cTn id="18" dur="3000" fill="hold"/>
                                        <p:tgtEl>
                                          <p:spTgt spid="7"/>
                                        </p:tgtEl>
                                        <p:attrNameLst>
                                          <p:attrName>style.rotation</p:attrName>
                                        </p:attrNameLst>
                                      </p:cBhvr>
                                      <p:tavLst>
                                        <p:tav tm="0">
                                          <p:val>
                                            <p:fltVal val="90"/>
                                          </p:val>
                                        </p:tav>
                                        <p:tav tm="100000">
                                          <p:val>
                                            <p:fltVal val="0"/>
                                          </p:val>
                                        </p:tav>
                                      </p:tavLst>
                                    </p:anim>
                                    <p:animEffect transition="in" filter="fade">
                                      <p:cBhvr>
                                        <p:cTn id="19" dur="3000"/>
                                        <p:tgtEl>
                                          <p:spTgt spid="7"/>
                                        </p:tgtEl>
                                      </p:cBhvr>
                                    </p:animEffect>
                                  </p:childTnLst>
                                </p:cTn>
                              </p:par>
                              <p:par>
                                <p:cTn id="20" presetID="31" presetClass="entr" presetSubtype="0" fill="hold" grpId="0" nodeType="withEffect">
                                  <p:stCondLst>
                                    <p:cond delay="0"/>
                                  </p:stCondLst>
                                  <p:iterate type="lt">
                                    <p:tmPct val="5000"/>
                                  </p:iterate>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anim calcmode="lin" valueType="num">
                                      <p:cBhvr>
                                        <p:cTn id="24" dur="3000" fill="hold"/>
                                        <p:tgtEl>
                                          <p:spTgt spid="8"/>
                                        </p:tgtEl>
                                        <p:attrNameLst>
                                          <p:attrName>style.rotation</p:attrName>
                                        </p:attrNameLst>
                                      </p:cBhvr>
                                      <p:tavLst>
                                        <p:tav tm="0">
                                          <p:val>
                                            <p:fltVal val="90"/>
                                          </p:val>
                                        </p:tav>
                                        <p:tav tm="100000">
                                          <p:val>
                                            <p:fltVal val="0"/>
                                          </p:val>
                                        </p:tav>
                                      </p:tavLst>
                                    </p:anim>
                                    <p:animEffect transition="in" filter="fade">
                                      <p:cBhvr>
                                        <p:cTn id="25" dur="3000"/>
                                        <p:tgtEl>
                                          <p:spTgt spid="8"/>
                                        </p:tgtEl>
                                      </p:cBhvr>
                                    </p:animEffect>
                                  </p:childTnLst>
                                </p:cTn>
                              </p:par>
                              <p:par>
                                <p:cTn id="26" presetID="31" presetClass="entr" presetSubtype="0" fill="hold" grpId="0" nodeType="withEffect">
                                  <p:stCondLst>
                                    <p:cond delay="0"/>
                                  </p:stCondLst>
                                  <p:iterate type="lt">
                                    <p:tmPct val="5000"/>
                                  </p:iterate>
                                  <p:childTnLst>
                                    <p:set>
                                      <p:cBhvr>
                                        <p:cTn id="27" dur="1" fill="hold">
                                          <p:stCondLst>
                                            <p:cond delay="0"/>
                                          </p:stCondLst>
                                        </p:cTn>
                                        <p:tgtEl>
                                          <p:spTgt spid="9"/>
                                        </p:tgtEl>
                                        <p:attrNameLst>
                                          <p:attrName>style.visibility</p:attrName>
                                        </p:attrNameLst>
                                      </p:cBhvr>
                                      <p:to>
                                        <p:strVal val="visible"/>
                                      </p:to>
                                    </p:set>
                                    <p:anim calcmode="lin" valueType="num">
                                      <p:cBhvr>
                                        <p:cTn id="28" dur="3000" fill="hold"/>
                                        <p:tgtEl>
                                          <p:spTgt spid="9"/>
                                        </p:tgtEl>
                                        <p:attrNameLst>
                                          <p:attrName>ppt_w</p:attrName>
                                        </p:attrNameLst>
                                      </p:cBhvr>
                                      <p:tavLst>
                                        <p:tav tm="0">
                                          <p:val>
                                            <p:fltVal val="0"/>
                                          </p:val>
                                        </p:tav>
                                        <p:tav tm="100000">
                                          <p:val>
                                            <p:strVal val="#ppt_w"/>
                                          </p:val>
                                        </p:tav>
                                      </p:tavLst>
                                    </p:anim>
                                    <p:anim calcmode="lin" valueType="num">
                                      <p:cBhvr>
                                        <p:cTn id="29" dur="3000" fill="hold"/>
                                        <p:tgtEl>
                                          <p:spTgt spid="9"/>
                                        </p:tgtEl>
                                        <p:attrNameLst>
                                          <p:attrName>ppt_h</p:attrName>
                                        </p:attrNameLst>
                                      </p:cBhvr>
                                      <p:tavLst>
                                        <p:tav tm="0">
                                          <p:val>
                                            <p:fltVal val="0"/>
                                          </p:val>
                                        </p:tav>
                                        <p:tav tm="100000">
                                          <p:val>
                                            <p:strVal val="#ppt_h"/>
                                          </p:val>
                                        </p:tav>
                                      </p:tavLst>
                                    </p:anim>
                                    <p:anim calcmode="lin" valueType="num">
                                      <p:cBhvr>
                                        <p:cTn id="30" dur="3000" fill="hold"/>
                                        <p:tgtEl>
                                          <p:spTgt spid="9"/>
                                        </p:tgtEl>
                                        <p:attrNameLst>
                                          <p:attrName>style.rotation</p:attrName>
                                        </p:attrNameLst>
                                      </p:cBhvr>
                                      <p:tavLst>
                                        <p:tav tm="0">
                                          <p:val>
                                            <p:fltVal val="90"/>
                                          </p:val>
                                        </p:tav>
                                        <p:tav tm="100000">
                                          <p:val>
                                            <p:fltVal val="0"/>
                                          </p:val>
                                        </p:tav>
                                      </p:tavLst>
                                    </p:anim>
                                    <p:animEffect transition="in" filter="fade">
                                      <p:cBhvr>
                                        <p:cTn id="31" dur="3000"/>
                                        <p:tgtEl>
                                          <p:spTgt spid="9"/>
                                        </p:tgtEl>
                                      </p:cBhvr>
                                    </p:animEffect>
                                  </p:childTnLst>
                                </p:cTn>
                              </p:par>
                              <p:par>
                                <p:cTn id="32" presetID="31" presetClass="entr" presetSubtype="0" fill="hold" grpId="0" nodeType="withEffect">
                                  <p:stCondLst>
                                    <p:cond delay="0"/>
                                  </p:stCondLst>
                                  <p:iterate type="lt">
                                    <p:tmPct val="5000"/>
                                  </p:iterate>
                                  <p:childTnLst>
                                    <p:set>
                                      <p:cBhvr>
                                        <p:cTn id="33" dur="1" fill="hold">
                                          <p:stCondLst>
                                            <p:cond delay="0"/>
                                          </p:stCondLst>
                                        </p:cTn>
                                        <p:tgtEl>
                                          <p:spTgt spid="10"/>
                                        </p:tgtEl>
                                        <p:attrNameLst>
                                          <p:attrName>style.visibility</p:attrName>
                                        </p:attrNameLst>
                                      </p:cBhvr>
                                      <p:to>
                                        <p:strVal val="visible"/>
                                      </p:to>
                                    </p:set>
                                    <p:anim calcmode="lin" valueType="num">
                                      <p:cBhvr>
                                        <p:cTn id="34" dur="3000" fill="hold"/>
                                        <p:tgtEl>
                                          <p:spTgt spid="10"/>
                                        </p:tgtEl>
                                        <p:attrNameLst>
                                          <p:attrName>ppt_w</p:attrName>
                                        </p:attrNameLst>
                                      </p:cBhvr>
                                      <p:tavLst>
                                        <p:tav tm="0">
                                          <p:val>
                                            <p:fltVal val="0"/>
                                          </p:val>
                                        </p:tav>
                                        <p:tav tm="100000">
                                          <p:val>
                                            <p:strVal val="#ppt_w"/>
                                          </p:val>
                                        </p:tav>
                                      </p:tavLst>
                                    </p:anim>
                                    <p:anim calcmode="lin" valueType="num">
                                      <p:cBhvr>
                                        <p:cTn id="35" dur="3000" fill="hold"/>
                                        <p:tgtEl>
                                          <p:spTgt spid="10"/>
                                        </p:tgtEl>
                                        <p:attrNameLst>
                                          <p:attrName>ppt_h</p:attrName>
                                        </p:attrNameLst>
                                      </p:cBhvr>
                                      <p:tavLst>
                                        <p:tav tm="0">
                                          <p:val>
                                            <p:fltVal val="0"/>
                                          </p:val>
                                        </p:tav>
                                        <p:tav tm="100000">
                                          <p:val>
                                            <p:strVal val="#ppt_h"/>
                                          </p:val>
                                        </p:tav>
                                      </p:tavLst>
                                    </p:anim>
                                    <p:anim calcmode="lin" valueType="num">
                                      <p:cBhvr>
                                        <p:cTn id="36" dur="3000" fill="hold"/>
                                        <p:tgtEl>
                                          <p:spTgt spid="10"/>
                                        </p:tgtEl>
                                        <p:attrNameLst>
                                          <p:attrName>style.rotation</p:attrName>
                                        </p:attrNameLst>
                                      </p:cBhvr>
                                      <p:tavLst>
                                        <p:tav tm="0">
                                          <p:val>
                                            <p:fltVal val="90"/>
                                          </p:val>
                                        </p:tav>
                                        <p:tav tm="100000">
                                          <p:val>
                                            <p:fltVal val="0"/>
                                          </p:val>
                                        </p:tav>
                                      </p:tavLst>
                                    </p:anim>
                                    <p:animEffect transition="in" filter="fade">
                                      <p:cBhvr>
                                        <p:cTn id="37" dur="3000"/>
                                        <p:tgtEl>
                                          <p:spTgt spid="10"/>
                                        </p:tgtEl>
                                      </p:cBhvr>
                                    </p:animEffect>
                                  </p:childTnLst>
                                </p:cTn>
                              </p:par>
                              <p:par>
                                <p:cTn id="38" presetID="31" presetClass="entr" presetSubtype="0" fill="hold" grpId="0" nodeType="withEffect">
                                  <p:stCondLst>
                                    <p:cond delay="0"/>
                                  </p:stCondLst>
                                  <p:iterate type="lt">
                                    <p:tmPct val="5000"/>
                                  </p:iterate>
                                  <p:childTnLst>
                                    <p:set>
                                      <p:cBhvr>
                                        <p:cTn id="39" dur="1" fill="hold">
                                          <p:stCondLst>
                                            <p:cond delay="0"/>
                                          </p:stCondLst>
                                        </p:cTn>
                                        <p:tgtEl>
                                          <p:spTgt spid="11"/>
                                        </p:tgtEl>
                                        <p:attrNameLst>
                                          <p:attrName>style.visibility</p:attrName>
                                        </p:attrNameLst>
                                      </p:cBhvr>
                                      <p:to>
                                        <p:strVal val="visible"/>
                                      </p:to>
                                    </p:set>
                                    <p:anim calcmode="lin" valueType="num">
                                      <p:cBhvr>
                                        <p:cTn id="40" dur="3000" fill="hold"/>
                                        <p:tgtEl>
                                          <p:spTgt spid="11"/>
                                        </p:tgtEl>
                                        <p:attrNameLst>
                                          <p:attrName>ppt_w</p:attrName>
                                        </p:attrNameLst>
                                      </p:cBhvr>
                                      <p:tavLst>
                                        <p:tav tm="0">
                                          <p:val>
                                            <p:fltVal val="0"/>
                                          </p:val>
                                        </p:tav>
                                        <p:tav tm="100000">
                                          <p:val>
                                            <p:strVal val="#ppt_w"/>
                                          </p:val>
                                        </p:tav>
                                      </p:tavLst>
                                    </p:anim>
                                    <p:anim calcmode="lin" valueType="num">
                                      <p:cBhvr>
                                        <p:cTn id="41" dur="3000" fill="hold"/>
                                        <p:tgtEl>
                                          <p:spTgt spid="11"/>
                                        </p:tgtEl>
                                        <p:attrNameLst>
                                          <p:attrName>ppt_h</p:attrName>
                                        </p:attrNameLst>
                                      </p:cBhvr>
                                      <p:tavLst>
                                        <p:tav tm="0">
                                          <p:val>
                                            <p:fltVal val="0"/>
                                          </p:val>
                                        </p:tav>
                                        <p:tav tm="100000">
                                          <p:val>
                                            <p:strVal val="#ppt_h"/>
                                          </p:val>
                                        </p:tav>
                                      </p:tavLst>
                                    </p:anim>
                                    <p:anim calcmode="lin" valueType="num">
                                      <p:cBhvr>
                                        <p:cTn id="42" dur="3000" fill="hold"/>
                                        <p:tgtEl>
                                          <p:spTgt spid="11"/>
                                        </p:tgtEl>
                                        <p:attrNameLst>
                                          <p:attrName>style.rotation</p:attrName>
                                        </p:attrNameLst>
                                      </p:cBhvr>
                                      <p:tavLst>
                                        <p:tav tm="0">
                                          <p:val>
                                            <p:fltVal val="90"/>
                                          </p:val>
                                        </p:tav>
                                        <p:tav tm="100000">
                                          <p:val>
                                            <p:fltVal val="0"/>
                                          </p:val>
                                        </p:tav>
                                      </p:tavLst>
                                    </p:anim>
                                    <p:animEffect transition="in" filter="fade">
                                      <p:cBhvr>
                                        <p:cTn id="43" dur="3000"/>
                                        <p:tgtEl>
                                          <p:spTgt spid="11"/>
                                        </p:tgtEl>
                                      </p:cBhvr>
                                    </p:animEffect>
                                  </p:childTnLst>
                                </p:cTn>
                              </p:par>
                              <p:par>
                                <p:cTn id="44" presetID="31" presetClass="entr" presetSubtype="0" fill="hold" grpId="0" nodeType="withEffect">
                                  <p:stCondLst>
                                    <p:cond delay="0"/>
                                  </p:stCondLst>
                                  <p:iterate type="lt">
                                    <p:tmPct val="5000"/>
                                  </p:iterate>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ppt_w</p:attrName>
                                        </p:attrNameLst>
                                      </p:cBhvr>
                                      <p:tavLst>
                                        <p:tav tm="0">
                                          <p:val>
                                            <p:fltVal val="0"/>
                                          </p:val>
                                        </p:tav>
                                        <p:tav tm="100000">
                                          <p:val>
                                            <p:strVal val="#ppt_w"/>
                                          </p:val>
                                        </p:tav>
                                      </p:tavLst>
                                    </p:anim>
                                    <p:anim calcmode="lin" valueType="num">
                                      <p:cBhvr>
                                        <p:cTn id="47" dur="3000" fill="hold"/>
                                        <p:tgtEl>
                                          <p:spTgt spid="12"/>
                                        </p:tgtEl>
                                        <p:attrNameLst>
                                          <p:attrName>ppt_h</p:attrName>
                                        </p:attrNameLst>
                                      </p:cBhvr>
                                      <p:tavLst>
                                        <p:tav tm="0">
                                          <p:val>
                                            <p:fltVal val="0"/>
                                          </p:val>
                                        </p:tav>
                                        <p:tav tm="100000">
                                          <p:val>
                                            <p:strVal val="#ppt_h"/>
                                          </p:val>
                                        </p:tav>
                                      </p:tavLst>
                                    </p:anim>
                                    <p:anim calcmode="lin" valueType="num">
                                      <p:cBhvr>
                                        <p:cTn id="48" dur="3000" fill="hold"/>
                                        <p:tgtEl>
                                          <p:spTgt spid="12"/>
                                        </p:tgtEl>
                                        <p:attrNameLst>
                                          <p:attrName>style.rotation</p:attrName>
                                        </p:attrNameLst>
                                      </p:cBhvr>
                                      <p:tavLst>
                                        <p:tav tm="0">
                                          <p:val>
                                            <p:fltVal val="90"/>
                                          </p:val>
                                        </p:tav>
                                        <p:tav tm="100000">
                                          <p:val>
                                            <p:fltVal val="0"/>
                                          </p:val>
                                        </p:tav>
                                      </p:tavLst>
                                    </p:anim>
                                    <p:animEffect transition="in" filter="fade">
                                      <p:cBhvr>
                                        <p:cTn id="49" dur="3000"/>
                                        <p:tgtEl>
                                          <p:spTgt spid="12"/>
                                        </p:tgtEl>
                                      </p:cBhvr>
                                    </p:animEffect>
                                  </p:childTnLst>
                                </p:cTn>
                              </p:par>
                              <p:par>
                                <p:cTn id="50" presetID="31" presetClass="entr" presetSubtype="0" fill="hold" grpId="0" nodeType="withEffect">
                                  <p:stCondLst>
                                    <p:cond delay="0"/>
                                  </p:stCondLst>
                                  <p:iterate type="lt">
                                    <p:tmPct val="5000"/>
                                  </p:iterate>
                                  <p:childTnLst>
                                    <p:set>
                                      <p:cBhvr>
                                        <p:cTn id="51" dur="1" fill="hold">
                                          <p:stCondLst>
                                            <p:cond delay="0"/>
                                          </p:stCondLst>
                                        </p:cTn>
                                        <p:tgtEl>
                                          <p:spTgt spid="13"/>
                                        </p:tgtEl>
                                        <p:attrNameLst>
                                          <p:attrName>style.visibility</p:attrName>
                                        </p:attrNameLst>
                                      </p:cBhvr>
                                      <p:to>
                                        <p:strVal val="visible"/>
                                      </p:to>
                                    </p:set>
                                    <p:anim calcmode="lin" valueType="num">
                                      <p:cBhvr>
                                        <p:cTn id="52" dur="3000" fill="hold"/>
                                        <p:tgtEl>
                                          <p:spTgt spid="13"/>
                                        </p:tgtEl>
                                        <p:attrNameLst>
                                          <p:attrName>ppt_w</p:attrName>
                                        </p:attrNameLst>
                                      </p:cBhvr>
                                      <p:tavLst>
                                        <p:tav tm="0">
                                          <p:val>
                                            <p:fltVal val="0"/>
                                          </p:val>
                                        </p:tav>
                                        <p:tav tm="100000">
                                          <p:val>
                                            <p:strVal val="#ppt_w"/>
                                          </p:val>
                                        </p:tav>
                                      </p:tavLst>
                                    </p:anim>
                                    <p:anim calcmode="lin" valueType="num">
                                      <p:cBhvr>
                                        <p:cTn id="53" dur="3000" fill="hold"/>
                                        <p:tgtEl>
                                          <p:spTgt spid="13"/>
                                        </p:tgtEl>
                                        <p:attrNameLst>
                                          <p:attrName>ppt_h</p:attrName>
                                        </p:attrNameLst>
                                      </p:cBhvr>
                                      <p:tavLst>
                                        <p:tav tm="0">
                                          <p:val>
                                            <p:fltVal val="0"/>
                                          </p:val>
                                        </p:tav>
                                        <p:tav tm="100000">
                                          <p:val>
                                            <p:strVal val="#ppt_h"/>
                                          </p:val>
                                        </p:tav>
                                      </p:tavLst>
                                    </p:anim>
                                    <p:anim calcmode="lin" valueType="num">
                                      <p:cBhvr>
                                        <p:cTn id="54" dur="3000" fill="hold"/>
                                        <p:tgtEl>
                                          <p:spTgt spid="13"/>
                                        </p:tgtEl>
                                        <p:attrNameLst>
                                          <p:attrName>style.rotation</p:attrName>
                                        </p:attrNameLst>
                                      </p:cBhvr>
                                      <p:tavLst>
                                        <p:tav tm="0">
                                          <p:val>
                                            <p:fltVal val="90"/>
                                          </p:val>
                                        </p:tav>
                                        <p:tav tm="100000">
                                          <p:val>
                                            <p:fltVal val="0"/>
                                          </p:val>
                                        </p:tav>
                                      </p:tavLst>
                                    </p:anim>
                                    <p:animEffect transition="in" filter="fade">
                                      <p:cBhvr>
                                        <p:cTn id="55" dur="3000"/>
                                        <p:tgtEl>
                                          <p:spTgt spid="13"/>
                                        </p:tgtEl>
                                      </p:cBhvr>
                                    </p:animEffect>
                                  </p:childTnLst>
                                </p:cTn>
                              </p:par>
                              <p:par>
                                <p:cTn id="56" presetID="31" presetClass="entr" presetSubtype="0" fill="hold" grpId="0" nodeType="withEffect">
                                  <p:stCondLst>
                                    <p:cond delay="0"/>
                                  </p:stCondLst>
                                  <p:iterate type="lt">
                                    <p:tmPct val="5000"/>
                                  </p:iterate>
                                  <p:childTnLst>
                                    <p:set>
                                      <p:cBhvr>
                                        <p:cTn id="57" dur="1" fill="hold">
                                          <p:stCondLst>
                                            <p:cond delay="0"/>
                                          </p:stCondLst>
                                        </p:cTn>
                                        <p:tgtEl>
                                          <p:spTgt spid="14"/>
                                        </p:tgtEl>
                                        <p:attrNameLst>
                                          <p:attrName>style.visibility</p:attrName>
                                        </p:attrNameLst>
                                      </p:cBhvr>
                                      <p:to>
                                        <p:strVal val="visible"/>
                                      </p:to>
                                    </p:set>
                                    <p:anim calcmode="lin" valueType="num">
                                      <p:cBhvr>
                                        <p:cTn id="58" dur="3000" fill="hold"/>
                                        <p:tgtEl>
                                          <p:spTgt spid="14"/>
                                        </p:tgtEl>
                                        <p:attrNameLst>
                                          <p:attrName>ppt_w</p:attrName>
                                        </p:attrNameLst>
                                      </p:cBhvr>
                                      <p:tavLst>
                                        <p:tav tm="0">
                                          <p:val>
                                            <p:fltVal val="0"/>
                                          </p:val>
                                        </p:tav>
                                        <p:tav tm="100000">
                                          <p:val>
                                            <p:strVal val="#ppt_w"/>
                                          </p:val>
                                        </p:tav>
                                      </p:tavLst>
                                    </p:anim>
                                    <p:anim calcmode="lin" valueType="num">
                                      <p:cBhvr>
                                        <p:cTn id="59" dur="3000" fill="hold"/>
                                        <p:tgtEl>
                                          <p:spTgt spid="14"/>
                                        </p:tgtEl>
                                        <p:attrNameLst>
                                          <p:attrName>ppt_h</p:attrName>
                                        </p:attrNameLst>
                                      </p:cBhvr>
                                      <p:tavLst>
                                        <p:tav tm="0">
                                          <p:val>
                                            <p:fltVal val="0"/>
                                          </p:val>
                                        </p:tav>
                                        <p:tav tm="100000">
                                          <p:val>
                                            <p:strVal val="#ppt_h"/>
                                          </p:val>
                                        </p:tav>
                                      </p:tavLst>
                                    </p:anim>
                                    <p:anim calcmode="lin" valueType="num">
                                      <p:cBhvr>
                                        <p:cTn id="60" dur="3000" fill="hold"/>
                                        <p:tgtEl>
                                          <p:spTgt spid="14"/>
                                        </p:tgtEl>
                                        <p:attrNameLst>
                                          <p:attrName>style.rotation</p:attrName>
                                        </p:attrNameLst>
                                      </p:cBhvr>
                                      <p:tavLst>
                                        <p:tav tm="0">
                                          <p:val>
                                            <p:fltVal val="90"/>
                                          </p:val>
                                        </p:tav>
                                        <p:tav tm="100000">
                                          <p:val>
                                            <p:fltVal val="0"/>
                                          </p:val>
                                        </p:tav>
                                      </p:tavLst>
                                    </p:anim>
                                    <p:animEffect transition="in" filter="fade">
                                      <p:cBhvr>
                                        <p:cTn id="61" dur="3000"/>
                                        <p:tgtEl>
                                          <p:spTgt spid="14"/>
                                        </p:tgtEl>
                                      </p:cBhvr>
                                    </p:animEffect>
                                  </p:childTnLst>
                                </p:cTn>
                              </p:par>
                              <p:par>
                                <p:cTn id="62" presetID="31" presetClass="entr" presetSubtype="0" fill="hold" grpId="0" nodeType="withEffect">
                                  <p:stCondLst>
                                    <p:cond delay="0"/>
                                  </p:stCondLst>
                                  <p:iterate type="lt">
                                    <p:tmPct val="5000"/>
                                  </p:iterate>
                                  <p:childTnLst>
                                    <p:set>
                                      <p:cBhvr>
                                        <p:cTn id="63" dur="1" fill="hold">
                                          <p:stCondLst>
                                            <p:cond delay="0"/>
                                          </p:stCondLst>
                                        </p:cTn>
                                        <p:tgtEl>
                                          <p:spTgt spid="15"/>
                                        </p:tgtEl>
                                        <p:attrNameLst>
                                          <p:attrName>style.visibility</p:attrName>
                                        </p:attrNameLst>
                                      </p:cBhvr>
                                      <p:to>
                                        <p:strVal val="visible"/>
                                      </p:to>
                                    </p:set>
                                    <p:anim calcmode="lin" valueType="num">
                                      <p:cBhvr>
                                        <p:cTn id="64" dur="3000" fill="hold"/>
                                        <p:tgtEl>
                                          <p:spTgt spid="15"/>
                                        </p:tgtEl>
                                        <p:attrNameLst>
                                          <p:attrName>ppt_w</p:attrName>
                                        </p:attrNameLst>
                                      </p:cBhvr>
                                      <p:tavLst>
                                        <p:tav tm="0">
                                          <p:val>
                                            <p:fltVal val="0"/>
                                          </p:val>
                                        </p:tav>
                                        <p:tav tm="100000">
                                          <p:val>
                                            <p:strVal val="#ppt_w"/>
                                          </p:val>
                                        </p:tav>
                                      </p:tavLst>
                                    </p:anim>
                                    <p:anim calcmode="lin" valueType="num">
                                      <p:cBhvr>
                                        <p:cTn id="65" dur="3000" fill="hold"/>
                                        <p:tgtEl>
                                          <p:spTgt spid="15"/>
                                        </p:tgtEl>
                                        <p:attrNameLst>
                                          <p:attrName>ppt_h</p:attrName>
                                        </p:attrNameLst>
                                      </p:cBhvr>
                                      <p:tavLst>
                                        <p:tav tm="0">
                                          <p:val>
                                            <p:fltVal val="0"/>
                                          </p:val>
                                        </p:tav>
                                        <p:tav tm="100000">
                                          <p:val>
                                            <p:strVal val="#ppt_h"/>
                                          </p:val>
                                        </p:tav>
                                      </p:tavLst>
                                    </p:anim>
                                    <p:anim calcmode="lin" valueType="num">
                                      <p:cBhvr>
                                        <p:cTn id="66" dur="3000" fill="hold"/>
                                        <p:tgtEl>
                                          <p:spTgt spid="15"/>
                                        </p:tgtEl>
                                        <p:attrNameLst>
                                          <p:attrName>style.rotation</p:attrName>
                                        </p:attrNameLst>
                                      </p:cBhvr>
                                      <p:tavLst>
                                        <p:tav tm="0">
                                          <p:val>
                                            <p:fltVal val="90"/>
                                          </p:val>
                                        </p:tav>
                                        <p:tav tm="100000">
                                          <p:val>
                                            <p:fltVal val="0"/>
                                          </p:val>
                                        </p:tav>
                                      </p:tavLst>
                                    </p:anim>
                                    <p:animEffect transition="in" filter="fade">
                                      <p:cBhvr>
                                        <p:cTn id="67" dur="3000"/>
                                        <p:tgtEl>
                                          <p:spTgt spid="15"/>
                                        </p:tgtEl>
                                      </p:cBhvr>
                                    </p:animEffect>
                                  </p:childTnLst>
                                </p:cTn>
                              </p:par>
                              <p:par>
                                <p:cTn id="68" presetID="31" presetClass="entr" presetSubtype="0" fill="hold" grpId="0" nodeType="withEffect">
                                  <p:stCondLst>
                                    <p:cond delay="0"/>
                                  </p:stCondLst>
                                  <p:iterate type="lt">
                                    <p:tmPct val="5000"/>
                                  </p:iterate>
                                  <p:childTnLst>
                                    <p:set>
                                      <p:cBhvr>
                                        <p:cTn id="69" dur="1" fill="hold">
                                          <p:stCondLst>
                                            <p:cond delay="0"/>
                                          </p:stCondLst>
                                        </p:cTn>
                                        <p:tgtEl>
                                          <p:spTgt spid="16"/>
                                        </p:tgtEl>
                                        <p:attrNameLst>
                                          <p:attrName>style.visibility</p:attrName>
                                        </p:attrNameLst>
                                      </p:cBhvr>
                                      <p:to>
                                        <p:strVal val="visible"/>
                                      </p:to>
                                    </p:set>
                                    <p:anim calcmode="lin" valueType="num">
                                      <p:cBhvr>
                                        <p:cTn id="70" dur="3000" fill="hold"/>
                                        <p:tgtEl>
                                          <p:spTgt spid="16"/>
                                        </p:tgtEl>
                                        <p:attrNameLst>
                                          <p:attrName>ppt_w</p:attrName>
                                        </p:attrNameLst>
                                      </p:cBhvr>
                                      <p:tavLst>
                                        <p:tav tm="0">
                                          <p:val>
                                            <p:fltVal val="0"/>
                                          </p:val>
                                        </p:tav>
                                        <p:tav tm="100000">
                                          <p:val>
                                            <p:strVal val="#ppt_w"/>
                                          </p:val>
                                        </p:tav>
                                      </p:tavLst>
                                    </p:anim>
                                    <p:anim calcmode="lin" valueType="num">
                                      <p:cBhvr>
                                        <p:cTn id="71" dur="3000" fill="hold"/>
                                        <p:tgtEl>
                                          <p:spTgt spid="16"/>
                                        </p:tgtEl>
                                        <p:attrNameLst>
                                          <p:attrName>ppt_h</p:attrName>
                                        </p:attrNameLst>
                                      </p:cBhvr>
                                      <p:tavLst>
                                        <p:tav tm="0">
                                          <p:val>
                                            <p:fltVal val="0"/>
                                          </p:val>
                                        </p:tav>
                                        <p:tav tm="100000">
                                          <p:val>
                                            <p:strVal val="#ppt_h"/>
                                          </p:val>
                                        </p:tav>
                                      </p:tavLst>
                                    </p:anim>
                                    <p:anim calcmode="lin" valueType="num">
                                      <p:cBhvr>
                                        <p:cTn id="72" dur="3000" fill="hold"/>
                                        <p:tgtEl>
                                          <p:spTgt spid="16"/>
                                        </p:tgtEl>
                                        <p:attrNameLst>
                                          <p:attrName>style.rotation</p:attrName>
                                        </p:attrNameLst>
                                      </p:cBhvr>
                                      <p:tavLst>
                                        <p:tav tm="0">
                                          <p:val>
                                            <p:fltVal val="90"/>
                                          </p:val>
                                        </p:tav>
                                        <p:tav tm="100000">
                                          <p:val>
                                            <p:fltVal val="0"/>
                                          </p:val>
                                        </p:tav>
                                      </p:tavLst>
                                    </p:anim>
                                    <p:animEffect transition="in" filter="fade">
                                      <p:cBhvr>
                                        <p:cTn id="73" dur="3000"/>
                                        <p:tgtEl>
                                          <p:spTgt spid="16"/>
                                        </p:tgtEl>
                                      </p:cBhvr>
                                    </p:animEffect>
                                  </p:childTnLst>
                                </p:cTn>
                              </p:par>
                              <p:par>
                                <p:cTn id="74" presetID="31" presetClass="entr" presetSubtype="0" fill="hold" grpId="0" nodeType="withEffect">
                                  <p:stCondLst>
                                    <p:cond delay="0"/>
                                  </p:stCondLst>
                                  <p:iterate type="lt">
                                    <p:tmPct val="5000"/>
                                  </p:iterate>
                                  <p:childTnLst>
                                    <p:set>
                                      <p:cBhvr>
                                        <p:cTn id="75" dur="1" fill="hold">
                                          <p:stCondLst>
                                            <p:cond delay="0"/>
                                          </p:stCondLst>
                                        </p:cTn>
                                        <p:tgtEl>
                                          <p:spTgt spid="17"/>
                                        </p:tgtEl>
                                        <p:attrNameLst>
                                          <p:attrName>style.visibility</p:attrName>
                                        </p:attrNameLst>
                                      </p:cBhvr>
                                      <p:to>
                                        <p:strVal val="visible"/>
                                      </p:to>
                                    </p:set>
                                    <p:anim calcmode="lin" valueType="num">
                                      <p:cBhvr>
                                        <p:cTn id="76" dur="3000" fill="hold"/>
                                        <p:tgtEl>
                                          <p:spTgt spid="17"/>
                                        </p:tgtEl>
                                        <p:attrNameLst>
                                          <p:attrName>ppt_w</p:attrName>
                                        </p:attrNameLst>
                                      </p:cBhvr>
                                      <p:tavLst>
                                        <p:tav tm="0">
                                          <p:val>
                                            <p:fltVal val="0"/>
                                          </p:val>
                                        </p:tav>
                                        <p:tav tm="100000">
                                          <p:val>
                                            <p:strVal val="#ppt_w"/>
                                          </p:val>
                                        </p:tav>
                                      </p:tavLst>
                                    </p:anim>
                                    <p:anim calcmode="lin" valueType="num">
                                      <p:cBhvr>
                                        <p:cTn id="77" dur="3000" fill="hold"/>
                                        <p:tgtEl>
                                          <p:spTgt spid="17"/>
                                        </p:tgtEl>
                                        <p:attrNameLst>
                                          <p:attrName>ppt_h</p:attrName>
                                        </p:attrNameLst>
                                      </p:cBhvr>
                                      <p:tavLst>
                                        <p:tav tm="0">
                                          <p:val>
                                            <p:fltVal val="0"/>
                                          </p:val>
                                        </p:tav>
                                        <p:tav tm="100000">
                                          <p:val>
                                            <p:strVal val="#ppt_h"/>
                                          </p:val>
                                        </p:tav>
                                      </p:tavLst>
                                    </p:anim>
                                    <p:anim calcmode="lin" valueType="num">
                                      <p:cBhvr>
                                        <p:cTn id="78" dur="3000" fill="hold"/>
                                        <p:tgtEl>
                                          <p:spTgt spid="17"/>
                                        </p:tgtEl>
                                        <p:attrNameLst>
                                          <p:attrName>style.rotation</p:attrName>
                                        </p:attrNameLst>
                                      </p:cBhvr>
                                      <p:tavLst>
                                        <p:tav tm="0">
                                          <p:val>
                                            <p:fltVal val="90"/>
                                          </p:val>
                                        </p:tav>
                                        <p:tav tm="100000">
                                          <p:val>
                                            <p:fltVal val="0"/>
                                          </p:val>
                                        </p:tav>
                                      </p:tavLst>
                                    </p:anim>
                                    <p:animEffect transition="in" filter="fade">
                                      <p:cBhvr>
                                        <p:cTn id="79" dur="3000"/>
                                        <p:tgtEl>
                                          <p:spTgt spid="17"/>
                                        </p:tgtEl>
                                      </p:cBhvr>
                                    </p:animEffect>
                                  </p:childTnLst>
                                </p:cTn>
                              </p:par>
                              <p:par>
                                <p:cTn id="80" presetID="31" presetClass="entr" presetSubtype="0" fill="hold" grpId="0" nodeType="withEffect">
                                  <p:stCondLst>
                                    <p:cond delay="0"/>
                                  </p:stCondLst>
                                  <p:iterate type="lt">
                                    <p:tmPct val="5000"/>
                                  </p:iterate>
                                  <p:childTnLst>
                                    <p:set>
                                      <p:cBhvr>
                                        <p:cTn id="81" dur="1" fill="hold">
                                          <p:stCondLst>
                                            <p:cond delay="0"/>
                                          </p:stCondLst>
                                        </p:cTn>
                                        <p:tgtEl>
                                          <p:spTgt spid="18"/>
                                        </p:tgtEl>
                                        <p:attrNameLst>
                                          <p:attrName>style.visibility</p:attrName>
                                        </p:attrNameLst>
                                      </p:cBhvr>
                                      <p:to>
                                        <p:strVal val="visible"/>
                                      </p:to>
                                    </p:set>
                                    <p:anim calcmode="lin" valueType="num">
                                      <p:cBhvr>
                                        <p:cTn id="82" dur="3000" fill="hold"/>
                                        <p:tgtEl>
                                          <p:spTgt spid="18"/>
                                        </p:tgtEl>
                                        <p:attrNameLst>
                                          <p:attrName>ppt_w</p:attrName>
                                        </p:attrNameLst>
                                      </p:cBhvr>
                                      <p:tavLst>
                                        <p:tav tm="0">
                                          <p:val>
                                            <p:fltVal val="0"/>
                                          </p:val>
                                        </p:tav>
                                        <p:tav tm="100000">
                                          <p:val>
                                            <p:strVal val="#ppt_w"/>
                                          </p:val>
                                        </p:tav>
                                      </p:tavLst>
                                    </p:anim>
                                    <p:anim calcmode="lin" valueType="num">
                                      <p:cBhvr>
                                        <p:cTn id="83" dur="3000" fill="hold"/>
                                        <p:tgtEl>
                                          <p:spTgt spid="18"/>
                                        </p:tgtEl>
                                        <p:attrNameLst>
                                          <p:attrName>ppt_h</p:attrName>
                                        </p:attrNameLst>
                                      </p:cBhvr>
                                      <p:tavLst>
                                        <p:tav tm="0">
                                          <p:val>
                                            <p:fltVal val="0"/>
                                          </p:val>
                                        </p:tav>
                                        <p:tav tm="100000">
                                          <p:val>
                                            <p:strVal val="#ppt_h"/>
                                          </p:val>
                                        </p:tav>
                                      </p:tavLst>
                                    </p:anim>
                                    <p:anim calcmode="lin" valueType="num">
                                      <p:cBhvr>
                                        <p:cTn id="84" dur="3000" fill="hold"/>
                                        <p:tgtEl>
                                          <p:spTgt spid="18"/>
                                        </p:tgtEl>
                                        <p:attrNameLst>
                                          <p:attrName>style.rotation</p:attrName>
                                        </p:attrNameLst>
                                      </p:cBhvr>
                                      <p:tavLst>
                                        <p:tav tm="0">
                                          <p:val>
                                            <p:fltVal val="90"/>
                                          </p:val>
                                        </p:tav>
                                        <p:tav tm="100000">
                                          <p:val>
                                            <p:fltVal val="0"/>
                                          </p:val>
                                        </p:tav>
                                      </p:tavLst>
                                    </p:anim>
                                    <p:animEffect transition="in" filter="fade">
                                      <p:cBhvr>
                                        <p:cTn id="85" dur="3000"/>
                                        <p:tgtEl>
                                          <p:spTgt spid="18"/>
                                        </p:tgtEl>
                                      </p:cBhvr>
                                    </p:animEffect>
                                  </p:childTnLst>
                                </p:cTn>
                              </p:par>
                              <p:par>
                                <p:cTn id="86" presetID="31" presetClass="entr" presetSubtype="0" fill="hold" grpId="0" nodeType="withEffect">
                                  <p:stCondLst>
                                    <p:cond delay="0"/>
                                  </p:stCondLst>
                                  <p:iterate type="lt">
                                    <p:tmPct val="5000"/>
                                  </p:iterate>
                                  <p:childTnLst>
                                    <p:set>
                                      <p:cBhvr>
                                        <p:cTn id="87" dur="1" fill="hold">
                                          <p:stCondLst>
                                            <p:cond delay="0"/>
                                          </p:stCondLst>
                                        </p:cTn>
                                        <p:tgtEl>
                                          <p:spTgt spid="19"/>
                                        </p:tgtEl>
                                        <p:attrNameLst>
                                          <p:attrName>style.visibility</p:attrName>
                                        </p:attrNameLst>
                                      </p:cBhvr>
                                      <p:to>
                                        <p:strVal val="visible"/>
                                      </p:to>
                                    </p:set>
                                    <p:anim calcmode="lin" valueType="num">
                                      <p:cBhvr>
                                        <p:cTn id="88" dur="3000" fill="hold"/>
                                        <p:tgtEl>
                                          <p:spTgt spid="19"/>
                                        </p:tgtEl>
                                        <p:attrNameLst>
                                          <p:attrName>ppt_w</p:attrName>
                                        </p:attrNameLst>
                                      </p:cBhvr>
                                      <p:tavLst>
                                        <p:tav tm="0">
                                          <p:val>
                                            <p:fltVal val="0"/>
                                          </p:val>
                                        </p:tav>
                                        <p:tav tm="100000">
                                          <p:val>
                                            <p:strVal val="#ppt_w"/>
                                          </p:val>
                                        </p:tav>
                                      </p:tavLst>
                                    </p:anim>
                                    <p:anim calcmode="lin" valueType="num">
                                      <p:cBhvr>
                                        <p:cTn id="89" dur="3000" fill="hold"/>
                                        <p:tgtEl>
                                          <p:spTgt spid="19"/>
                                        </p:tgtEl>
                                        <p:attrNameLst>
                                          <p:attrName>ppt_h</p:attrName>
                                        </p:attrNameLst>
                                      </p:cBhvr>
                                      <p:tavLst>
                                        <p:tav tm="0">
                                          <p:val>
                                            <p:fltVal val="0"/>
                                          </p:val>
                                        </p:tav>
                                        <p:tav tm="100000">
                                          <p:val>
                                            <p:strVal val="#ppt_h"/>
                                          </p:val>
                                        </p:tav>
                                      </p:tavLst>
                                    </p:anim>
                                    <p:anim calcmode="lin" valueType="num">
                                      <p:cBhvr>
                                        <p:cTn id="90" dur="3000" fill="hold"/>
                                        <p:tgtEl>
                                          <p:spTgt spid="19"/>
                                        </p:tgtEl>
                                        <p:attrNameLst>
                                          <p:attrName>style.rotation</p:attrName>
                                        </p:attrNameLst>
                                      </p:cBhvr>
                                      <p:tavLst>
                                        <p:tav tm="0">
                                          <p:val>
                                            <p:fltVal val="90"/>
                                          </p:val>
                                        </p:tav>
                                        <p:tav tm="100000">
                                          <p:val>
                                            <p:fltVal val="0"/>
                                          </p:val>
                                        </p:tav>
                                      </p:tavLst>
                                    </p:anim>
                                    <p:animEffect transition="in" filter="fade">
                                      <p:cBhvr>
                                        <p:cTn id="91" dur="3000"/>
                                        <p:tgtEl>
                                          <p:spTgt spid="19"/>
                                        </p:tgtEl>
                                      </p:cBhvr>
                                    </p:animEffect>
                                  </p:childTnLst>
                                </p:cTn>
                              </p:par>
                              <p:par>
                                <p:cTn id="92" presetID="2" presetClass="entr" presetSubtype="4" fill="hold" grpId="1" nodeType="withEffect">
                                  <p:stCondLst>
                                    <p:cond delay="0"/>
                                  </p:stCondLst>
                                  <p:iterate type="lt">
                                    <p:tmPct val="0"/>
                                  </p:iterate>
                                  <p:childTnLst>
                                    <p:set>
                                      <p:cBhvr>
                                        <p:cTn id="93" dur="1" fill="hold">
                                          <p:stCondLst>
                                            <p:cond delay="0"/>
                                          </p:stCondLst>
                                        </p:cTn>
                                        <p:tgtEl>
                                          <p:spTgt spid="6"/>
                                        </p:tgtEl>
                                        <p:attrNameLst>
                                          <p:attrName>style.visibility</p:attrName>
                                        </p:attrNameLst>
                                      </p:cBhvr>
                                      <p:to>
                                        <p:strVal val="visible"/>
                                      </p:to>
                                    </p:set>
                                    <p:anim calcmode="lin" valueType="num">
                                      <p:cBhvr additive="base">
                                        <p:cTn id="94" dur="3000" fill="hold"/>
                                        <p:tgtEl>
                                          <p:spTgt spid="6"/>
                                        </p:tgtEl>
                                        <p:attrNameLst>
                                          <p:attrName>ppt_x</p:attrName>
                                        </p:attrNameLst>
                                      </p:cBhvr>
                                      <p:tavLst>
                                        <p:tav tm="0">
                                          <p:val>
                                            <p:strVal val="#ppt_x"/>
                                          </p:val>
                                        </p:tav>
                                        <p:tav tm="100000">
                                          <p:val>
                                            <p:strVal val="#ppt_x"/>
                                          </p:val>
                                        </p:tav>
                                      </p:tavLst>
                                    </p:anim>
                                    <p:anim calcmode="lin" valueType="num">
                                      <p:cBhvr additive="base">
                                        <p:cTn id="95" dur="3000" fill="hold"/>
                                        <p:tgtEl>
                                          <p:spTgt spid="6"/>
                                        </p:tgtEl>
                                        <p:attrNameLst>
                                          <p:attrName>ppt_y</p:attrName>
                                        </p:attrNameLst>
                                      </p:cBhvr>
                                      <p:tavLst>
                                        <p:tav tm="0">
                                          <p:val>
                                            <p:strVal val="1+#ppt_h/2"/>
                                          </p:val>
                                        </p:tav>
                                        <p:tav tm="100000">
                                          <p:val>
                                            <p:strVal val="#ppt_y"/>
                                          </p:val>
                                        </p:tav>
                                      </p:tavLst>
                                    </p:anim>
                                  </p:childTnLst>
                                </p:cTn>
                              </p:par>
                              <p:par>
                                <p:cTn id="96" presetID="2" presetClass="entr" presetSubtype="4" fill="hold" grpId="1" nodeType="withEffect">
                                  <p:stCondLst>
                                    <p:cond delay="0"/>
                                  </p:stCondLst>
                                  <p:iterate type="lt">
                                    <p:tmPct val="0"/>
                                  </p:iterate>
                                  <p:childTnLst>
                                    <p:set>
                                      <p:cBhvr>
                                        <p:cTn id="97" dur="1" fill="hold">
                                          <p:stCondLst>
                                            <p:cond delay="0"/>
                                          </p:stCondLst>
                                        </p:cTn>
                                        <p:tgtEl>
                                          <p:spTgt spid="7"/>
                                        </p:tgtEl>
                                        <p:attrNameLst>
                                          <p:attrName>style.visibility</p:attrName>
                                        </p:attrNameLst>
                                      </p:cBhvr>
                                      <p:to>
                                        <p:strVal val="visible"/>
                                      </p:to>
                                    </p:set>
                                    <p:anim calcmode="lin" valueType="num">
                                      <p:cBhvr additive="base">
                                        <p:cTn id="98" dur="3000" fill="hold"/>
                                        <p:tgtEl>
                                          <p:spTgt spid="7"/>
                                        </p:tgtEl>
                                        <p:attrNameLst>
                                          <p:attrName>ppt_x</p:attrName>
                                        </p:attrNameLst>
                                      </p:cBhvr>
                                      <p:tavLst>
                                        <p:tav tm="0">
                                          <p:val>
                                            <p:strVal val="#ppt_x"/>
                                          </p:val>
                                        </p:tav>
                                        <p:tav tm="100000">
                                          <p:val>
                                            <p:strVal val="#ppt_x"/>
                                          </p:val>
                                        </p:tav>
                                      </p:tavLst>
                                    </p:anim>
                                    <p:anim calcmode="lin" valueType="num">
                                      <p:cBhvr additive="base">
                                        <p:cTn id="99" dur="3000" fill="hold"/>
                                        <p:tgtEl>
                                          <p:spTgt spid="7"/>
                                        </p:tgtEl>
                                        <p:attrNameLst>
                                          <p:attrName>ppt_y</p:attrName>
                                        </p:attrNameLst>
                                      </p:cBhvr>
                                      <p:tavLst>
                                        <p:tav tm="0">
                                          <p:val>
                                            <p:strVal val="1+#ppt_h/2"/>
                                          </p:val>
                                        </p:tav>
                                        <p:tav tm="100000">
                                          <p:val>
                                            <p:strVal val="#ppt_y"/>
                                          </p:val>
                                        </p:tav>
                                      </p:tavLst>
                                    </p:anim>
                                  </p:childTnLst>
                                </p:cTn>
                              </p:par>
                              <p:par>
                                <p:cTn id="100" presetID="2" presetClass="entr" presetSubtype="4" fill="hold" grpId="1" nodeType="withEffect">
                                  <p:stCondLst>
                                    <p:cond delay="0"/>
                                  </p:stCondLst>
                                  <p:iterate type="lt">
                                    <p:tmPct val="0"/>
                                  </p:iterate>
                                  <p:childTnLst>
                                    <p:set>
                                      <p:cBhvr>
                                        <p:cTn id="101" dur="1" fill="hold">
                                          <p:stCondLst>
                                            <p:cond delay="0"/>
                                          </p:stCondLst>
                                        </p:cTn>
                                        <p:tgtEl>
                                          <p:spTgt spid="8"/>
                                        </p:tgtEl>
                                        <p:attrNameLst>
                                          <p:attrName>style.visibility</p:attrName>
                                        </p:attrNameLst>
                                      </p:cBhvr>
                                      <p:to>
                                        <p:strVal val="visible"/>
                                      </p:to>
                                    </p:set>
                                    <p:anim calcmode="lin" valueType="num">
                                      <p:cBhvr additive="base">
                                        <p:cTn id="102" dur="3000" fill="hold"/>
                                        <p:tgtEl>
                                          <p:spTgt spid="8"/>
                                        </p:tgtEl>
                                        <p:attrNameLst>
                                          <p:attrName>ppt_x</p:attrName>
                                        </p:attrNameLst>
                                      </p:cBhvr>
                                      <p:tavLst>
                                        <p:tav tm="0">
                                          <p:val>
                                            <p:strVal val="#ppt_x"/>
                                          </p:val>
                                        </p:tav>
                                        <p:tav tm="100000">
                                          <p:val>
                                            <p:strVal val="#ppt_x"/>
                                          </p:val>
                                        </p:tav>
                                      </p:tavLst>
                                    </p:anim>
                                    <p:anim calcmode="lin" valueType="num">
                                      <p:cBhvr additive="base">
                                        <p:cTn id="103" dur="3000" fill="hold"/>
                                        <p:tgtEl>
                                          <p:spTgt spid="8"/>
                                        </p:tgtEl>
                                        <p:attrNameLst>
                                          <p:attrName>ppt_y</p:attrName>
                                        </p:attrNameLst>
                                      </p:cBhvr>
                                      <p:tavLst>
                                        <p:tav tm="0">
                                          <p:val>
                                            <p:strVal val="1+#ppt_h/2"/>
                                          </p:val>
                                        </p:tav>
                                        <p:tav tm="100000">
                                          <p:val>
                                            <p:strVal val="#ppt_y"/>
                                          </p:val>
                                        </p:tav>
                                      </p:tavLst>
                                    </p:anim>
                                  </p:childTnLst>
                                </p:cTn>
                              </p:par>
                              <p:par>
                                <p:cTn id="104" presetID="2" presetClass="entr" presetSubtype="4" fill="hold" grpId="1" nodeType="withEffect">
                                  <p:stCondLst>
                                    <p:cond delay="0"/>
                                  </p:stCondLst>
                                  <p:iterate type="lt">
                                    <p:tmPct val="0"/>
                                  </p:iterate>
                                  <p:childTnLst>
                                    <p:set>
                                      <p:cBhvr>
                                        <p:cTn id="105" dur="1" fill="hold">
                                          <p:stCondLst>
                                            <p:cond delay="0"/>
                                          </p:stCondLst>
                                        </p:cTn>
                                        <p:tgtEl>
                                          <p:spTgt spid="9"/>
                                        </p:tgtEl>
                                        <p:attrNameLst>
                                          <p:attrName>style.visibility</p:attrName>
                                        </p:attrNameLst>
                                      </p:cBhvr>
                                      <p:to>
                                        <p:strVal val="visible"/>
                                      </p:to>
                                    </p:set>
                                    <p:anim calcmode="lin" valueType="num">
                                      <p:cBhvr additive="base">
                                        <p:cTn id="106" dur="3000" fill="hold"/>
                                        <p:tgtEl>
                                          <p:spTgt spid="9"/>
                                        </p:tgtEl>
                                        <p:attrNameLst>
                                          <p:attrName>ppt_x</p:attrName>
                                        </p:attrNameLst>
                                      </p:cBhvr>
                                      <p:tavLst>
                                        <p:tav tm="0">
                                          <p:val>
                                            <p:strVal val="#ppt_x"/>
                                          </p:val>
                                        </p:tav>
                                        <p:tav tm="100000">
                                          <p:val>
                                            <p:strVal val="#ppt_x"/>
                                          </p:val>
                                        </p:tav>
                                      </p:tavLst>
                                    </p:anim>
                                    <p:anim calcmode="lin" valueType="num">
                                      <p:cBhvr additive="base">
                                        <p:cTn id="107" dur="3000" fill="hold"/>
                                        <p:tgtEl>
                                          <p:spTgt spid="9"/>
                                        </p:tgtEl>
                                        <p:attrNameLst>
                                          <p:attrName>ppt_y</p:attrName>
                                        </p:attrNameLst>
                                      </p:cBhvr>
                                      <p:tavLst>
                                        <p:tav tm="0">
                                          <p:val>
                                            <p:strVal val="1+#ppt_h/2"/>
                                          </p:val>
                                        </p:tav>
                                        <p:tav tm="100000">
                                          <p:val>
                                            <p:strVal val="#ppt_y"/>
                                          </p:val>
                                        </p:tav>
                                      </p:tavLst>
                                    </p:anim>
                                  </p:childTnLst>
                                </p:cTn>
                              </p:par>
                              <p:par>
                                <p:cTn id="108" presetID="2" presetClass="entr" presetSubtype="4" fill="hold" grpId="1" nodeType="withEffect">
                                  <p:stCondLst>
                                    <p:cond delay="0"/>
                                  </p:stCondLst>
                                  <p:iterate type="lt">
                                    <p:tmPct val="0"/>
                                  </p:iterate>
                                  <p:childTnLst>
                                    <p:set>
                                      <p:cBhvr>
                                        <p:cTn id="109" dur="1" fill="hold">
                                          <p:stCondLst>
                                            <p:cond delay="0"/>
                                          </p:stCondLst>
                                        </p:cTn>
                                        <p:tgtEl>
                                          <p:spTgt spid="10"/>
                                        </p:tgtEl>
                                        <p:attrNameLst>
                                          <p:attrName>style.visibility</p:attrName>
                                        </p:attrNameLst>
                                      </p:cBhvr>
                                      <p:to>
                                        <p:strVal val="visible"/>
                                      </p:to>
                                    </p:set>
                                    <p:anim calcmode="lin" valueType="num">
                                      <p:cBhvr additive="base">
                                        <p:cTn id="110" dur="3000" fill="hold"/>
                                        <p:tgtEl>
                                          <p:spTgt spid="10"/>
                                        </p:tgtEl>
                                        <p:attrNameLst>
                                          <p:attrName>ppt_x</p:attrName>
                                        </p:attrNameLst>
                                      </p:cBhvr>
                                      <p:tavLst>
                                        <p:tav tm="0">
                                          <p:val>
                                            <p:strVal val="#ppt_x"/>
                                          </p:val>
                                        </p:tav>
                                        <p:tav tm="100000">
                                          <p:val>
                                            <p:strVal val="#ppt_x"/>
                                          </p:val>
                                        </p:tav>
                                      </p:tavLst>
                                    </p:anim>
                                    <p:anim calcmode="lin" valueType="num">
                                      <p:cBhvr additive="base">
                                        <p:cTn id="111" dur="3000" fill="hold"/>
                                        <p:tgtEl>
                                          <p:spTgt spid="10"/>
                                        </p:tgtEl>
                                        <p:attrNameLst>
                                          <p:attrName>ppt_y</p:attrName>
                                        </p:attrNameLst>
                                      </p:cBhvr>
                                      <p:tavLst>
                                        <p:tav tm="0">
                                          <p:val>
                                            <p:strVal val="1+#ppt_h/2"/>
                                          </p:val>
                                        </p:tav>
                                        <p:tav tm="100000">
                                          <p:val>
                                            <p:strVal val="#ppt_y"/>
                                          </p:val>
                                        </p:tav>
                                      </p:tavLst>
                                    </p:anim>
                                  </p:childTnLst>
                                </p:cTn>
                              </p:par>
                              <p:par>
                                <p:cTn id="112" presetID="2" presetClass="entr" presetSubtype="4" fill="hold" grpId="1" nodeType="withEffect">
                                  <p:stCondLst>
                                    <p:cond delay="0"/>
                                  </p:stCondLst>
                                  <p:iterate type="lt">
                                    <p:tmPct val="0"/>
                                  </p:iterate>
                                  <p:childTnLst>
                                    <p:set>
                                      <p:cBhvr>
                                        <p:cTn id="113" dur="1" fill="hold">
                                          <p:stCondLst>
                                            <p:cond delay="0"/>
                                          </p:stCondLst>
                                        </p:cTn>
                                        <p:tgtEl>
                                          <p:spTgt spid="11"/>
                                        </p:tgtEl>
                                        <p:attrNameLst>
                                          <p:attrName>style.visibility</p:attrName>
                                        </p:attrNameLst>
                                      </p:cBhvr>
                                      <p:to>
                                        <p:strVal val="visible"/>
                                      </p:to>
                                    </p:set>
                                    <p:anim calcmode="lin" valueType="num">
                                      <p:cBhvr additive="base">
                                        <p:cTn id="114" dur="3000" fill="hold"/>
                                        <p:tgtEl>
                                          <p:spTgt spid="11"/>
                                        </p:tgtEl>
                                        <p:attrNameLst>
                                          <p:attrName>ppt_x</p:attrName>
                                        </p:attrNameLst>
                                      </p:cBhvr>
                                      <p:tavLst>
                                        <p:tav tm="0">
                                          <p:val>
                                            <p:strVal val="#ppt_x"/>
                                          </p:val>
                                        </p:tav>
                                        <p:tav tm="100000">
                                          <p:val>
                                            <p:strVal val="#ppt_x"/>
                                          </p:val>
                                        </p:tav>
                                      </p:tavLst>
                                    </p:anim>
                                    <p:anim calcmode="lin" valueType="num">
                                      <p:cBhvr additive="base">
                                        <p:cTn id="115" dur="3000" fill="hold"/>
                                        <p:tgtEl>
                                          <p:spTgt spid="11"/>
                                        </p:tgtEl>
                                        <p:attrNameLst>
                                          <p:attrName>ppt_y</p:attrName>
                                        </p:attrNameLst>
                                      </p:cBhvr>
                                      <p:tavLst>
                                        <p:tav tm="0">
                                          <p:val>
                                            <p:strVal val="1+#ppt_h/2"/>
                                          </p:val>
                                        </p:tav>
                                        <p:tav tm="100000">
                                          <p:val>
                                            <p:strVal val="#ppt_y"/>
                                          </p:val>
                                        </p:tav>
                                      </p:tavLst>
                                    </p:anim>
                                  </p:childTnLst>
                                </p:cTn>
                              </p:par>
                              <p:par>
                                <p:cTn id="116" presetID="2" presetClass="entr" presetSubtype="4" fill="hold" grpId="1" nodeType="withEffect">
                                  <p:stCondLst>
                                    <p:cond delay="0"/>
                                  </p:stCondLst>
                                  <p:iterate type="lt">
                                    <p:tmPct val="0"/>
                                  </p:iterate>
                                  <p:childTnLst>
                                    <p:set>
                                      <p:cBhvr>
                                        <p:cTn id="117" dur="1" fill="hold">
                                          <p:stCondLst>
                                            <p:cond delay="0"/>
                                          </p:stCondLst>
                                        </p:cTn>
                                        <p:tgtEl>
                                          <p:spTgt spid="12"/>
                                        </p:tgtEl>
                                        <p:attrNameLst>
                                          <p:attrName>style.visibility</p:attrName>
                                        </p:attrNameLst>
                                      </p:cBhvr>
                                      <p:to>
                                        <p:strVal val="visible"/>
                                      </p:to>
                                    </p:set>
                                    <p:anim calcmode="lin" valueType="num">
                                      <p:cBhvr additive="base">
                                        <p:cTn id="118" dur="3000" fill="hold"/>
                                        <p:tgtEl>
                                          <p:spTgt spid="12"/>
                                        </p:tgtEl>
                                        <p:attrNameLst>
                                          <p:attrName>ppt_x</p:attrName>
                                        </p:attrNameLst>
                                      </p:cBhvr>
                                      <p:tavLst>
                                        <p:tav tm="0">
                                          <p:val>
                                            <p:strVal val="#ppt_x"/>
                                          </p:val>
                                        </p:tav>
                                        <p:tav tm="100000">
                                          <p:val>
                                            <p:strVal val="#ppt_x"/>
                                          </p:val>
                                        </p:tav>
                                      </p:tavLst>
                                    </p:anim>
                                    <p:anim calcmode="lin" valueType="num">
                                      <p:cBhvr additive="base">
                                        <p:cTn id="119" dur="3000" fill="hold"/>
                                        <p:tgtEl>
                                          <p:spTgt spid="12"/>
                                        </p:tgtEl>
                                        <p:attrNameLst>
                                          <p:attrName>ppt_y</p:attrName>
                                        </p:attrNameLst>
                                      </p:cBhvr>
                                      <p:tavLst>
                                        <p:tav tm="0">
                                          <p:val>
                                            <p:strVal val="1+#ppt_h/2"/>
                                          </p:val>
                                        </p:tav>
                                        <p:tav tm="100000">
                                          <p:val>
                                            <p:strVal val="#ppt_y"/>
                                          </p:val>
                                        </p:tav>
                                      </p:tavLst>
                                    </p:anim>
                                  </p:childTnLst>
                                </p:cTn>
                              </p:par>
                              <p:par>
                                <p:cTn id="120" presetID="2" presetClass="entr" presetSubtype="4" fill="hold" grpId="1" nodeType="withEffect">
                                  <p:stCondLst>
                                    <p:cond delay="0"/>
                                  </p:stCondLst>
                                  <p:iterate type="lt">
                                    <p:tmPct val="0"/>
                                  </p:iterate>
                                  <p:childTnLst>
                                    <p:set>
                                      <p:cBhvr>
                                        <p:cTn id="121" dur="1" fill="hold">
                                          <p:stCondLst>
                                            <p:cond delay="0"/>
                                          </p:stCondLst>
                                        </p:cTn>
                                        <p:tgtEl>
                                          <p:spTgt spid="13"/>
                                        </p:tgtEl>
                                        <p:attrNameLst>
                                          <p:attrName>style.visibility</p:attrName>
                                        </p:attrNameLst>
                                      </p:cBhvr>
                                      <p:to>
                                        <p:strVal val="visible"/>
                                      </p:to>
                                    </p:set>
                                    <p:anim calcmode="lin" valueType="num">
                                      <p:cBhvr additive="base">
                                        <p:cTn id="122" dur="3000" fill="hold"/>
                                        <p:tgtEl>
                                          <p:spTgt spid="13"/>
                                        </p:tgtEl>
                                        <p:attrNameLst>
                                          <p:attrName>ppt_x</p:attrName>
                                        </p:attrNameLst>
                                      </p:cBhvr>
                                      <p:tavLst>
                                        <p:tav tm="0">
                                          <p:val>
                                            <p:strVal val="#ppt_x"/>
                                          </p:val>
                                        </p:tav>
                                        <p:tav tm="100000">
                                          <p:val>
                                            <p:strVal val="#ppt_x"/>
                                          </p:val>
                                        </p:tav>
                                      </p:tavLst>
                                    </p:anim>
                                    <p:anim calcmode="lin" valueType="num">
                                      <p:cBhvr additive="base">
                                        <p:cTn id="123" dur="3000" fill="hold"/>
                                        <p:tgtEl>
                                          <p:spTgt spid="13"/>
                                        </p:tgtEl>
                                        <p:attrNameLst>
                                          <p:attrName>ppt_y</p:attrName>
                                        </p:attrNameLst>
                                      </p:cBhvr>
                                      <p:tavLst>
                                        <p:tav tm="0">
                                          <p:val>
                                            <p:strVal val="1+#ppt_h/2"/>
                                          </p:val>
                                        </p:tav>
                                        <p:tav tm="100000">
                                          <p:val>
                                            <p:strVal val="#ppt_y"/>
                                          </p:val>
                                        </p:tav>
                                      </p:tavLst>
                                    </p:anim>
                                  </p:childTnLst>
                                </p:cTn>
                              </p:par>
                              <p:par>
                                <p:cTn id="124" presetID="2" presetClass="entr" presetSubtype="4" fill="hold" grpId="1" nodeType="withEffect">
                                  <p:stCondLst>
                                    <p:cond delay="0"/>
                                  </p:stCondLst>
                                  <p:iterate type="lt">
                                    <p:tmPct val="0"/>
                                  </p:iterate>
                                  <p:childTnLst>
                                    <p:set>
                                      <p:cBhvr>
                                        <p:cTn id="125" dur="1" fill="hold">
                                          <p:stCondLst>
                                            <p:cond delay="0"/>
                                          </p:stCondLst>
                                        </p:cTn>
                                        <p:tgtEl>
                                          <p:spTgt spid="14"/>
                                        </p:tgtEl>
                                        <p:attrNameLst>
                                          <p:attrName>style.visibility</p:attrName>
                                        </p:attrNameLst>
                                      </p:cBhvr>
                                      <p:to>
                                        <p:strVal val="visible"/>
                                      </p:to>
                                    </p:set>
                                    <p:anim calcmode="lin" valueType="num">
                                      <p:cBhvr additive="base">
                                        <p:cTn id="126" dur="3000" fill="hold"/>
                                        <p:tgtEl>
                                          <p:spTgt spid="14"/>
                                        </p:tgtEl>
                                        <p:attrNameLst>
                                          <p:attrName>ppt_x</p:attrName>
                                        </p:attrNameLst>
                                      </p:cBhvr>
                                      <p:tavLst>
                                        <p:tav tm="0">
                                          <p:val>
                                            <p:strVal val="#ppt_x"/>
                                          </p:val>
                                        </p:tav>
                                        <p:tav tm="100000">
                                          <p:val>
                                            <p:strVal val="#ppt_x"/>
                                          </p:val>
                                        </p:tav>
                                      </p:tavLst>
                                    </p:anim>
                                    <p:anim calcmode="lin" valueType="num">
                                      <p:cBhvr additive="base">
                                        <p:cTn id="127" dur="3000" fill="hold"/>
                                        <p:tgtEl>
                                          <p:spTgt spid="14"/>
                                        </p:tgtEl>
                                        <p:attrNameLst>
                                          <p:attrName>ppt_y</p:attrName>
                                        </p:attrNameLst>
                                      </p:cBhvr>
                                      <p:tavLst>
                                        <p:tav tm="0">
                                          <p:val>
                                            <p:strVal val="1+#ppt_h/2"/>
                                          </p:val>
                                        </p:tav>
                                        <p:tav tm="100000">
                                          <p:val>
                                            <p:strVal val="#ppt_y"/>
                                          </p:val>
                                        </p:tav>
                                      </p:tavLst>
                                    </p:anim>
                                  </p:childTnLst>
                                </p:cTn>
                              </p:par>
                              <p:par>
                                <p:cTn id="128" presetID="2" presetClass="entr" presetSubtype="4" fill="hold" grpId="1" nodeType="withEffect">
                                  <p:stCondLst>
                                    <p:cond delay="0"/>
                                  </p:stCondLst>
                                  <p:iterate type="lt">
                                    <p:tmPct val="0"/>
                                  </p:iterate>
                                  <p:childTnLst>
                                    <p:set>
                                      <p:cBhvr>
                                        <p:cTn id="129" dur="1" fill="hold">
                                          <p:stCondLst>
                                            <p:cond delay="0"/>
                                          </p:stCondLst>
                                        </p:cTn>
                                        <p:tgtEl>
                                          <p:spTgt spid="15"/>
                                        </p:tgtEl>
                                        <p:attrNameLst>
                                          <p:attrName>style.visibility</p:attrName>
                                        </p:attrNameLst>
                                      </p:cBhvr>
                                      <p:to>
                                        <p:strVal val="visible"/>
                                      </p:to>
                                    </p:set>
                                    <p:anim calcmode="lin" valueType="num">
                                      <p:cBhvr additive="base">
                                        <p:cTn id="130" dur="3000" fill="hold"/>
                                        <p:tgtEl>
                                          <p:spTgt spid="15"/>
                                        </p:tgtEl>
                                        <p:attrNameLst>
                                          <p:attrName>ppt_x</p:attrName>
                                        </p:attrNameLst>
                                      </p:cBhvr>
                                      <p:tavLst>
                                        <p:tav tm="0">
                                          <p:val>
                                            <p:strVal val="#ppt_x"/>
                                          </p:val>
                                        </p:tav>
                                        <p:tav tm="100000">
                                          <p:val>
                                            <p:strVal val="#ppt_x"/>
                                          </p:val>
                                        </p:tav>
                                      </p:tavLst>
                                    </p:anim>
                                    <p:anim calcmode="lin" valueType="num">
                                      <p:cBhvr additive="base">
                                        <p:cTn id="131" dur="3000" fill="hold"/>
                                        <p:tgtEl>
                                          <p:spTgt spid="15"/>
                                        </p:tgtEl>
                                        <p:attrNameLst>
                                          <p:attrName>ppt_y</p:attrName>
                                        </p:attrNameLst>
                                      </p:cBhvr>
                                      <p:tavLst>
                                        <p:tav tm="0">
                                          <p:val>
                                            <p:strVal val="1+#ppt_h/2"/>
                                          </p:val>
                                        </p:tav>
                                        <p:tav tm="100000">
                                          <p:val>
                                            <p:strVal val="#ppt_y"/>
                                          </p:val>
                                        </p:tav>
                                      </p:tavLst>
                                    </p:anim>
                                  </p:childTnLst>
                                </p:cTn>
                              </p:par>
                              <p:par>
                                <p:cTn id="132" presetID="2" presetClass="entr" presetSubtype="4" fill="hold" grpId="1" nodeType="withEffect">
                                  <p:stCondLst>
                                    <p:cond delay="0"/>
                                  </p:stCondLst>
                                  <p:iterate type="lt">
                                    <p:tmPct val="0"/>
                                  </p:iterate>
                                  <p:childTnLst>
                                    <p:set>
                                      <p:cBhvr>
                                        <p:cTn id="133" dur="1" fill="hold">
                                          <p:stCondLst>
                                            <p:cond delay="0"/>
                                          </p:stCondLst>
                                        </p:cTn>
                                        <p:tgtEl>
                                          <p:spTgt spid="16"/>
                                        </p:tgtEl>
                                        <p:attrNameLst>
                                          <p:attrName>style.visibility</p:attrName>
                                        </p:attrNameLst>
                                      </p:cBhvr>
                                      <p:to>
                                        <p:strVal val="visible"/>
                                      </p:to>
                                    </p:set>
                                    <p:anim calcmode="lin" valueType="num">
                                      <p:cBhvr additive="base">
                                        <p:cTn id="134" dur="3000" fill="hold"/>
                                        <p:tgtEl>
                                          <p:spTgt spid="16"/>
                                        </p:tgtEl>
                                        <p:attrNameLst>
                                          <p:attrName>ppt_x</p:attrName>
                                        </p:attrNameLst>
                                      </p:cBhvr>
                                      <p:tavLst>
                                        <p:tav tm="0">
                                          <p:val>
                                            <p:strVal val="#ppt_x"/>
                                          </p:val>
                                        </p:tav>
                                        <p:tav tm="100000">
                                          <p:val>
                                            <p:strVal val="#ppt_x"/>
                                          </p:val>
                                        </p:tav>
                                      </p:tavLst>
                                    </p:anim>
                                    <p:anim calcmode="lin" valueType="num">
                                      <p:cBhvr additive="base">
                                        <p:cTn id="135" dur="3000" fill="hold"/>
                                        <p:tgtEl>
                                          <p:spTgt spid="16"/>
                                        </p:tgtEl>
                                        <p:attrNameLst>
                                          <p:attrName>ppt_y</p:attrName>
                                        </p:attrNameLst>
                                      </p:cBhvr>
                                      <p:tavLst>
                                        <p:tav tm="0">
                                          <p:val>
                                            <p:strVal val="1+#ppt_h/2"/>
                                          </p:val>
                                        </p:tav>
                                        <p:tav tm="100000">
                                          <p:val>
                                            <p:strVal val="#ppt_y"/>
                                          </p:val>
                                        </p:tav>
                                      </p:tavLst>
                                    </p:anim>
                                  </p:childTnLst>
                                </p:cTn>
                              </p:par>
                              <p:par>
                                <p:cTn id="136" presetID="2" presetClass="entr" presetSubtype="4" fill="hold" grpId="1" nodeType="withEffect">
                                  <p:stCondLst>
                                    <p:cond delay="0"/>
                                  </p:stCondLst>
                                  <p:iterate type="lt">
                                    <p:tmPct val="0"/>
                                  </p:iterate>
                                  <p:childTnLst>
                                    <p:set>
                                      <p:cBhvr>
                                        <p:cTn id="137" dur="1" fill="hold">
                                          <p:stCondLst>
                                            <p:cond delay="0"/>
                                          </p:stCondLst>
                                        </p:cTn>
                                        <p:tgtEl>
                                          <p:spTgt spid="17"/>
                                        </p:tgtEl>
                                        <p:attrNameLst>
                                          <p:attrName>style.visibility</p:attrName>
                                        </p:attrNameLst>
                                      </p:cBhvr>
                                      <p:to>
                                        <p:strVal val="visible"/>
                                      </p:to>
                                    </p:set>
                                    <p:anim calcmode="lin" valueType="num">
                                      <p:cBhvr additive="base">
                                        <p:cTn id="138" dur="3000" fill="hold"/>
                                        <p:tgtEl>
                                          <p:spTgt spid="17"/>
                                        </p:tgtEl>
                                        <p:attrNameLst>
                                          <p:attrName>ppt_x</p:attrName>
                                        </p:attrNameLst>
                                      </p:cBhvr>
                                      <p:tavLst>
                                        <p:tav tm="0">
                                          <p:val>
                                            <p:strVal val="#ppt_x"/>
                                          </p:val>
                                        </p:tav>
                                        <p:tav tm="100000">
                                          <p:val>
                                            <p:strVal val="#ppt_x"/>
                                          </p:val>
                                        </p:tav>
                                      </p:tavLst>
                                    </p:anim>
                                    <p:anim calcmode="lin" valueType="num">
                                      <p:cBhvr additive="base">
                                        <p:cTn id="139" dur="3000" fill="hold"/>
                                        <p:tgtEl>
                                          <p:spTgt spid="17"/>
                                        </p:tgtEl>
                                        <p:attrNameLst>
                                          <p:attrName>ppt_y</p:attrName>
                                        </p:attrNameLst>
                                      </p:cBhvr>
                                      <p:tavLst>
                                        <p:tav tm="0">
                                          <p:val>
                                            <p:strVal val="1+#ppt_h/2"/>
                                          </p:val>
                                        </p:tav>
                                        <p:tav tm="100000">
                                          <p:val>
                                            <p:strVal val="#ppt_y"/>
                                          </p:val>
                                        </p:tav>
                                      </p:tavLst>
                                    </p:anim>
                                  </p:childTnLst>
                                </p:cTn>
                              </p:par>
                              <p:par>
                                <p:cTn id="140" presetID="2" presetClass="entr" presetSubtype="4" fill="hold" grpId="1" nodeType="withEffect">
                                  <p:stCondLst>
                                    <p:cond delay="0"/>
                                  </p:stCondLst>
                                  <p:iterate type="lt">
                                    <p:tmPct val="0"/>
                                  </p:iterate>
                                  <p:childTnLst>
                                    <p:set>
                                      <p:cBhvr>
                                        <p:cTn id="141" dur="1" fill="hold">
                                          <p:stCondLst>
                                            <p:cond delay="0"/>
                                          </p:stCondLst>
                                        </p:cTn>
                                        <p:tgtEl>
                                          <p:spTgt spid="18"/>
                                        </p:tgtEl>
                                        <p:attrNameLst>
                                          <p:attrName>style.visibility</p:attrName>
                                        </p:attrNameLst>
                                      </p:cBhvr>
                                      <p:to>
                                        <p:strVal val="visible"/>
                                      </p:to>
                                    </p:set>
                                    <p:anim calcmode="lin" valueType="num">
                                      <p:cBhvr additive="base">
                                        <p:cTn id="142" dur="3000" fill="hold"/>
                                        <p:tgtEl>
                                          <p:spTgt spid="18"/>
                                        </p:tgtEl>
                                        <p:attrNameLst>
                                          <p:attrName>ppt_x</p:attrName>
                                        </p:attrNameLst>
                                      </p:cBhvr>
                                      <p:tavLst>
                                        <p:tav tm="0">
                                          <p:val>
                                            <p:strVal val="#ppt_x"/>
                                          </p:val>
                                        </p:tav>
                                        <p:tav tm="100000">
                                          <p:val>
                                            <p:strVal val="#ppt_x"/>
                                          </p:val>
                                        </p:tav>
                                      </p:tavLst>
                                    </p:anim>
                                    <p:anim calcmode="lin" valueType="num">
                                      <p:cBhvr additive="base">
                                        <p:cTn id="143" dur="3000" fill="hold"/>
                                        <p:tgtEl>
                                          <p:spTgt spid="18"/>
                                        </p:tgtEl>
                                        <p:attrNameLst>
                                          <p:attrName>ppt_y</p:attrName>
                                        </p:attrNameLst>
                                      </p:cBhvr>
                                      <p:tavLst>
                                        <p:tav tm="0">
                                          <p:val>
                                            <p:strVal val="1+#ppt_h/2"/>
                                          </p:val>
                                        </p:tav>
                                        <p:tav tm="100000">
                                          <p:val>
                                            <p:strVal val="#ppt_y"/>
                                          </p:val>
                                        </p:tav>
                                      </p:tavLst>
                                    </p:anim>
                                  </p:childTnLst>
                                </p:cTn>
                              </p:par>
                              <p:par>
                                <p:cTn id="144" presetID="2" presetClass="entr" presetSubtype="4" fill="hold" grpId="1" nodeType="withEffect">
                                  <p:stCondLst>
                                    <p:cond delay="0"/>
                                  </p:stCondLst>
                                  <p:iterate type="lt">
                                    <p:tmPct val="0"/>
                                  </p:iterate>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3000" fill="hold"/>
                                        <p:tgtEl>
                                          <p:spTgt spid="19"/>
                                        </p:tgtEl>
                                        <p:attrNameLst>
                                          <p:attrName>ppt_x</p:attrName>
                                        </p:attrNameLst>
                                      </p:cBhvr>
                                      <p:tavLst>
                                        <p:tav tm="0">
                                          <p:val>
                                            <p:strVal val="#ppt_x"/>
                                          </p:val>
                                        </p:tav>
                                        <p:tav tm="100000">
                                          <p:val>
                                            <p:strVal val="#ppt_x"/>
                                          </p:val>
                                        </p:tav>
                                      </p:tavLst>
                                    </p:anim>
                                    <p:anim calcmode="lin" valueType="num">
                                      <p:cBhvr additive="base">
                                        <p:cTn id="147" dur="3000" fill="hold"/>
                                        <p:tgtEl>
                                          <p:spTgt spid="19"/>
                                        </p:tgtEl>
                                        <p:attrNameLst>
                                          <p:attrName>ppt_y</p:attrName>
                                        </p:attrNameLst>
                                      </p:cBhvr>
                                      <p:tavLst>
                                        <p:tav tm="0">
                                          <p:val>
                                            <p:strVal val="1+#ppt_h/2"/>
                                          </p:val>
                                        </p:tav>
                                        <p:tav tm="100000">
                                          <p:val>
                                            <p:strVal val="#ppt_y"/>
                                          </p:val>
                                        </p:tav>
                                      </p:tavLst>
                                    </p:anim>
                                  </p:childTnLst>
                                </p:cTn>
                              </p:par>
                              <p:par>
                                <p:cTn id="148" presetID="42" presetClass="entr" presetSubtype="0" fill="hold" nodeType="withEffect">
                                  <p:stCondLst>
                                    <p:cond delay="0"/>
                                  </p:stCondLst>
                                  <p:childTnLst>
                                    <p:set>
                                      <p:cBhvr>
                                        <p:cTn id="149" dur="1" fill="hold">
                                          <p:stCondLst>
                                            <p:cond delay="0"/>
                                          </p:stCondLst>
                                        </p:cTn>
                                        <p:tgtEl>
                                          <p:spTgt spid="4"/>
                                        </p:tgtEl>
                                        <p:attrNameLst>
                                          <p:attrName>style.visibility</p:attrName>
                                        </p:attrNameLst>
                                      </p:cBhvr>
                                      <p:to>
                                        <p:strVal val="visible"/>
                                      </p:to>
                                    </p:set>
                                    <p:animEffect transition="in" filter="fade">
                                      <p:cBhvr>
                                        <p:cTn id="150" dur="3000"/>
                                        <p:tgtEl>
                                          <p:spTgt spid="4"/>
                                        </p:tgtEl>
                                      </p:cBhvr>
                                    </p:animEffect>
                                    <p:anim calcmode="lin" valueType="num">
                                      <p:cBhvr>
                                        <p:cTn id="151" dur="3000" fill="hold"/>
                                        <p:tgtEl>
                                          <p:spTgt spid="4"/>
                                        </p:tgtEl>
                                        <p:attrNameLst>
                                          <p:attrName>ppt_x</p:attrName>
                                        </p:attrNameLst>
                                      </p:cBhvr>
                                      <p:tavLst>
                                        <p:tav tm="0">
                                          <p:val>
                                            <p:strVal val="#ppt_x"/>
                                          </p:val>
                                        </p:tav>
                                        <p:tav tm="100000">
                                          <p:val>
                                            <p:strVal val="#ppt_x"/>
                                          </p:val>
                                        </p:tav>
                                      </p:tavLst>
                                    </p:anim>
                                    <p:anim calcmode="lin" valueType="num">
                                      <p:cBhvr>
                                        <p:cTn id="15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Squareman_by_danilomartinis.jpg"/>
          <p:cNvPicPr>
            <a:picLocks noGrp="1" noChangeAspect="1"/>
          </p:cNvPicPr>
          <p:nvPr>
            <p:ph idx="1"/>
          </p:nvPr>
        </p:nvPicPr>
        <p:blipFill>
          <a:blip r:embed="rId2"/>
          <a:stretch>
            <a:fillRect/>
          </a:stretch>
        </p:blipFill>
        <p:spPr>
          <a:xfrm>
            <a:off x="1857356" y="0"/>
            <a:ext cx="4938505" cy="6858000"/>
          </a:xfrm>
          <a:scene3d>
            <a:camera prst="orthographicFront"/>
            <a:lightRig rig="threePt" dir="t"/>
          </a:scene3d>
          <a:sp3d>
            <a:bevelT prst="angle"/>
          </a:sp3d>
        </p:spPr>
      </p:pic>
      <p:sp>
        <p:nvSpPr>
          <p:cNvPr id="5" name="4 Rombo"/>
          <p:cNvSpPr/>
          <p:nvPr/>
        </p:nvSpPr>
        <p:spPr>
          <a:xfrm>
            <a:off x="500034" y="0"/>
            <a:ext cx="785818" cy="1142984"/>
          </a:xfrm>
          <a:prstGeom prst="diamond">
            <a:avLst/>
          </a:prstGeom>
          <a:solidFill>
            <a:schemeClr val="tx1">
              <a:lumMod val="95000"/>
            </a:schemeClr>
          </a:solid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500034" y="1142984"/>
            <a:ext cx="785818" cy="1142984"/>
          </a:xfrm>
          <a:prstGeom prst="diamond">
            <a:avLst/>
          </a:prstGeom>
          <a:solidFill>
            <a:schemeClr val="tx1">
              <a:lumMod val="95000"/>
            </a:schemeClr>
          </a:solid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500034" y="2286016"/>
            <a:ext cx="785818" cy="1142984"/>
          </a:xfrm>
          <a:prstGeom prst="diamond">
            <a:avLst/>
          </a:prstGeom>
          <a:solidFill>
            <a:schemeClr val="tx1">
              <a:lumMod val="95000"/>
            </a:schemeClr>
          </a:solid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500034" y="3429000"/>
            <a:ext cx="785818" cy="1142984"/>
          </a:xfrm>
          <a:prstGeom prst="diamond">
            <a:avLst/>
          </a:prstGeom>
          <a:solidFill>
            <a:schemeClr val="tx1">
              <a:lumMod val="95000"/>
            </a:schemeClr>
          </a:solid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7500958" y="0"/>
            <a:ext cx="785818" cy="1142984"/>
          </a:xfrm>
          <a:prstGeom prst="diamond">
            <a:avLst/>
          </a:prstGeom>
          <a:solidFill>
            <a:schemeClr val="tx1">
              <a:lumMod val="95000"/>
            </a:schemeClr>
          </a:solid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7500958" y="1142984"/>
            <a:ext cx="785818" cy="1142984"/>
          </a:xfrm>
          <a:prstGeom prst="diamond">
            <a:avLst/>
          </a:prstGeom>
          <a:solidFill>
            <a:schemeClr val="tx1">
              <a:lumMod val="95000"/>
            </a:schemeClr>
          </a:solid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7500958" y="2286016"/>
            <a:ext cx="785818" cy="1142984"/>
          </a:xfrm>
          <a:prstGeom prst="diamond">
            <a:avLst/>
          </a:prstGeom>
          <a:solidFill>
            <a:schemeClr val="tx1">
              <a:lumMod val="95000"/>
            </a:schemeClr>
          </a:solid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7500958" y="3429000"/>
            <a:ext cx="785818" cy="1142984"/>
          </a:xfrm>
          <a:prstGeom prst="diamond">
            <a:avLst/>
          </a:prstGeom>
          <a:solidFill>
            <a:schemeClr val="tx1">
              <a:lumMod val="95000"/>
            </a:schemeClr>
          </a:solid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500034" y="4572032"/>
            <a:ext cx="785818" cy="1142984"/>
          </a:xfrm>
          <a:prstGeom prst="diamond">
            <a:avLst/>
          </a:prstGeom>
          <a:solidFill>
            <a:schemeClr val="tx1">
              <a:lumMod val="95000"/>
            </a:schemeClr>
          </a:solid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500034" y="5715016"/>
            <a:ext cx="785818" cy="1142984"/>
          </a:xfrm>
          <a:prstGeom prst="diamond">
            <a:avLst/>
          </a:prstGeom>
          <a:solidFill>
            <a:schemeClr val="tx1">
              <a:lumMod val="95000"/>
            </a:schemeClr>
          </a:solid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7500958" y="4572032"/>
            <a:ext cx="785818" cy="1142984"/>
          </a:xfrm>
          <a:prstGeom prst="diamond">
            <a:avLst/>
          </a:prstGeom>
          <a:solidFill>
            <a:schemeClr val="tx1">
              <a:lumMod val="95000"/>
            </a:schemeClr>
          </a:solid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7500958" y="5715016"/>
            <a:ext cx="785818" cy="1142984"/>
          </a:xfrm>
          <a:prstGeom prst="diamond">
            <a:avLst/>
          </a:prstGeom>
          <a:solidFill>
            <a:schemeClr val="tx1">
              <a:lumMod val="95000"/>
            </a:schemeClr>
          </a:solidFill>
          <a:ln>
            <a:noFill/>
          </a:ln>
          <a:effectLst>
            <a:reflection blurRad="6350" stA="50000" endA="300" endPos="55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5300" name="Picture 4" descr="Rendered Image"/>
          <p:cNvPicPr>
            <a:picLocks noChangeAspect="1" noChangeArrowheads="1"/>
          </p:cNvPicPr>
          <p:nvPr/>
        </p:nvPicPr>
        <p:blipFill>
          <a:blip r:embed="rId3">
            <a:lum contrast="40000"/>
          </a:blip>
          <a:srcRect/>
          <a:stretch>
            <a:fillRect/>
          </a:stretch>
        </p:blipFill>
        <p:spPr bwMode="auto">
          <a:xfrm rot="20138424">
            <a:off x="1989184" y="4705299"/>
            <a:ext cx="1549254" cy="973614"/>
          </a:xfrm>
          <a:prstGeom prst="rect">
            <a:avLst/>
          </a:prstGeom>
          <a:noFill/>
        </p:spPr>
      </p:pic>
      <p:sp>
        <p:nvSpPr>
          <p:cNvPr id="17" name="16 Rectángulo"/>
          <p:cNvSpPr/>
          <p:nvPr/>
        </p:nvSpPr>
        <p:spPr>
          <a:xfrm>
            <a:off x="0" y="0"/>
            <a:ext cx="9144000" cy="6858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ppt_x"/>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ppt_x"/>
                                          </p:val>
                                        </p:tav>
                                        <p:tav tm="100000">
                                          <p:val>
                                            <p:strVal val="#ppt_x"/>
                                          </p:val>
                                        </p:tav>
                                      </p:tavLst>
                                    </p:anim>
                                    <p:anim calcmode="lin" valueType="num">
                                      <p:cBhvr additive="base">
                                        <p:cTn id="31" dur="3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9"/>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0"/>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1"/>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2"/>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5"/>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6"/>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5"/>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6"/>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7"/>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8"/>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3"/>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4"/>
                                        </p:tgtEl>
                                        <p:attrNameLst>
                                          <p:attrName>r</p:attrName>
                                        </p:attrNameLst>
                                      </p:cBhvr>
                                    </p:animRot>
                                  </p:childTnLst>
                                </p:cTn>
                              </p:par>
                              <p:par>
                                <p:cTn id="80" presetID="2" presetClass="entr" presetSubtype="4" fill="hold"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additive="base">
                                        <p:cTn id="82" dur="3000" fill="hold"/>
                                        <p:tgtEl>
                                          <p:spTgt spid="4"/>
                                        </p:tgtEl>
                                        <p:attrNameLst>
                                          <p:attrName>ppt_x</p:attrName>
                                        </p:attrNameLst>
                                      </p:cBhvr>
                                      <p:tavLst>
                                        <p:tav tm="0">
                                          <p:val>
                                            <p:strVal val="#ppt_x"/>
                                          </p:val>
                                        </p:tav>
                                        <p:tav tm="100000">
                                          <p:val>
                                            <p:strVal val="#ppt_x"/>
                                          </p:val>
                                        </p:tav>
                                      </p:tavLst>
                                    </p:anim>
                                    <p:anim calcmode="lin" valueType="num">
                                      <p:cBhvr additive="base">
                                        <p:cTn id="83" dur="3000" fill="hold"/>
                                        <p:tgtEl>
                                          <p:spTgt spid="4"/>
                                        </p:tgtEl>
                                        <p:attrNameLst>
                                          <p:attrName>ppt_y</p:attrName>
                                        </p:attrNameLst>
                                      </p:cBhvr>
                                      <p:tavLst>
                                        <p:tav tm="0">
                                          <p:val>
                                            <p:strVal val="1+#ppt_h/2"/>
                                          </p:val>
                                        </p:tav>
                                        <p:tav tm="100000">
                                          <p:val>
                                            <p:strVal val="#ppt_y"/>
                                          </p:val>
                                        </p:tav>
                                      </p:tavLst>
                                    </p:anim>
                                  </p:childTnLst>
                                </p:cTn>
                              </p:par>
                              <p:par>
                                <p:cTn id="84" presetID="3" presetClass="entr" presetSubtype="10" fill="hold" nodeType="with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blinds(horizontal)">
                                      <p:cBhvr>
                                        <p:cTn id="86" dur="3000"/>
                                        <p:tgtEl>
                                          <p:spTgt spid="4"/>
                                        </p:tgtEl>
                                      </p:cBhvr>
                                    </p:animEffect>
                                  </p:childTnLst>
                                </p:cTn>
                              </p:par>
                            </p:childTnLst>
                          </p:cTn>
                        </p:par>
                        <p:par>
                          <p:cTn id="87" fill="hold">
                            <p:stCondLst>
                              <p:cond delay="3000"/>
                            </p:stCondLst>
                            <p:childTnLst>
                              <p:par>
                                <p:cTn id="88" presetID="31" presetClass="entr" presetSubtype="0" fill="hold" nodeType="afterEffect">
                                  <p:stCondLst>
                                    <p:cond delay="0"/>
                                  </p:stCondLst>
                                  <p:iterate type="lt">
                                    <p:tmPct val="5000"/>
                                  </p:iterate>
                                  <p:childTnLst>
                                    <p:set>
                                      <p:cBhvr>
                                        <p:cTn id="89" dur="1" fill="hold">
                                          <p:stCondLst>
                                            <p:cond delay="0"/>
                                          </p:stCondLst>
                                        </p:cTn>
                                        <p:tgtEl>
                                          <p:spTgt spid="55300"/>
                                        </p:tgtEl>
                                        <p:attrNameLst>
                                          <p:attrName>style.visibility</p:attrName>
                                        </p:attrNameLst>
                                      </p:cBhvr>
                                      <p:to>
                                        <p:strVal val="visible"/>
                                      </p:to>
                                    </p:set>
                                    <p:anim calcmode="lin" valueType="num">
                                      <p:cBhvr>
                                        <p:cTn id="90" dur="2000" fill="hold"/>
                                        <p:tgtEl>
                                          <p:spTgt spid="55300"/>
                                        </p:tgtEl>
                                        <p:attrNameLst>
                                          <p:attrName>ppt_w</p:attrName>
                                        </p:attrNameLst>
                                      </p:cBhvr>
                                      <p:tavLst>
                                        <p:tav tm="0">
                                          <p:val>
                                            <p:fltVal val="0"/>
                                          </p:val>
                                        </p:tav>
                                        <p:tav tm="100000">
                                          <p:val>
                                            <p:strVal val="#ppt_w"/>
                                          </p:val>
                                        </p:tav>
                                      </p:tavLst>
                                    </p:anim>
                                    <p:anim calcmode="lin" valueType="num">
                                      <p:cBhvr>
                                        <p:cTn id="91" dur="2000" fill="hold"/>
                                        <p:tgtEl>
                                          <p:spTgt spid="55300"/>
                                        </p:tgtEl>
                                        <p:attrNameLst>
                                          <p:attrName>ppt_h</p:attrName>
                                        </p:attrNameLst>
                                      </p:cBhvr>
                                      <p:tavLst>
                                        <p:tav tm="0">
                                          <p:val>
                                            <p:fltVal val="0"/>
                                          </p:val>
                                        </p:tav>
                                        <p:tav tm="100000">
                                          <p:val>
                                            <p:strVal val="#ppt_h"/>
                                          </p:val>
                                        </p:tav>
                                      </p:tavLst>
                                    </p:anim>
                                    <p:anim calcmode="lin" valueType="num">
                                      <p:cBhvr>
                                        <p:cTn id="92" dur="2000" fill="hold"/>
                                        <p:tgtEl>
                                          <p:spTgt spid="55300"/>
                                        </p:tgtEl>
                                        <p:attrNameLst>
                                          <p:attrName>style.rotation</p:attrName>
                                        </p:attrNameLst>
                                      </p:cBhvr>
                                      <p:tavLst>
                                        <p:tav tm="0">
                                          <p:val>
                                            <p:fltVal val="90"/>
                                          </p:val>
                                        </p:tav>
                                        <p:tav tm="100000">
                                          <p:val>
                                            <p:fltVal val="0"/>
                                          </p:val>
                                        </p:tav>
                                      </p:tavLst>
                                    </p:anim>
                                    <p:animEffect transition="in" filter="fade">
                                      <p:cBhvr>
                                        <p:cTn id="93" dur="2000"/>
                                        <p:tgtEl>
                                          <p:spTgt spid="553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56.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Color... Movimiento y Sensualidad - Pinturas de Danilo Martini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Color... Movimiento y Sensualidad - Pinturas de Danilo Martinis-</Template>
  <TotalTime>0</TotalTime>
  <Words>502</Words>
  <Application>Microsoft Office PowerPoint</Application>
  <PresentationFormat>Presentación en pantalla (4:3)</PresentationFormat>
  <Paragraphs>22</Paragraphs>
  <Slides>56</Slides>
  <Notes>4</Notes>
  <HiddenSlides>0</HiddenSlides>
  <MMClips>1</MMClips>
  <ScaleCrop>false</ScaleCrop>
  <HeadingPairs>
    <vt:vector size="4" baseType="variant">
      <vt:variant>
        <vt:lpstr>Tema</vt:lpstr>
      </vt:variant>
      <vt:variant>
        <vt:i4>2</vt:i4>
      </vt:variant>
      <vt:variant>
        <vt:lpstr>Títulos de diapositiva</vt:lpstr>
      </vt:variant>
      <vt:variant>
        <vt:i4>56</vt:i4>
      </vt:variant>
    </vt:vector>
  </HeadingPairs>
  <TitlesOfParts>
    <vt:vector size="58" baseType="lpstr">
      <vt:lpstr>Color... Movimiento y Sensualidad - Pinturas de Danilo Martinis-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2014-04-15T03:22:52Z</dcterms:created>
  <dcterms:modified xsi:type="dcterms:W3CDTF">2014-04-15T03:28:05Z</dcterms:modified>
</cp:coreProperties>
</file>